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795000" cy="6483350"/>
  <p:notesSz cx="10795000" cy="6483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0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2009838"/>
            <a:ext cx="9181148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630676"/>
            <a:ext cx="756094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E76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3534" y="2036572"/>
            <a:ext cx="540003" cy="53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88605" y="1267663"/>
            <a:ext cx="539991" cy="539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21533" y="3598367"/>
            <a:ext cx="4305388" cy="1136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145777" y="1683003"/>
            <a:ext cx="4081145" cy="2202180"/>
          </a:xfrm>
          <a:custGeom>
            <a:avLst/>
            <a:gdLst/>
            <a:ahLst/>
            <a:cxnLst/>
            <a:rect l="l" t="t" r="r" b="b"/>
            <a:pathLst>
              <a:path w="4081145" h="2202179">
                <a:moveTo>
                  <a:pt x="4025684" y="0"/>
                </a:moveTo>
                <a:lnTo>
                  <a:pt x="55473" y="0"/>
                </a:lnTo>
                <a:lnTo>
                  <a:pt x="33882" y="4360"/>
                </a:lnTo>
                <a:lnTo>
                  <a:pt x="16249" y="16249"/>
                </a:lnTo>
                <a:lnTo>
                  <a:pt x="4360" y="33882"/>
                </a:lnTo>
                <a:lnTo>
                  <a:pt x="0" y="55473"/>
                </a:lnTo>
                <a:lnTo>
                  <a:pt x="0" y="2146515"/>
                </a:lnTo>
                <a:lnTo>
                  <a:pt x="4360" y="2168114"/>
                </a:lnTo>
                <a:lnTo>
                  <a:pt x="16249" y="2185750"/>
                </a:lnTo>
                <a:lnTo>
                  <a:pt x="33882" y="2197641"/>
                </a:lnTo>
                <a:lnTo>
                  <a:pt x="55473" y="2202002"/>
                </a:lnTo>
                <a:lnTo>
                  <a:pt x="4025684" y="2202002"/>
                </a:lnTo>
                <a:lnTo>
                  <a:pt x="4047278" y="2197641"/>
                </a:lnTo>
                <a:lnTo>
                  <a:pt x="4064906" y="2185750"/>
                </a:lnTo>
                <a:lnTo>
                  <a:pt x="4076788" y="2168114"/>
                </a:lnTo>
                <a:lnTo>
                  <a:pt x="4081145" y="2146515"/>
                </a:lnTo>
                <a:lnTo>
                  <a:pt x="4081145" y="55473"/>
                </a:lnTo>
                <a:lnTo>
                  <a:pt x="4076788" y="33882"/>
                </a:lnTo>
                <a:lnTo>
                  <a:pt x="4064906" y="16249"/>
                </a:lnTo>
                <a:lnTo>
                  <a:pt x="4047278" y="4360"/>
                </a:lnTo>
                <a:lnTo>
                  <a:pt x="4025684" y="0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78797" y="1791487"/>
            <a:ext cx="3815715" cy="1985645"/>
          </a:xfrm>
          <a:custGeom>
            <a:avLst/>
            <a:gdLst/>
            <a:ahLst/>
            <a:cxnLst/>
            <a:rect l="l" t="t" r="r" b="b"/>
            <a:pathLst>
              <a:path w="3815715" h="1985645">
                <a:moveTo>
                  <a:pt x="3815118" y="0"/>
                </a:moveTo>
                <a:lnTo>
                  <a:pt x="0" y="0"/>
                </a:lnTo>
                <a:lnTo>
                  <a:pt x="0" y="1985022"/>
                </a:lnTo>
                <a:lnTo>
                  <a:pt x="3815118" y="1985022"/>
                </a:lnTo>
                <a:lnTo>
                  <a:pt x="38151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145777" y="1683003"/>
            <a:ext cx="4081144" cy="1891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46823" y="2606014"/>
            <a:ext cx="3302000" cy="110489"/>
          </a:xfrm>
          <a:custGeom>
            <a:avLst/>
            <a:gdLst/>
            <a:ahLst/>
            <a:cxnLst/>
            <a:rect l="l" t="t" r="r" b="b"/>
            <a:pathLst>
              <a:path w="3302000" h="110489">
                <a:moveTo>
                  <a:pt x="3196869" y="0"/>
                </a:moveTo>
                <a:lnTo>
                  <a:pt x="0" y="0"/>
                </a:lnTo>
                <a:lnTo>
                  <a:pt x="0" y="9740"/>
                </a:lnTo>
                <a:lnTo>
                  <a:pt x="3192881" y="9740"/>
                </a:lnTo>
                <a:lnTo>
                  <a:pt x="3294608" y="110451"/>
                </a:lnTo>
                <a:lnTo>
                  <a:pt x="3301428" y="103543"/>
                </a:lnTo>
                <a:lnTo>
                  <a:pt x="3196869" y="0"/>
                </a:lnTo>
                <a:close/>
              </a:path>
            </a:pathLst>
          </a:custGeom>
          <a:solidFill>
            <a:srgbClr val="A8A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204665" y="2672854"/>
            <a:ext cx="80314" cy="80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436997" y="1920633"/>
            <a:ext cx="3302000" cy="110489"/>
          </a:xfrm>
          <a:custGeom>
            <a:avLst/>
            <a:gdLst/>
            <a:ahLst/>
            <a:cxnLst/>
            <a:rect l="l" t="t" r="r" b="b"/>
            <a:pathLst>
              <a:path w="3302000" h="110489">
                <a:moveTo>
                  <a:pt x="3301428" y="0"/>
                </a:moveTo>
                <a:lnTo>
                  <a:pt x="104559" y="0"/>
                </a:lnTo>
                <a:lnTo>
                  <a:pt x="0" y="103543"/>
                </a:lnTo>
                <a:lnTo>
                  <a:pt x="6819" y="110451"/>
                </a:lnTo>
                <a:lnTo>
                  <a:pt x="108546" y="9740"/>
                </a:lnTo>
                <a:lnTo>
                  <a:pt x="3301428" y="9740"/>
                </a:lnTo>
                <a:lnTo>
                  <a:pt x="3301428" y="0"/>
                </a:lnTo>
                <a:close/>
              </a:path>
            </a:pathLst>
          </a:custGeom>
          <a:solidFill>
            <a:srgbClr val="A8A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400268" y="1987486"/>
            <a:ext cx="80314" cy="80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E76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491170"/>
            <a:ext cx="4698587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491170"/>
            <a:ext cx="4698587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E76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5351" y="369671"/>
            <a:ext cx="6030646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E76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330" y="1156957"/>
            <a:ext cx="10078689" cy="139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029515"/>
            <a:ext cx="3456432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029515"/>
            <a:ext cx="248431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029515"/>
            <a:ext cx="248431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3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jp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26" Type="http://schemas.openxmlformats.org/officeDocument/2006/relationships/image" Target="../media/image178.png"/><Relationship Id="rId39" Type="http://schemas.openxmlformats.org/officeDocument/2006/relationships/image" Target="../media/image191.png"/><Relationship Id="rId21" Type="http://schemas.openxmlformats.org/officeDocument/2006/relationships/image" Target="../media/image173.png"/><Relationship Id="rId34" Type="http://schemas.openxmlformats.org/officeDocument/2006/relationships/image" Target="../media/image186.png"/><Relationship Id="rId42" Type="http://schemas.openxmlformats.org/officeDocument/2006/relationships/image" Target="../media/image194.png"/><Relationship Id="rId47" Type="http://schemas.openxmlformats.org/officeDocument/2006/relationships/image" Target="../media/image199.png"/><Relationship Id="rId50" Type="http://schemas.openxmlformats.org/officeDocument/2006/relationships/image" Target="../media/image202.png"/><Relationship Id="rId55" Type="http://schemas.openxmlformats.org/officeDocument/2006/relationships/image" Target="../media/image207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6" Type="http://schemas.openxmlformats.org/officeDocument/2006/relationships/image" Target="../media/image168.png"/><Relationship Id="rId29" Type="http://schemas.openxmlformats.org/officeDocument/2006/relationships/image" Target="../media/image181.png"/><Relationship Id="rId11" Type="http://schemas.openxmlformats.org/officeDocument/2006/relationships/image" Target="../media/image163.png"/><Relationship Id="rId24" Type="http://schemas.openxmlformats.org/officeDocument/2006/relationships/image" Target="../media/image176.png"/><Relationship Id="rId32" Type="http://schemas.openxmlformats.org/officeDocument/2006/relationships/image" Target="../media/image184.png"/><Relationship Id="rId37" Type="http://schemas.openxmlformats.org/officeDocument/2006/relationships/image" Target="../media/image189.png"/><Relationship Id="rId40" Type="http://schemas.openxmlformats.org/officeDocument/2006/relationships/image" Target="../media/image192.png"/><Relationship Id="rId45" Type="http://schemas.openxmlformats.org/officeDocument/2006/relationships/image" Target="../media/image197.png"/><Relationship Id="rId53" Type="http://schemas.openxmlformats.org/officeDocument/2006/relationships/image" Target="../media/image205.png"/><Relationship Id="rId58" Type="http://schemas.openxmlformats.org/officeDocument/2006/relationships/image" Target="../media/image210.png"/><Relationship Id="rId5" Type="http://schemas.openxmlformats.org/officeDocument/2006/relationships/image" Target="../media/image157.png"/><Relationship Id="rId61" Type="http://schemas.openxmlformats.org/officeDocument/2006/relationships/image" Target="../media/image64.png"/><Relationship Id="rId19" Type="http://schemas.openxmlformats.org/officeDocument/2006/relationships/image" Target="../media/image171.png"/><Relationship Id="rId14" Type="http://schemas.openxmlformats.org/officeDocument/2006/relationships/image" Target="../media/image166.png"/><Relationship Id="rId22" Type="http://schemas.openxmlformats.org/officeDocument/2006/relationships/image" Target="../media/image174.png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Relationship Id="rId35" Type="http://schemas.openxmlformats.org/officeDocument/2006/relationships/image" Target="../media/image187.png"/><Relationship Id="rId43" Type="http://schemas.openxmlformats.org/officeDocument/2006/relationships/image" Target="../media/image195.png"/><Relationship Id="rId48" Type="http://schemas.openxmlformats.org/officeDocument/2006/relationships/image" Target="../media/image200.png"/><Relationship Id="rId56" Type="http://schemas.openxmlformats.org/officeDocument/2006/relationships/image" Target="../media/image208.png"/><Relationship Id="rId8" Type="http://schemas.openxmlformats.org/officeDocument/2006/relationships/image" Target="../media/image160.png"/><Relationship Id="rId51" Type="http://schemas.openxmlformats.org/officeDocument/2006/relationships/image" Target="../media/image203.png"/><Relationship Id="rId3" Type="http://schemas.openxmlformats.org/officeDocument/2006/relationships/image" Target="../media/image155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5" Type="http://schemas.openxmlformats.org/officeDocument/2006/relationships/image" Target="../media/image177.png"/><Relationship Id="rId33" Type="http://schemas.openxmlformats.org/officeDocument/2006/relationships/image" Target="../media/image185.png"/><Relationship Id="rId38" Type="http://schemas.openxmlformats.org/officeDocument/2006/relationships/image" Target="../media/image190.png"/><Relationship Id="rId46" Type="http://schemas.openxmlformats.org/officeDocument/2006/relationships/image" Target="../media/image198.png"/><Relationship Id="rId59" Type="http://schemas.openxmlformats.org/officeDocument/2006/relationships/image" Target="../media/image211.png"/><Relationship Id="rId20" Type="http://schemas.openxmlformats.org/officeDocument/2006/relationships/image" Target="../media/image172.png"/><Relationship Id="rId41" Type="http://schemas.openxmlformats.org/officeDocument/2006/relationships/image" Target="../media/image193.png"/><Relationship Id="rId54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5" Type="http://schemas.openxmlformats.org/officeDocument/2006/relationships/image" Target="../media/image167.png"/><Relationship Id="rId23" Type="http://schemas.openxmlformats.org/officeDocument/2006/relationships/image" Target="../media/image175.png"/><Relationship Id="rId28" Type="http://schemas.openxmlformats.org/officeDocument/2006/relationships/image" Target="../media/image180.png"/><Relationship Id="rId36" Type="http://schemas.openxmlformats.org/officeDocument/2006/relationships/image" Target="../media/image188.png"/><Relationship Id="rId49" Type="http://schemas.openxmlformats.org/officeDocument/2006/relationships/image" Target="../media/image201.png"/><Relationship Id="rId57" Type="http://schemas.openxmlformats.org/officeDocument/2006/relationships/image" Target="../media/image209.png"/><Relationship Id="rId10" Type="http://schemas.openxmlformats.org/officeDocument/2006/relationships/image" Target="../media/image162.png"/><Relationship Id="rId31" Type="http://schemas.openxmlformats.org/officeDocument/2006/relationships/image" Target="../media/image183.png"/><Relationship Id="rId44" Type="http://schemas.openxmlformats.org/officeDocument/2006/relationships/image" Target="../media/image196.png"/><Relationship Id="rId52" Type="http://schemas.openxmlformats.org/officeDocument/2006/relationships/image" Target="../media/image204.png"/><Relationship Id="rId60" Type="http://schemas.openxmlformats.org/officeDocument/2006/relationships/image" Target="../media/image21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31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12" Type="http://schemas.openxmlformats.org/officeDocument/2006/relationships/image" Target="../media/image230.png"/><Relationship Id="rId2" Type="http://schemas.openxmlformats.org/officeDocument/2006/relationships/image" Target="../media/image221.png"/><Relationship Id="rId16" Type="http://schemas.openxmlformats.org/officeDocument/2006/relationships/image" Target="../media/image2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5.png"/><Relationship Id="rId11" Type="http://schemas.openxmlformats.org/officeDocument/2006/relationships/hyperlink" Target="mailto:digital_doanhnghiep@viettel.com.vn" TargetMode="External"/><Relationship Id="rId5" Type="http://schemas.openxmlformats.org/officeDocument/2006/relationships/image" Target="../media/image224.png"/><Relationship Id="rId15" Type="http://schemas.openxmlformats.org/officeDocument/2006/relationships/image" Target="../media/image233.png"/><Relationship Id="rId10" Type="http://schemas.openxmlformats.org/officeDocument/2006/relationships/image" Target="../media/image229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2" Type="http://schemas.openxmlformats.org/officeDocument/2006/relationships/image" Target="../media/image13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8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14347"/>
            <a:ext cx="1922780" cy="4866005"/>
            <a:chOff x="0" y="1614347"/>
            <a:chExt cx="1922780" cy="4866005"/>
          </a:xfrm>
        </p:grpSpPr>
        <p:sp>
          <p:nvSpPr>
            <p:cNvPr id="3" name="object 3"/>
            <p:cNvSpPr/>
            <p:nvPr/>
          </p:nvSpPr>
          <p:spPr>
            <a:xfrm>
              <a:off x="0" y="1614970"/>
              <a:ext cx="1881505" cy="4865370"/>
            </a:xfrm>
            <a:custGeom>
              <a:avLst/>
              <a:gdLst/>
              <a:ahLst/>
              <a:cxnLst/>
              <a:rect l="l" t="t" r="r" b="b"/>
              <a:pathLst>
                <a:path w="1881505" h="4865370">
                  <a:moveTo>
                    <a:pt x="0" y="-45"/>
                  </a:moveTo>
                  <a:lnTo>
                    <a:pt x="0" y="4865032"/>
                  </a:lnTo>
                  <a:lnTo>
                    <a:pt x="249974" y="4865032"/>
                  </a:lnTo>
                  <a:lnTo>
                    <a:pt x="866216" y="3795349"/>
                  </a:lnTo>
                  <a:lnTo>
                    <a:pt x="1880997" y="2620688"/>
                  </a:lnTo>
                  <a:lnTo>
                    <a:pt x="0" y="-45"/>
                  </a:lnTo>
                  <a:close/>
                </a:path>
              </a:pathLst>
            </a:custGeom>
            <a:solidFill>
              <a:srgbClr val="384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14347"/>
              <a:ext cx="1922729" cy="26212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235615"/>
              <a:ext cx="1881505" cy="1174750"/>
            </a:xfrm>
            <a:custGeom>
              <a:avLst/>
              <a:gdLst/>
              <a:ahLst/>
              <a:cxnLst/>
              <a:rect l="l" t="t" r="r" b="b"/>
              <a:pathLst>
                <a:path w="1881505" h="1174750">
                  <a:moveTo>
                    <a:pt x="1881073" y="0"/>
                  </a:moveTo>
                  <a:lnTo>
                    <a:pt x="0" y="0"/>
                  </a:lnTo>
                  <a:lnTo>
                    <a:pt x="866216" y="1174699"/>
                  </a:lnTo>
                  <a:lnTo>
                    <a:pt x="1881073" y="0"/>
                  </a:lnTo>
                  <a:close/>
                </a:path>
              </a:pathLst>
            </a:custGeom>
            <a:solidFill>
              <a:srgbClr val="F05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023" y="5410319"/>
              <a:ext cx="1389380" cy="1069975"/>
            </a:xfrm>
            <a:custGeom>
              <a:avLst/>
              <a:gdLst/>
              <a:ahLst/>
              <a:cxnLst/>
              <a:rect l="l" t="t" r="r" b="b"/>
              <a:pathLst>
                <a:path w="1389380" h="1069975">
                  <a:moveTo>
                    <a:pt x="616204" y="0"/>
                  </a:moveTo>
                  <a:lnTo>
                    <a:pt x="0" y="1069682"/>
                  </a:lnTo>
                  <a:lnTo>
                    <a:pt x="1389341" y="1069682"/>
                  </a:lnTo>
                  <a:lnTo>
                    <a:pt x="61620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329461" y="1613928"/>
            <a:ext cx="3470910" cy="4866640"/>
            <a:chOff x="7329461" y="1613928"/>
            <a:chExt cx="3470910" cy="4866640"/>
          </a:xfrm>
        </p:grpSpPr>
        <p:sp>
          <p:nvSpPr>
            <p:cNvPr id="8" name="object 8"/>
            <p:cNvSpPr/>
            <p:nvPr/>
          </p:nvSpPr>
          <p:spPr>
            <a:xfrm>
              <a:off x="7329461" y="1613928"/>
              <a:ext cx="3470910" cy="4630420"/>
            </a:xfrm>
            <a:custGeom>
              <a:avLst/>
              <a:gdLst/>
              <a:ahLst/>
              <a:cxnLst/>
              <a:rect l="l" t="t" r="r" b="b"/>
              <a:pathLst>
                <a:path w="3470909" h="4630420">
                  <a:moveTo>
                    <a:pt x="3470490" y="0"/>
                  </a:moveTo>
                  <a:lnTo>
                    <a:pt x="0" y="0"/>
                  </a:lnTo>
                  <a:lnTo>
                    <a:pt x="1971497" y="2621724"/>
                  </a:lnTo>
                  <a:lnTo>
                    <a:pt x="3470490" y="4629810"/>
                  </a:lnTo>
                  <a:lnTo>
                    <a:pt x="3470490" y="0"/>
                  </a:lnTo>
                  <a:close/>
                </a:path>
              </a:pathLst>
            </a:custGeom>
            <a:solidFill>
              <a:srgbClr val="384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86382" y="4235658"/>
              <a:ext cx="2813685" cy="2244725"/>
            </a:xfrm>
            <a:custGeom>
              <a:avLst/>
              <a:gdLst/>
              <a:ahLst/>
              <a:cxnLst/>
              <a:rect l="l" t="t" r="r" b="b"/>
              <a:pathLst>
                <a:path w="2813684" h="2244725">
                  <a:moveTo>
                    <a:pt x="1314577" y="0"/>
                  </a:moveTo>
                  <a:lnTo>
                    <a:pt x="0" y="2244344"/>
                  </a:lnTo>
                  <a:lnTo>
                    <a:pt x="2813570" y="2244344"/>
                  </a:lnTo>
                  <a:lnTo>
                    <a:pt x="2813570" y="2008085"/>
                  </a:lnTo>
                  <a:lnTo>
                    <a:pt x="1314577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49335" y="4872012"/>
            <a:ext cx="6458585" cy="82994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200" b="1" spc="110" dirty="0">
                <a:solidFill>
                  <a:srgbClr val="201917"/>
                </a:solidFill>
                <a:latin typeface="Arial"/>
                <a:cs typeface="Arial"/>
              </a:rPr>
              <a:t>GIẢI </a:t>
            </a:r>
            <a:r>
              <a:rPr sz="2200" b="1" dirty="0">
                <a:solidFill>
                  <a:srgbClr val="201917"/>
                </a:solidFill>
                <a:latin typeface="Arial"/>
                <a:cs typeface="Arial"/>
              </a:rPr>
              <a:t>PHÁP </a:t>
            </a:r>
            <a:r>
              <a:rPr sz="2200" b="1" spc="75" dirty="0">
                <a:solidFill>
                  <a:srgbClr val="201917"/>
                </a:solidFill>
                <a:latin typeface="Arial"/>
                <a:cs typeface="Arial"/>
              </a:rPr>
              <a:t>XÂY </a:t>
            </a:r>
            <a:r>
              <a:rPr sz="2200" b="1" dirty="0">
                <a:solidFill>
                  <a:srgbClr val="201917"/>
                </a:solidFill>
                <a:latin typeface="Arial"/>
                <a:cs typeface="Arial"/>
              </a:rPr>
              <a:t>DỰNG </a:t>
            </a:r>
            <a:r>
              <a:rPr sz="2200" b="1" spc="160" dirty="0">
                <a:solidFill>
                  <a:srgbClr val="201917"/>
                </a:solidFill>
                <a:latin typeface="Arial"/>
                <a:cs typeface="Arial"/>
              </a:rPr>
              <a:t>CỔNG </a:t>
            </a:r>
            <a:r>
              <a:rPr sz="2200" b="1" spc="45" dirty="0">
                <a:solidFill>
                  <a:srgbClr val="201917"/>
                </a:solidFill>
                <a:latin typeface="Arial"/>
                <a:cs typeface="Arial"/>
              </a:rPr>
              <a:t>THÔNG </a:t>
            </a:r>
            <a:r>
              <a:rPr sz="2200" b="1" spc="-5" dirty="0">
                <a:solidFill>
                  <a:srgbClr val="201917"/>
                </a:solidFill>
                <a:latin typeface="Arial"/>
                <a:cs typeface="Arial"/>
              </a:rPr>
              <a:t>ĐIỆN</a:t>
            </a:r>
            <a:r>
              <a:rPr sz="2200" b="1" spc="20" dirty="0">
                <a:solidFill>
                  <a:srgbClr val="201917"/>
                </a:solidFill>
                <a:latin typeface="Arial"/>
                <a:cs typeface="Arial"/>
              </a:rPr>
              <a:t> </a:t>
            </a:r>
            <a:r>
              <a:rPr sz="2200" b="1" spc="-270" dirty="0">
                <a:solidFill>
                  <a:srgbClr val="201917"/>
                </a:solidFill>
                <a:latin typeface="Arial"/>
                <a:cs typeface="Arial"/>
              </a:rPr>
              <a:t>TỬ</a:t>
            </a:r>
            <a:endParaRPr sz="2200" dirty="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425"/>
              </a:spcBef>
            </a:pPr>
            <a:r>
              <a:rPr sz="2400" b="1" spc="409" dirty="0">
                <a:solidFill>
                  <a:srgbClr val="EE7623"/>
                </a:solidFill>
                <a:latin typeface="Arial"/>
                <a:cs typeface="Arial"/>
              </a:rPr>
              <a:t>PORTAL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0800194" cy="4235665"/>
            <a:chOff x="0" y="0"/>
            <a:chExt cx="10800194" cy="4235665"/>
          </a:xfrm>
        </p:grpSpPr>
        <p:sp>
          <p:nvSpPr>
            <p:cNvPr id="12" name="object 12"/>
            <p:cNvSpPr/>
            <p:nvPr/>
          </p:nvSpPr>
          <p:spPr>
            <a:xfrm>
              <a:off x="0" y="539965"/>
              <a:ext cx="9306687" cy="3695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10799953" cy="42356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41449" y="0"/>
              <a:ext cx="2658745" cy="3542029"/>
            </a:xfrm>
            <a:custGeom>
              <a:avLst/>
              <a:gdLst/>
              <a:ahLst/>
              <a:cxnLst/>
              <a:rect l="l" t="t" r="r" b="b"/>
              <a:pathLst>
                <a:path w="2658745" h="3542029">
                  <a:moveTo>
                    <a:pt x="2658503" y="0"/>
                  </a:moveTo>
                  <a:lnTo>
                    <a:pt x="0" y="0"/>
                  </a:lnTo>
                  <a:lnTo>
                    <a:pt x="2658503" y="3542029"/>
                  </a:lnTo>
                  <a:lnTo>
                    <a:pt x="265850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73100" y="346075"/>
            <a:ext cx="5569497" cy="675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en-US" sz="1500" b="1" spc="110">
                <a:solidFill>
                  <a:srgbClr val="231F20"/>
                </a:solidFill>
                <a:latin typeface="Arial"/>
                <a:cs typeface="Arial"/>
              </a:rPr>
              <a:t>TẬP ĐOÀN CÔNG NGHIỆP - VIỄN THÔNG QUÂN ĐỘI</a:t>
            </a: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en-US" sz="1500" b="1" spc="80">
                <a:solidFill>
                  <a:srgbClr val="231F20"/>
                </a:solidFill>
                <a:latin typeface="Arial"/>
                <a:cs typeface="Arial"/>
              </a:rPr>
              <a:t>VIETTEL BÀ RỊA </a:t>
            </a:r>
            <a:r>
              <a:rPr lang="en-US" sz="1500" b="1" spc="11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en-US" sz="1500" b="1" spc="80">
                <a:solidFill>
                  <a:srgbClr val="231F20"/>
                </a:solidFill>
                <a:latin typeface="Arial"/>
                <a:cs typeface="Arial"/>
              </a:rPr>
              <a:t> VŨNG TÀU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8862" y="300296"/>
            <a:ext cx="1358125" cy="479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469" y="2654490"/>
            <a:ext cx="2146935" cy="164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 algn="just">
              <a:lnSpc>
                <a:spcPct val="100000"/>
              </a:lnSpc>
              <a:spcBef>
                <a:spcPts val="100"/>
              </a:spcBef>
            </a:pPr>
            <a:r>
              <a:rPr sz="1400" b="1" spc="-135" dirty="0">
                <a:solidFill>
                  <a:srgbClr val="414042"/>
                </a:solidFill>
                <a:latin typeface="Verdana"/>
                <a:cs typeface="Verdana"/>
              </a:rPr>
              <a:t>Quản </a:t>
            </a:r>
            <a:r>
              <a:rPr sz="1400" b="1" spc="-105" dirty="0">
                <a:solidFill>
                  <a:srgbClr val="414042"/>
                </a:solidFill>
                <a:latin typeface="Verdana"/>
                <a:cs typeface="Verdana"/>
              </a:rPr>
              <a:t>trị </a:t>
            </a:r>
            <a:r>
              <a:rPr sz="1400" b="1" spc="-150" dirty="0">
                <a:solidFill>
                  <a:srgbClr val="414042"/>
                </a:solidFill>
                <a:latin typeface="Verdana"/>
                <a:cs typeface="Verdana"/>
              </a:rPr>
              <a:t>người </a:t>
            </a:r>
            <a:r>
              <a:rPr sz="1400" b="1" spc="-190" dirty="0">
                <a:solidFill>
                  <a:srgbClr val="414042"/>
                </a:solidFill>
                <a:latin typeface="Verdana"/>
                <a:cs typeface="Verdana"/>
              </a:rPr>
              <a:t>sử</a:t>
            </a:r>
            <a:r>
              <a:rPr sz="1400" b="1" spc="-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130" dirty="0">
                <a:solidFill>
                  <a:srgbClr val="414042"/>
                </a:solidFill>
                <a:latin typeface="Verdana"/>
                <a:cs typeface="Verdana"/>
              </a:rPr>
              <a:t>dụng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500"/>
              </a:spcBef>
            </a:pP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Quản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trị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người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phép 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người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đăng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ký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tài khoản 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hoặc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quản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trị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cấp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tài khoản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người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dụng, </a:t>
            </a:r>
            <a:r>
              <a:rPr sz="1000" spc="-70" dirty="0">
                <a:solidFill>
                  <a:srgbClr val="414042"/>
                </a:solidFill>
                <a:latin typeface="Verdana"/>
                <a:cs typeface="Verdana"/>
              </a:rPr>
              <a:t>lưu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trữ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tin 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dưới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dạng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hồ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sơ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người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dụng,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cấp 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quyền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theo vai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trò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000" spc="-15" dirty="0">
                <a:solidFill>
                  <a:srgbClr val="414042"/>
                </a:solidFill>
                <a:latin typeface="Verdana"/>
                <a:cs typeface="Verdana"/>
              </a:rPr>
              <a:t>báo 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cáo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hoạt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động của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từng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người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 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dụng.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431" y="2547810"/>
            <a:ext cx="2146935" cy="206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277495" indent="273050">
              <a:lnSpc>
                <a:spcPct val="100000"/>
              </a:lnSpc>
              <a:spcBef>
                <a:spcPts val="100"/>
              </a:spcBef>
            </a:pPr>
            <a:r>
              <a:rPr sz="1400" b="1" spc="-145" dirty="0">
                <a:solidFill>
                  <a:srgbClr val="414042"/>
                </a:solidFill>
                <a:latin typeface="Verdana"/>
                <a:cs typeface="Verdana"/>
              </a:rPr>
              <a:t>Thu </a:t>
            </a:r>
            <a:r>
              <a:rPr sz="1400" b="1" spc="-105" dirty="0">
                <a:solidFill>
                  <a:srgbClr val="414042"/>
                </a:solidFill>
                <a:latin typeface="Verdana"/>
                <a:cs typeface="Verdana"/>
              </a:rPr>
              <a:t>thập </a:t>
            </a:r>
            <a:r>
              <a:rPr sz="1400" b="1" spc="-100" dirty="0">
                <a:solidFill>
                  <a:srgbClr val="414042"/>
                </a:solidFill>
                <a:latin typeface="Verdana"/>
                <a:cs typeface="Verdana"/>
              </a:rPr>
              <a:t>và  </a:t>
            </a:r>
            <a:r>
              <a:rPr sz="1400" b="1" spc="-145" dirty="0">
                <a:solidFill>
                  <a:srgbClr val="414042"/>
                </a:solidFill>
                <a:latin typeface="Verdana"/>
                <a:cs typeface="Verdana"/>
              </a:rPr>
              <a:t>xuất </a:t>
            </a:r>
            <a:r>
              <a:rPr sz="1400" b="1" spc="-114" dirty="0">
                <a:solidFill>
                  <a:srgbClr val="414042"/>
                </a:solidFill>
                <a:latin typeface="Verdana"/>
                <a:cs typeface="Verdana"/>
              </a:rPr>
              <a:t>bản </a:t>
            </a:r>
            <a:r>
              <a:rPr sz="1400" b="1" spc="-120" dirty="0">
                <a:solidFill>
                  <a:srgbClr val="414042"/>
                </a:solidFill>
                <a:latin typeface="Verdana"/>
                <a:cs typeface="Verdana"/>
              </a:rPr>
              <a:t>thông</a:t>
            </a:r>
            <a:r>
              <a:rPr sz="1400" b="1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130" dirty="0">
                <a:solidFill>
                  <a:srgbClr val="414042"/>
                </a:solidFill>
                <a:latin typeface="Verdana"/>
                <a:cs typeface="Verdana"/>
              </a:rPr>
              <a:t>tin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660"/>
              </a:spcBef>
            </a:pP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Thu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thập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tin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từ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nhiều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nguồn 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khác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nhau,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sau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đó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được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chuẩn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hóa 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000" spc="-70" dirty="0">
                <a:solidFill>
                  <a:srgbClr val="414042"/>
                </a:solidFill>
                <a:latin typeface="Verdana"/>
                <a:cs typeface="Verdana"/>
              </a:rPr>
              <a:t>lưu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trữ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vào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CSDL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để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lại 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dịch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vụ khác.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Quá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trình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thu 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thập và </a:t>
            </a:r>
            <a:r>
              <a:rPr sz="1000" spc="-15" dirty="0">
                <a:solidFill>
                  <a:srgbClr val="414042"/>
                </a:solidFill>
                <a:latin typeface="Verdana"/>
                <a:cs typeface="Verdana"/>
              </a:rPr>
              <a:t>bóc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tách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tin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với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 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định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dạng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đã</a:t>
            </a:r>
            <a:r>
              <a:rPr sz="1000" spc="-254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được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qui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chuẩn.</a:t>
            </a:r>
            <a:endParaRPr sz="10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Đồng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thời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phép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xuất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bản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thông 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tin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theo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chuẩn </a:t>
            </a:r>
            <a:r>
              <a:rPr sz="1000" spc="-90" dirty="0">
                <a:solidFill>
                  <a:srgbClr val="414042"/>
                </a:solidFill>
                <a:latin typeface="Verdana"/>
                <a:cs typeface="Verdana"/>
              </a:rPr>
              <a:t>RSS </a:t>
            </a:r>
            <a:r>
              <a:rPr sz="1000" spc="-120" dirty="0">
                <a:solidFill>
                  <a:srgbClr val="414042"/>
                </a:solidFill>
                <a:latin typeface="Verdana"/>
                <a:cs typeface="Verdana"/>
              </a:rPr>
              <a:t>2.0,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khuyến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nghị 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áp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chuẩn ATOM </a:t>
            </a:r>
            <a:r>
              <a:rPr sz="1000" spc="-180" dirty="0">
                <a:solidFill>
                  <a:srgbClr val="414042"/>
                </a:solidFill>
                <a:latin typeface="Verdana"/>
                <a:cs typeface="Verdana"/>
              </a:rPr>
              <a:t>1.0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 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dịch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vụ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ứng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trong</a:t>
            </a:r>
            <a:r>
              <a:rPr sz="1000" spc="-27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hệ </a:t>
            </a:r>
            <a:r>
              <a:rPr sz="1000" spc="-80" dirty="0">
                <a:solidFill>
                  <a:srgbClr val="414042"/>
                </a:solidFill>
                <a:latin typeface="Verdana"/>
                <a:cs typeface="Verdana"/>
              </a:rPr>
              <a:t>thống..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7231" y="2543733"/>
            <a:ext cx="2146935" cy="1302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2434" marR="375285" indent="19431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414042"/>
                </a:solidFill>
                <a:latin typeface="Verdana"/>
                <a:cs typeface="Verdana"/>
              </a:rPr>
              <a:t>Sao </a:t>
            </a:r>
            <a:r>
              <a:rPr sz="1400" b="1" spc="-170" dirty="0">
                <a:solidFill>
                  <a:srgbClr val="414042"/>
                </a:solidFill>
                <a:latin typeface="Verdana"/>
                <a:cs typeface="Verdana"/>
              </a:rPr>
              <a:t>lưu </a:t>
            </a:r>
            <a:r>
              <a:rPr sz="1400" b="1" spc="-100" dirty="0">
                <a:solidFill>
                  <a:srgbClr val="414042"/>
                </a:solidFill>
                <a:latin typeface="Verdana"/>
                <a:cs typeface="Verdana"/>
              </a:rPr>
              <a:t>và  </a:t>
            </a:r>
            <a:r>
              <a:rPr sz="1400" b="1" spc="-145" dirty="0">
                <a:solidFill>
                  <a:srgbClr val="414042"/>
                </a:solidFill>
                <a:latin typeface="Verdana"/>
                <a:cs typeface="Verdana"/>
              </a:rPr>
              <a:t>phục hồi </a:t>
            </a:r>
            <a:r>
              <a:rPr sz="1400" b="1" spc="-155" dirty="0">
                <a:solidFill>
                  <a:srgbClr val="414042"/>
                </a:solidFill>
                <a:latin typeface="Verdana"/>
                <a:cs typeface="Verdana"/>
              </a:rPr>
              <a:t>dữ</a:t>
            </a:r>
            <a:r>
              <a:rPr sz="1400" b="1" spc="-3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140" dirty="0">
                <a:solidFill>
                  <a:srgbClr val="414042"/>
                </a:solidFill>
                <a:latin typeface="Verdana"/>
                <a:cs typeface="Verdana"/>
              </a:rPr>
              <a:t>liệu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695"/>
              </a:spcBef>
            </a:pP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Cung</a:t>
            </a:r>
            <a:r>
              <a:rPr sz="1000" spc="-13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cấp</a:t>
            </a:r>
            <a:r>
              <a:rPr sz="1000" spc="-12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công</a:t>
            </a:r>
            <a:r>
              <a:rPr sz="1000" spc="-12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cụ</a:t>
            </a:r>
            <a:r>
              <a:rPr sz="1000" spc="-12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</a:t>
            </a:r>
            <a:r>
              <a:rPr sz="1000" spc="-12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người</a:t>
            </a:r>
            <a:r>
              <a:rPr sz="1000" spc="-12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quản</a:t>
            </a:r>
            <a:r>
              <a:rPr sz="1000" spc="-12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trị  thực</a:t>
            </a:r>
            <a:r>
              <a:rPr sz="1000" spc="-12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hiện</a:t>
            </a:r>
            <a:r>
              <a:rPr sz="1000" spc="-12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sao</a:t>
            </a:r>
            <a:r>
              <a:rPr sz="1000" spc="-12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414042"/>
                </a:solidFill>
                <a:latin typeface="Verdana"/>
                <a:cs typeface="Verdana"/>
              </a:rPr>
              <a:t>lưu</a:t>
            </a:r>
            <a:r>
              <a:rPr sz="1000" spc="-12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định</a:t>
            </a:r>
            <a:r>
              <a:rPr sz="1000" spc="-12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kỳ,</a:t>
            </a:r>
            <a:r>
              <a:rPr sz="1000" spc="-12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sao</a:t>
            </a:r>
            <a:r>
              <a:rPr sz="1000" spc="-12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414042"/>
                </a:solidFill>
                <a:latin typeface="Verdana"/>
                <a:cs typeface="Verdana"/>
              </a:rPr>
              <a:t>lưu</a:t>
            </a:r>
            <a:r>
              <a:rPr sz="1000" spc="-12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đột 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xuất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phép phục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hồi dữ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liệu 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theo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phiên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bản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đã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được </a:t>
            </a:r>
            <a:r>
              <a:rPr sz="1000" spc="-70" dirty="0">
                <a:solidFill>
                  <a:srgbClr val="414042"/>
                </a:solidFill>
                <a:latin typeface="Verdana"/>
                <a:cs typeface="Verdana"/>
              </a:rPr>
              <a:t>lưu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trữ khi 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cần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thiết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hoặc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khi</a:t>
            </a:r>
            <a:r>
              <a:rPr sz="1000" spc="-8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có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sự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cố</a:t>
            </a:r>
            <a:r>
              <a:rPr sz="1000" spc="-8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xảy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414042"/>
                </a:solidFill>
                <a:latin typeface="Verdana"/>
                <a:cs typeface="Verdana"/>
              </a:rPr>
              <a:t>ra.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46985" y="484238"/>
            <a:ext cx="7893050" cy="144145"/>
            <a:chOff x="2546985" y="484238"/>
            <a:chExt cx="7893050" cy="144145"/>
          </a:xfrm>
        </p:grpSpPr>
        <p:sp>
          <p:nvSpPr>
            <p:cNvPr id="6" name="object 6"/>
            <p:cNvSpPr/>
            <p:nvPr/>
          </p:nvSpPr>
          <p:spPr>
            <a:xfrm>
              <a:off x="10295966" y="484238"/>
              <a:ext cx="143992" cy="143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6985" y="556234"/>
              <a:ext cx="7755890" cy="0"/>
            </a:xfrm>
            <a:custGeom>
              <a:avLst/>
              <a:gdLst/>
              <a:ahLst/>
              <a:cxnLst/>
              <a:rect l="l" t="t" r="r" b="b"/>
              <a:pathLst>
                <a:path w="7755890">
                  <a:moveTo>
                    <a:pt x="775587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688753" y="612816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7297" y="377456"/>
            <a:ext cx="195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Tính </a:t>
            </a:r>
            <a:r>
              <a:rPr spc="-155" dirty="0"/>
              <a:t>năng </a:t>
            </a:r>
            <a:r>
              <a:rPr spc="-180" dirty="0"/>
              <a:t>nổi</a:t>
            </a:r>
            <a:r>
              <a:rPr spc="-65" dirty="0"/>
              <a:t> </a:t>
            </a:r>
            <a:r>
              <a:rPr spc="-105" dirty="0"/>
              <a:t>bật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891413" y="1515325"/>
            <a:ext cx="9204325" cy="3765550"/>
            <a:chOff x="891413" y="1515325"/>
            <a:chExt cx="9204325" cy="3765550"/>
          </a:xfrm>
        </p:grpSpPr>
        <p:sp>
          <p:nvSpPr>
            <p:cNvPr id="11" name="object 11"/>
            <p:cNvSpPr/>
            <p:nvPr/>
          </p:nvSpPr>
          <p:spPr>
            <a:xfrm>
              <a:off x="3336086" y="2508491"/>
              <a:ext cx="76530" cy="460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36074" y="2508491"/>
              <a:ext cx="76835" cy="46355"/>
            </a:xfrm>
            <a:custGeom>
              <a:avLst/>
              <a:gdLst/>
              <a:ahLst/>
              <a:cxnLst/>
              <a:rect l="l" t="t" r="r" b="b"/>
              <a:pathLst>
                <a:path w="76835" h="46355">
                  <a:moveTo>
                    <a:pt x="76542" y="0"/>
                  </a:moveTo>
                  <a:lnTo>
                    <a:pt x="76542" y="7785"/>
                  </a:lnTo>
                  <a:lnTo>
                    <a:pt x="73535" y="22681"/>
                  </a:lnTo>
                  <a:lnTo>
                    <a:pt x="65335" y="34848"/>
                  </a:lnTo>
                  <a:lnTo>
                    <a:pt x="53172" y="43053"/>
                  </a:lnTo>
                  <a:lnTo>
                    <a:pt x="38277" y="46062"/>
                  </a:lnTo>
                  <a:lnTo>
                    <a:pt x="23376" y="43053"/>
                  </a:lnTo>
                  <a:lnTo>
                    <a:pt x="11209" y="34848"/>
                  </a:lnTo>
                  <a:lnTo>
                    <a:pt x="3007" y="22681"/>
                  </a:lnTo>
                  <a:lnTo>
                    <a:pt x="0" y="7785"/>
                  </a:lnTo>
                  <a:lnTo>
                    <a:pt x="0" y="0"/>
                  </a:lnTo>
                  <a:lnTo>
                    <a:pt x="76542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1413" y="1515325"/>
              <a:ext cx="5862739" cy="37652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77609" y="2508491"/>
              <a:ext cx="76835" cy="46355"/>
            </a:xfrm>
            <a:custGeom>
              <a:avLst/>
              <a:gdLst/>
              <a:ahLst/>
              <a:cxnLst/>
              <a:rect l="l" t="t" r="r" b="b"/>
              <a:pathLst>
                <a:path w="76834" h="46355">
                  <a:moveTo>
                    <a:pt x="76542" y="0"/>
                  </a:moveTo>
                  <a:lnTo>
                    <a:pt x="76542" y="7785"/>
                  </a:lnTo>
                  <a:lnTo>
                    <a:pt x="73535" y="22681"/>
                  </a:lnTo>
                  <a:lnTo>
                    <a:pt x="65333" y="34848"/>
                  </a:lnTo>
                  <a:lnTo>
                    <a:pt x="53166" y="43053"/>
                  </a:lnTo>
                  <a:lnTo>
                    <a:pt x="38265" y="46062"/>
                  </a:lnTo>
                  <a:lnTo>
                    <a:pt x="23370" y="43053"/>
                  </a:lnTo>
                  <a:lnTo>
                    <a:pt x="11207" y="34848"/>
                  </a:lnTo>
                  <a:lnTo>
                    <a:pt x="3007" y="22681"/>
                  </a:lnTo>
                  <a:lnTo>
                    <a:pt x="0" y="7785"/>
                  </a:lnTo>
                  <a:lnTo>
                    <a:pt x="0" y="0"/>
                  </a:lnTo>
                  <a:lnTo>
                    <a:pt x="76542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0448" y="236517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3903" y="0"/>
                  </a:moveTo>
                  <a:lnTo>
                    <a:pt x="98423" y="7337"/>
                  </a:lnTo>
                  <a:lnTo>
                    <a:pt x="58921" y="27768"/>
                  </a:lnTo>
                  <a:lnTo>
                    <a:pt x="27768" y="58921"/>
                  </a:lnTo>
                  <a:lnTo>
                    <a:pt x="7337" y="98423"/>
                  </a:lnTo>
                  <a:lnTo>
                    <a:pt x="0" y="143903"/>
                  </a:lnTo>
                  <a:lnTo>
                    <a:pt x="7337" y="189383"/>
                  </a:lnTo>
                  <a:lnTo>
                    <a:pt x="27768" y="228886"/>
                  </a:lnTo>
                  <a:lnTo>
                    <a:pt x="58921" y="260038"/>
                  </a:lnTo>
                  <a:lnTo>
                    <a:pt x="98423" y="280469"/>
                  </a:lnTo>
                  <a:lnTo>
                    <a:pt x="143903" y="287807"/>
                  </a:lnTo>
                  <a:lnTo>
                    <a:pt x="189382" y="280469"/>
                  </a:lnTo>
                  <a:lnTo>
                    <a:pt x="228881" y="260038"/>
                  </a:lnTo>
                  <a:lnTo>
                    <a:pt x="260030" y="228886"/>
                  </a:lnTo>
                  <a:lnTo>
                    <a:pt x="280458" y="189383"/>
                  </a:lnTo>
                  <a:lnTo>
                    <a:pt x="287794" y="143903"/>
                  </a:lnTo>
                  <a:lnTo>
                    <a:pt x="280458" y="98423"/>
                  </a:lnTo>
                  <a:lnTo>
                    <a:pt x="260030" y="58921"/>
                  </a:lnTo>
                  <a:lnTo>
                    <a:pt x="228881" y="27768"/>
                  </a:lnTo>
                  <a:lnTo>
                    <a:pt x="189382" y="7337"/>
                  </a:lnTo>
                  <a:lnTo>
                    <a:pt x="143903" y="0"/>
                  </a:lnTo>
                  <a:close/>
                </a:path>
              </a:pathLst>
            </a:custGeom>
            <a:solidFill>
              <a:srgbClr val="FFD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71983" y="236517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3891" y="0"/>
                  </a:moveTo>
                  <a:lnTo>
                    <a:pt x="98412" y="7337"/>
                  </a:lnTo>
                  <a:lnTo>
                    <a:pt x="58912" y="27768"/>
                  </a:lnTo>
                  <a:lnTo>
                    <a:pt x="27764" y="58921"/>
                  </a:lnTo>
                  <a:lnTo>
                    <a:pt x="7336" y="98423"/>
                  </a:lnTo>
                  <a:lnTo>
                    <a:pt x="0" y="143903"/>
                  </a:lnTo>
                  <a:lnTo>
                    <a:pt x="7336" y="189383"/>
                  </a:lnTo>
                  <a:lnTo>
                    <a:pt x="27764" y="228886"/>
                  </a:lnTo>
                  <a:lnTo>
                    <a:pt x="58912" y="260038"/>
                  </a:lnTo>
                  <a:lnTo>
                    <a:pt x="98412" y="280469"/>
                  </a:lnTo>
                  <a:lnTo>
                    <a:pt x="143891" y="287807"/>
                  </a:lnTo>
                  <a:lnTo>
                    <a:pt x="189371" y="280469"/>
                  </a:lnTo>
                  <a:lnTo>
                    <a:pt x="228873" y="260038"/>
                  </a:lnTo>
                  <a:lnTo>
                    <a:pt x="260026" y="228886"/>
                  </a:lnTo>
                  <a:lnTo>
                    <a:pt x="280457" y="189383"/>
                  </a:lnTo>
                  <a:lnTo>
                    <a:pt x="287794" y="143903"/>
                  </a:lnTo>
                  <a:lnTo>
                    <a:pt x="280457" y="98423"/>
                  </a:lnTo>
                  <a:lnTo>
                    <a:pt x="260026" y="58921"/>
                  </a:lnTo>
                  <a:lnTo>
                    <a:pt x="228873" y="27768"/>
                  </a:lnTo>
                  <a:lnTo>
                    <a:pt x="189371" y="7337"/>
                  </a:lnTo>
                  <a:lnTo>
                    <a:pt x="143891" y="0"/>
                  </a:lnTo>
                  <a:close/>
                </a:path>
              </a:pathLst>
            </a:custGeom>
            <a:solidFill>
              <a:srgbClr val="EE3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32935" y="1515325"/>
              <a:ext cx="5862754" cy="37652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68844" y="414291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3891" y="0"/>
                  </a:moveTo>
                  <a:lnTo>
                    <a:pt x="98417" y="7337"/>
                  </a:lnTo>
                  <a:lnTo>
                    <a:pt x="58918" y="27768"/>
                  </a:lnTo>
                  <a:lnTo>
                    <a:pt x="27767" y="58921"/>
                  </a:lnTo>
                  <a:lnTo>
                    <a:pt x="7337" y="98423"/>
                  </a:lnTo>
                  <a:lnTo>
                    <a:pt x="0" y="143903"/>
                  </a:lnTo>
                  <a:lnTo>
                    <a:pt x="7337" y="189383"/>
                  </a:lnTo>
                  <a:lnTo>
                    <a:pt x="27767" y="228886"/>
                  </a:lnTo>
                  <a:lnTo>
                    <a:pt x="58918" y="260038"/>
                  </a:lnTo>
                  <a:lnTo>
                    <a:pt x="98417" y="280469"/>
                  </a:lnTo>
                  <a:lnTo>
                    <a:pt x="143891" y="287807"/>
                  </a:lnTo>
                  <a:lnTo>
                    <a:pt x="189371" y="280469"/>
                  </a:lnTo>
                  <a:lnTo>
                    <a:pt x="228873" y="260038"/>
                  </a:lnTo>
                  <a:lnTo>
                    <a:pt x="260026" y="228886"/>
                  </a:lnTo>
                  <a:lnTo>
                    <a:pt x="280457" y="189383"/>
                  </a:lnTo>
                  <a:lnTo>
                    <a:pt x="287794" y="143903"/>
                  </a:lnTo>
                  <a:lnTo>
                    <a:pt x="280457" y="98423"/>
                  </a:lnTo>
                  <a:lnTo>
                    <a:pt x="260026" y="58921"/>
                  </a:lnTo>
                  <a:lnTo>
                    <a:pt x="228873" y="27768"/>
                  </a:lnTo>
                  <a:lnTo>
                    <a:pt x="189371" y="7337"/>
                  </a:lnTo>
                  <a:lnTo>
                    <a:pt x="143891" y="0"/>
                  </a:lnTo>
                  <a:close/>
                </a:path>
              </a:pathLst>
            </a:custGeom>
            <a:solidFill>
              <a:srgbClr val="FFD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27309" y="414291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3903" y="0"/>
                  </a:moveTo>
                  <a:lnTo>
                    <a:pt x="98423" y="7337"/>
                  </a:lnTo>
                  <a:lnTo>
                    <a:pt x="58921" y="27768"/>
                  </a:lnTo>
                  <a:lnTo>
                    <a:pt x="27768" y="58921"/>
                  </a:lnTo>
                  <a:lnTo>
                    <a:pt x="7337" y="98423"/>
                  </a:lnTo>
                  <a:lnTo>
                    <a:pt x="0" y="143903"/>
                  </a:lnTo>
                  <a:lnTo>
                    <a:pt x="7337" y="189383"/>
                  </a:lnTo>
                  <a:lnTo>
                    <a:pt x="27768" y="228886"/>
                  </a:lnTo>
                  <a:lnTo>
                    <a:pt x="58921" y="260038"/>
                  </a:lnTo>
                  <a:lnTo>
                    <a:pt x="98423" y="280469"/>
                  </a:lnTo>
                  <a:lnTo>
                    <a:pt x="143903" y="287807"/>
                  </a:lnTo>
                  <a:lnTo>
                    <a:pt x="189382" y="280469"/>
                  </a:lnTo>
                  <a:lnTo>
                    <a:pt x="228881" y="260038"/>
                  </a:lnTo>
                  <a:lnTo>
                    <a:pt x="260030" y="228886"/>
                  </a:lnTo>
                  <a:lnTo>
                    <a:pt x="280458" y="189383"/>
                  </a:lnTo>
                  <a:lnTo>
                    <a:pt x="287794" y="143903"/>
                  </a:lnTo>
                  <a:lnTo>
                    <a:pt x="280458" y="98423"/>
                  </a:lnTo>
                  <a:lnTo>
                    <a:pt x="260030" y="58921"/>
                  </a:lnTo>
                  <a:lnTo>
                    <a:pt x="228881" y="27768"/>
                  </a:lnTo>
                  <a:lnTo>
                    <a:pt x="189382" y="7337"/>
                  </a:lnTo>
                  <a:lnTo>
                    <a:pt x="143903" y="0"/>
                  </a:lnTo>
                  <a:close/>
                </a:path>
              </a:pathLst>
            </a:custGeom>
            <a:solidFill>
              <a:srgbClr val="EE3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0156" y="1723440"/>
              <a:ext cx="720001" cy="7200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67795" y="1723440"/>
              <a:ext cx="719988" cy="7200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79853" y="1723440"/>
              <a:ext cx="719988" cy="7200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904187" y="1837832"/>
            <a:ext cx="432434" cy="483234"/>
            <a:chOff x="1904187" y="1837832"/>
            <a:chExt cx="432434" cy="483234"/>
          </a:xfrm>
        </p:grpSpPr>
        <p:sp>
          <p:nvSpPr>
            <p:cNvPr id="24" name="object 24"/>
            <p:cNvSpPr/>
            <p:nvPr/>
          </p:nvSpPr>
          <p:spPr>
            <a:xfrm>
              <a:off x="1904187" y="1837832"/>
              <a:ext cx="345440" cy="407034"/>
            </a:xfrm>
            <a:custGeom>
              <a:avLst/>
              <a:gdLst/>
              <a:ahLst/>
              <a:cxnLst/>
              <a:rect l="l" t="t" r="r" b="b"/>
              <a:pathLst>
                <a:path w="345439" h="407035">
                  <a:moveTo>
                    <a:pt x="182537" y="0"/>
                  </a:moveTo>
                  <a:lnTo>
                    <a:pt x="140327" y="6362"/>
                  </a:lnTo>
                  <a:lnTo>
                    <a:pt x="101980" y="28965"/>
                  </a:lnTo>
                  <a:lnTo>
                    <a:pt x="75825" y="62142"/>
                  </a:lnTo>
                  <a:lnTo>
                    <a:pt x="64223" y="102663"/>
                  </a:lnTo>
                  <a:lnTo>
                    <a:pt x="64841" y="131496"/>
                  </a:lnTo>
                  <a:lnTo>
                    <a:pt x="72077" y="157811"/>
                  </a:lnTo>
                  <a:lnTo>
                    <a:pt x="85692" y="181657"/>
                  </a:lnTo>
                  <a:lnTo>
                    <a:pt x="105448" y="203082"/>
                  </a:lnTo>
                  <a:lnTo>
                    <a:pt x="98094" y="204555"/>
                  </a:lnTo>
                  <a:lnTo>
                    <a:pt x="52334" y="221470"/>
                  </a:lnTo>
                  <a:lnTo>
                    <a:pt x="8299" y="274606"/>
                  </a:lnTo>
                  <a:lnTo>
                    <a:pt x="125" y="329138"/>
                  </a:lnTo>
                  <a:lnTo>
                    <a:pt x="0" y="402002"/>
                  </a:lnTo>
                  <a:lnTo>
                    <a:pt x="4406" y="406447"/>
                  </a:lnTo>
                  <a:lnTo>
                    <a:pt x="55959" y="406478"/>
                  </a:lnTo>
                  <a:lnTo>
                    <a:pt x="221221" y="406396"/>
                  </a:lnTo>
                  <a:lnTo>
                    <a:pt x="225894" y="403640"/>
                  </a:lnTo>
                  <a:lnTo>
                    <a:pt x="229971" y="392337"/>
                  </a:lnTo>
                  <a:lnTo>
                    <a:pt x="228752" y="387080"/>
                  </a:lnTo>
                  <a:lnTo>
                    <a:pt x="221056" y="381923"/>
                  </a:lnTo>
                  <a:lnTo>
                    <a:pt x="216839" y="380869"/>
                  </a:lnTo>
                  <a:lnTo>
                    <a:pt x="25565" y="380717"/>
                  </a:lnTo>
                  <a:lnTo>
                    <a:pt x="25565" y="320049"/>
                  </a:lnTo>
                  <a:lnTo>
                    <a:pt x="51557" y="254750"/>
                  </a:lnTo>
                  <a:lnTo>
                    <a:pt x="116611" y="228533"/>
                  </a:lnTo>
                  <a:lnTo>
                    <a:pt x="313291" y="228399"/>
                  </a:lnTo>
                  <a:lnTo>
                    <a:pt x="297719" y="217916"/>
                  </a:lnTo>
                  <a:lnTo>
                    <a:pt x="278853" y="209737"/>
                  </a:lnTo>
                  <a:lnTo>
                    <a:pt x="272079" y="207724"/>
                  </a:lnTo>
                  <a:lnTo>
                    <a:pt x="265168" y="206020"/>
                  </a:lnTo>
                  <a:lnTo>
                    <a:pt x="251873" y="202980"/>
                  </a:lnTo>
                  <a:lnTo>
                    <a:pt x="178600" y="202980"/>
                  </a:lnTo>
                  <a:lnTo>
                    <a:pt x="143801" y="196123"/>
                  </a:lnTo>
                  <a:lnTo>
                    <a:pt x="115439" y="177114"/>
                  </a:lnTo>
                  <a:lnTo>
                    <a:pt x="96321" y="148756"/>
                  </a:lnTo>
                  <a:lnTo>
                    <a:pt x="89255" y="113852"/>
                  </a:lnTo>
                  <a:lnTo>
                    <a:pt x="96133" y="79845"/>
                  </a:lnTo>
                  <a:lnTo>
                    <a:pt x="114995" y="51844"/>
                  </a:lnTo>
                  <a:lnTo>
                    <a:pt x="142901" y="32806"/>
                  </a:lnTo>
                  <a:lnTo>
                    <a:pt x="176910" y="25688"/>
                  </a:lnTo>
                  <a:lnTo>
                    <a:pt x="246925" y="25688"/>
                  </a:lnTo>
                  <a:lnTo>
                    <a:pt x="224031" y="9634"/>
                  </a:lnTo>
                  <a:lnTo>
                    <a:pt x="182537" y="0"/>
                  </a:lnTo>
                  <a:close/>
                </a:path>
                <a:path w="345439" h="407035">
                  <a:moveTo>
                    <a:pt x="313291" y="228399"/>
                  </a:moveTo>
                  <a:lnTo>
                    <a:pt x="177958" y="228399"/>
                  </a:lnTo>
                  <a:lnTo>
                    <a:pt x="239306" y="228571"/>
                  </a:lnTo>
                  <a:lnTo>
                    <a:pt x="263668" y="231489"/>
                  </a:lnTo>
                  <a:lnTo>
                    <a:pt x="285032" y="239885"/>
                  </a:lnTo>
                  <a:lnTo>
                    <a:pt x="303367" y="253737"/>
                  </a:lnTo>
                  <a:lnTo>
                    <a:pt x="318642" y="273021"/>
                  </a:lnTo>
                  <a:lnTo>
                    <a:pt x="323380" y="280616"/>
                  </a:lnTo>
                  <a:lnTo>
                    <a:pt x="330860" y="282965"/>
                  </a:lnTo>
                  <a:lnTo>
                    <a:pt x="343661" y="274901"/>
                  </a:lnTo>
                  <a:lnTo>
                    <a:pt x="344931" y="267306"/>
                  </a:lnTo>
                  <a:lnTo>
                    <a:pt x="340423" y="259775"/>
                  </a:lnTo>
                  <a:lnTo>
                    <a:pt x="328465" y="243023"/>
                  </a:lnTo>
                  <a:lnTo>
                    <a:pt x="314244" y="229041"/>
                  </a:lnTo>
                  <a:lnTo>
                    <a:pt x="313291" y="228399"/>
                  </a:lnTo>
                  <a:close/>
                </a:path>
                <a:path w="345439" h="407035">
                  <a:moveTo>
                    <a:pt x="246925" y="25688"/>
                  </a:moveTo>
                  <a:lnTo>
                    <a:pt x="176910" y="25688"/>
                  </a:lnTo>
                  <a:lnTo>
                    <a:pt x="211894" y="32428"/>
                  </a:lnTo>
                  <a:lnTo>
                    <a:pt x="240283" y="51219"/>
                  </a:lnTo>
                  <a:lnTo>
                    <a:pt x="259396" y="79406"/>
                  </a:lnTo>
                  <a:lnTo>
                    <a:pt x="266547" y="114334"/>
                  </a:lnTo>
                  <a:lnTo>
                    <a:pt x="259747" y="148459"/>
                  </a:lnTo>
                  <a:lnTo>
                    <a:pt x="240818" y="176631"/>
                  </a:lnTo>
                  <a:lnTo>
                    <a:pt x="212767" y="195816"/>
                  </a:lnTo>
                  <a:lnTo>
                    <a:pt x="178600" y="202980"/>
                  </a:lnTo>
                  <a:lnTo>
                    <a:pt x="251873" y="202980"/>
                  </a:lnTo>
                  <a:lnTo>
                    <a:pt x="251053" y="202790"/>
                  </a:lnTo>
                  <a:lnTo>
                    <a:pt x="281490" y="162628"/>
                  </a:lnTo>
                  <a:lnTo>
                    <a:pt x="292149" y="117621"/>
                  </a:lnTo>
                  <a:lnTo>
                    <a:pt x="284556" y="73256"/>
                  </a:lnTo>
                  <a:lnTo>
                    <a:pt x="260235" y="35023"/>
                  </a:lnTo>
                  <a:lnTo>
                    <a:pt x="246925" y="256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57971" y="2142172"/>
              <a:ext cx="178346" cy="1783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5311775" y="1867471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194424" y="204952"/>
                </a:moveTo>
                <a:lnTo>
                  <a:pt x="192455" y="204050"/>
                </a:lnTo>
                <a:lnTo>
                  <a:pt x="148691" y="190042"/>
                </a:lnTo>
                <a:lnTo>
                  <a:pt x="144932" y="191465"/>
                </a:lnTo>
                <a:lnTo>
                  <a:pt x="142151" y="199351"/>
                </a:lnTo>
                <a:lnTo>
                  <a:pt x="144310" y="202958"/>
                </a:lnTo>
                <a:lnTo>
                  <a:pt x="174688" y="212699"/>
                </a:lnTo>
                <a:lnTo>
                  <a:pt x="176314" y="212813"/>
                </a:lnTo>
                <a:lnTo>
                  <a:pt x="183095" y="210045"/>
                </a:lnTo>
                <a:lnTo>
                  <a:pt x="194424" y="204952"/>
                </a:lnTo>
                <a:close/>
              </a:path>
              <a:path w="432435" h="432435">
                <a:moveTo>
                  <a:pt x="239585" y="150266"/>
                </a:moveTo>
                <a:lnTo>
                  <a:pt x="239496" y="145351"/>
                </a:lnTo>
                <a:lnTo>
                  <a:pt x="239179" y="141617"/>
                </a:lnTo>
                <a:lnTo>
                  <a:pt x="236728" y="139636"/>
                </a:lnTo>
                <a:lnTo>
                  <a:pt x="150088" y="112064"/>
                </a:lnTo>
                <a:lnTo>
                  <a:pt x="146837" y="112064"/>
                </a:lnTo>
                <a:lnTo>
                  <a:pt x="143243" y="114249"/>
                </a:lnTo>
                <a:lnTo>
                  <a:pt x="142062" y="117322"/>
                </a:lnTo>
                <a:lnTo>
                  <a:pt x="141897" y="122821"/>
                </a:lnTo>
                <a:lnTo>
                  <a:pt x="144589" y="124561"/>
                </a:lnTo>
                <a:lnTo>
                  <a:pt x="235051" y="153428"/>
                </a:lnTo>
                <a:lnTo>
                  <a:pt x="239585" y="150266"/>
                </a:lnTo>
                <a:close/>
              </a:path>
              <a:path w="432435" h="432435">
                <a:moveTo>
                  <a:pt x="248043" y="116586"/>
                </a:moveTo>
                <a:lnTo>
                  <a:pt x="245618" y="113931"/>
                </a:lnTo>
                <a:lnTo>
                  <a:pt x="158407" y="86055"/>
                </a:lnTo>
                <a:lnTo>
                  <a:pt x="153924" y="85788"/>
                </a:lnTo>
                <a:lnTo>
                  <a:pt x="150964" y="87858"/>
                </a:lnTo>
                <a:lnTo>
                  <a:pt x="149440" y="94881"/>
                </a:lnTo>
                <a:lnTo>
                  <a:pt x="151333" y="98082"/>
                </a:lnTo>
                <a:lnTo>
                  <a:pt x="243065" y="127482"/>
                </a:lnTo>
                <a:lnTo>
                  <a:pt x="247523" y="124828"/>
                </a:lnTo>
                <a:lnTo>
                  <a:pt x="248043" y="116586"/>
                </a:lnTo>
                <a:close/>
              </a:path>
              <a:path w="432435" h="432435">
                <a:moveTo>
                  <a:pt x="248119" y="314528"/>
                </a:moveTo>
                <a:lnTo>
                  <a:pt x="247954" y="306235"/>
                </a:lnTo>
                <a:lnTo>
                  <a:pt x="245148" y="303771"/>
                </a:lnTo>
                <a:lnTo>
                  <a:pt x="186550" y="303796"/>
                </a:lnTo>
                <a:lnTo>
                  <a:pt x="183832" y="306514"/>
                </a:lnTo>
                <a:lnTo>
                  <a:pt x="184048" y="314579"/>
                </a:lnTo>
                <a:lnTo>
                  <a:pt x="186817" y="317182"/>
                </a:lnTo>
                <a:lnTo>
                  <a:pt x="245300" y="317195"/>
                </a:lnTo>
                <a:lnTo>
                  <a:pt x="248119" y="314528"/>
                </a:lnTo>
                <a:close/>
              </a:path>
              <a:path w="432435" h="432435">
                <a:moveTo>
                  <a:pt x="256032" y="93941"/>
                </a:moveTo>
                <a:lnTo>
                  <a:pt x="255803" y="90043"/>
                </a:lnTo>
                <a:lnTo>
                  <a:pt x="253555" y="87985"/>
                </a:lnTo>
                <a:lnTo>
                  <a:pt x="162140" y="58801"/>
                </a:lnTo>
                <a:lnTo>
                  <a:pt x="157429" y="62776"/>
                </a:lnTo>
                <a:lnTo>
                  <a:pt x="159346" y="71945"/>
                </a:lnTo>
                <a:lnTo>
                  <a:pt x="162179" y="73113"/>
                </a:lnTo>
                <a:lnTo>
                  <a:pt x="239534" y="98044"/>
                </a:lnTo>
                <a:lnTo>
                  <a:pt x="251612" y="101676"/>
                </a:lnTo>
                <a:lnTo>
                  <a:pt x="255968" y="98780"/>
                </a:lnTo>
                <a:lnTo>
                  <a:pt x="256032" y="93941"/>
                </a:lnTo>
                <a:close/>
              </a:path>
              <a:path w="432435" h="432435">
                <a:moveTo>
                  <a:pt x="265163" y="65735"/>
                </a:moveTo>
                <a:lnTo>
                  <a:pt x="263017" y="62395"/>
                </a:lnTo>
                <a:lnTo>
                  <a:pt x="173101" y="33794"/>
                </a:lnTo>
                <a:lnTo>
                  <a:pt x="169049" y="33870"/>
                </a:lnTo>
                <a:lnTo>
                  <a:pt x="166103" y="36398"/>
                </a:lnTo>
                <a:lnTo>
                  <a:pt x="165506" y="43624"/>
                </a:lnTo>
                <a:lnTo>
                  <a:pt x="167424" y="46101"/>
                </a:lnTo>
                <a:lnTo>
                  <a:pt x="258864" y="75425"/>
                </a:lnTo>
                <a:lnTo>
                  <a:pt x="262826" y="73799"/>
                </a:lnTo>
                <a:lnTo>
                  <a:pt x="265163" y="65735"/>
                </a:lnTo>
                <a:close/>
              </a:path>
              <a:path w="432435" h="432435">
                <a:moveTo>
                  <a:pt x="281863" y="341477"/>
                </a:moveTo>
                <a:lnTo>
                  <a:pt x="281673" y="333375"/>
                </a:lnTo>
                <a:lnTo>
                  <a:pt x="278904" y="330746"/>
                </a:lnTo>
                <a:lnTo>
                  <a:pt x="156260" y="330758"/>
                </a:lnTo>
                <a:lnTo>
                  <a:pt x="154444" y="331127"/>
                </a:lnTo>
                <a:lnTo>
                  <a:pt x="150406" y="333578"/>
                </a:lnTo>
                <a:lnTo>
                  <a:pt x="149555" y="336372"/>
                </a:lnTo>
                <a:lnTo>
                  <a:pt x="151358" y="342620"/>
                </a:lnTo>
                <a:lnTo>
                  <a:pt x="153809" y="344220"/>
                </a:lnTo>
                <a:lnTo>
                  <a:pt x="279158" y="344170"/>
                </a:lnTo>
                <a:lnTo>
                  <a:pt x="281863" y="341477"/>
                </a:lnTo>
                <a:close/>
              </a:path>
              <a:path w="432435" h="432435">
                <a:moveTo>
                  <a:pt x="290296" y="28638"/>
                </a:moveTo>
                <a:lnTo>
                  <a:pt x="285788" y="13804"/>
                </a:lnTo>
                <a:lnTo>
                  <a:pt x="282282" y="4432"/>
                </a:lnTo>
                <a:lnTo>
                  <a:pt x="280060" y="2324"/>
                </a:lnTo>
                <a:lnTo>
                  <a:pt x="278409" y="0"/>
                </a:lnTo>
                <a:lnTo>
                  <a:pt x="273342" y="0"/>
                </a:lnTo>
                <a:lnTo>
                  <a:pt x="239141" y="11557"/>
                </a:lnTo>
                <a:lnTo>
                  <a:pt x="254952" y="17437"/>
                </a:lnTo>
                <a:lnTo>
                  <a:pt x="262877" y="18313"/>
                </a:lnTo>
                <a:lnTo>
                  <a:pt x="271081" y="15379"/>
                </a:lnTo>
                <a:lnTo>
                  <a:pt x="272745" y="18783"/>
                </a:lnTo>
                <a:lnTo>
                  <a:pt x="273342" y="22580"/>
                </a:lnTo>
                <a:lnTo>
                  <a:pt x="279768" y="26022"/>
                </a:lnTo>
                <a:lnTo>
                  <a:pt x="284886" y="26949"/>
                </a:lnTo>
                <a:lnTo>
                  <a:pt x="290296" y="28638"/>
                </a:lnTo>
                <a:close/>
              </a:path>
              <a:path w="432435" h="432435">
                <a:moveTo>
                  <a:pt x="432003" y="118300"/>
                </a:moveTo>
                <a:lnTo>
                  <a:pt x="431546" y="117094"/>
                </a:lnTo>
                <a:lnTo>
                  <a:pt x="431342" y="116509"/>
                </a:lnTo>
                <a:lnTo>
                  <a:pt x="420560" y="112204"/>
                </a:lnTo>
                <a:lnTo>
                  <a:pt x="418172" y="111036"/>
                </a:lnTo>
                <a:lnTo>
                  <a:pt x="418172" y="137464"/>
                </a:lnTo>
                <a:lnTo>
                  <a:pt x="418172" y="407149"/>
                </a:lnTo>
                <a:lnTo>
                  <a:pt x="415302" y="403961"/>
                </a:lnTo>
                <a:lnTo>
                  <a:pt x="413004" y="401370"/>
                </a:lnTo>
                <a:lnTo>
                  <a:pt x="409625" y="397624"/>
                </a:lnTo>
                <a:lnTo>
                  <a:pt x="409625" y="418312"/>
                </a:lnTo>
                <a:lnTo>
                  <a:pt x="22402" y="418312"/>
                </a:lnTo>
                <a:lnTo>
                  <a:pt x="23545" y="416928"/>
                </a:lnTo>
                <a:lnTo>
                  <a:pt x="24307" y="415899"/>
                </a:lnTo>
                <a:lnTo>
                  <a:pt x="172339" y="251294"/>
                </a:lnTo>
                <a:lnTo>
                  <a:pt x="216065" y="229450"/>
                </a:lnTo>
                <a:lnTo>
                  <a:pt x="238010" y="234340"/>
                </a:lnTo>
                <a:lnTo>
                  <a:pt x="257505" y="248907"/>
                </a:lnTo>
                <a:lnTo>
                  <a:pt x="407327" y="415505"/>
                </a:lnTo>
                <a:lnTo>
                  <a:pt x="408178" y="416598"/>
                </a:lnTo>
                <a:lnTo>
                  <a:pt x="409625" y="418312"/>
                </a:lnTo>
                <a:lnTo>
                  <a:pt x="409625" y="397624"/>
                </a:lnTo>
                <a:lnTo>
                  <a:pt x="291426" y="266458"/>
                </a:lnTo>
                <a:lnTo>
                  <a:pt x="291198" y="264261"/>
                </a:lnTo>
                <a:lnTo>
                  <a:pt x="330720" y="218948"/>
                </a:lnTo>
                <a:lnTo>
                  <a:pt x="370471" y="181889"/>
                </a:lnTo>
                <a:lnTo>
                  <a:pt x="411213" y="143929"/>
                </a:lnTo>
                <a:lnTo>
                  <a:pt x="418172" y="137464"/>
                </a:lnTo>
                <a:lnTo>
                  <a:pt x="418172" y="111036"/>
                </a:lnTo>
                <a:lnTo>
                  <a:pt x="413245" y="108597"/>
                </a:lnTo>
                <a:lnTo>
                  <a:pt x="412991" y="108496"/>
                </a:lnTo>
                <a:lnTo>
                  <a:pt x="412991" y="123494"/>
                </a:lnTo>
                <a:lnTo>
                  <a:pt x="391210" y="143929"/>
                </a:lnTo>
                <a:lnTo>
                  <a:pt x="390334" y="143421"/>
                </a:lnTo>
                <a:lnTo>
                  <a:pt x="398754" y="117094"/>
                </a:lnTo>
                <a:lnTo>
                  <a:pt x="412991" y="123494"/>
                </a:lnTo>
                <a:lnTo>
                  <a:pt x="412991" y="108496"/>
                </a:lnTo>
                <a:lnTo>
                  <a:pt x="403567" y="104381"/>
                </a:lnTo>
                <a:lnTo>
                  <a:pt x="402882" y="103314"/>
                </a:lnTo>
                <a:lnTo>
                  <a:pt x="405282" y="97231"/>
                </a:lnTo>
                <a:lnTo>
                  <a:pt x="406273" y="93421"/>
                </a:lnTo>
                <a:lnTo>
                  <a:pt x="409422" y="83337"/>
                </a:lnTo>
                <a:lnTo>
                  <a:pt x="408000" y="80568"/>
                </a:lnTo>
                <a:lnTo>
                  <a:pt x="392493" y="75590"/>
                </a:lnTo>
                <a:lnTo>
                  <a:pt x="392493" y="89916"/>
                </a:lnTo>
                <a:lnTo>
                  <a:pt x="392112" y="91528"/>
                </a:lnTo>
                <a:lnTo>
                  <a:pt x="375462" y="144246"/>
                </a:lnTo>
                <a:lnTo>
                  <a:pt x="355269" y="177190"/>
                </a:lnTo>
                <a:lnTo>
                  <a:pt x="349237" y="181889"/>
                </a:lnTo>
                <a:lnTo>
                  <a:pt x="352310" y="172250"/>
                </a:lnTo>
                <a:lnTo>
                  <a:pt x="375031" y="101028"/>
                </a:lnTo>
                <a:lnTo>
                  <a:pt x="373583" y="98171"/>
                </a:lnTo>
                <a:lnTo>
                  <a:pt x="358851" y="93433"/>
                </a:lnTo>
                <a:lnTo>
                  <a:pt x="358851" y="107530"/>
                </a:lnTo>
                <a:lnTo>
                  <a:pt x="337947" y="172250"/>
                </a:lnTo>
                <a:lnTo>
                  <a:pt x="276834" y="152565"/>
                </a:lnTo>
                <a:lnTo>
                  <a:pt x="297497" y="87871"/>
                </a:lnTo>
                <a:lnTo>
                  <a:pt x="358851" y="107530"/>
                </a:lnTo>
                <a:lnTo>
                  <a:pt x="358851" y="93433"/>
                </a:lnTo>
                <a:lnTo>
                  <a:pt x="341630" y="87871"/>
                </a:lnTo>
                <a:lnTo>
                  <a:pt x="290652" y="71437"/>
                </a:lnTo>
                <a:lnTo>
                  <a:pt x="287959" y="72872"/>
                </a:lnTo>
                <a:lnTo>
                  <a:pt x="260159" y="159448"/>
                </a:lnTo>
                <a:lnTo>
                  <a:pt x="261518" y="162090"/>
                </a:lnTo>
                <a:lnTo>
                  <a:pt x="343433" y="188366"/>
                </a:lnTo>
                <a:lnTo>
                  <a:pt x="310794" y="218948"/>
                </a:lnTo>
                <a:lnTo>
                  <a:pt x="310299" y="213995"/>
                </a:lnTo>
                <a:lnTo>
                  <a:pt x="307213" y="212331"/>
                </a:lnTo>
                <a:lnTo>
                  <a:pt x="162775" y="166065"/>
                </a:lnTo>
                <a:lnTo>
                  <a:pt x="162255" y="165849"/>
                </a:lnTo>
                <a:lnTo>
                  <a:pt x="156857" y="164236"/>
                </a:lnTo>
                <a:lnTo>
                  <a:pt x="153238" y="165620"/>
                </a:lnTo>
                <a:lnTo>
                  <a:pt x="150507" y="173532"/>
                </a:lnTo>
                <a:lnTo>
                  <a:pt x="152552" y="177076"/>
                </a:lnTo>
                <a:lnTo>
                  <a:pt x="161937" y="180225"/>
                </a:lnTo>
                <a:lnTo>
                  <a:pt x="166497" y="181610"/>
                </a:lnTo>
                <a:lnTo>
                  <a:pt x="301574" y="224815"/>
                </a:lnTo>
                <a:lnTo>
                  <a:pt x="302336" y="225171"/>
                </a:lnTo>
                <a:lnTo>
                  <a:pt x="303491" y="225628"/>
                </a:lnTo>
                <a:lnTo>
                  <a:pt x="300088" y="228815"/>
                </a:lnTo>
                <a:lnTo>
                  <a:pt x="296938" y="231978"/>
                </a:lnTo>
                <a:lnTo>
                  <a:pt x="292709" y="235496"/>
                </a:lnTo>
                <a:lnTo>
                  <a:pt x="290944" y="235521"/>
                </a:lnTo>
                <a:lnTo>
                  <a:pt x="286410" y="234340"/>
                </a:lnTo>
                <a:lnTo>
                  <a:pt x="283133" y="233146"/>
                </a:lnTo>
                <a:lnTo>
                  <a:pt x="279222" y="232689"/>
                </a:lnTo>
                <a:lnTo>
                  <a:pt x="281355" y="235089"/>
                </a:lnTo>
                <a:lnTo>
                  <a:pt x="283654" y="237375"/>
                </a:lnTo>
                <a:lnTo>
                  <a:pt x="286181" y="240868"/>
                </a:lnTo>
                <a:lnTo>
                  <a:pt x="286308" y="242760"/>
                </a:lnTo>
                <a:lnTo>
                  <a:pt x="284238" y="247065"/>
                </a:lnTo>
                <a:lnTo>
                  <a:pt x="282257" y="250139"/>
                </a:lnTo>
                <a:lnTo>
                  <a:pt x="280212" y="253669"/>
                </a:lnTo>
                <a:lnTo>
                  <a:pt x="278752" y="252133"/>
                </a:lnTo>
                <a:lnTo>
                  <a:pt x="277215" y="250583"/>
                </a:lnTo>
                <a:lnTo>
                  <a:pt x="275666" y="248907"/>
                </a:lnTo>
                <a:lnTo>
                  <a:pt x="229260" y="217284"/>
                </a:lnTo>
                <a:lnTo>
                  <a:pt x="211734" y="215823"/>
                </a:lnTo>
                <a:lnTo>
                  <a:pt x="194614" y="219824"/>
                </a:lnTo>
                <a:lnTo>
                  <a:pt x="177990" y="229196"/>
                </a:lnTo>
                <a:lnTo>
                  <a:pt x="171424" y="234416"/>
                </a:lnTo>
                <a:lnTo>
                  <a:pt x="165138" y="239966"/>
                </a:lnTo>
                <a:lnTo>
                  <a:pt x="158978" y="245668"/>
                </a:lnTo>
                <a:lnTo>
                  <a:pt x="152806" y="251294"/>
                </a:lnTo>
                <a:lnTo>
                  <a:pt x="150202" y="243611"/>
                </a:lnTo>
                <a:lnTo>
                  <a:pt x="140436" y="235496"/>
                </a:lnTo>
                <a:lnTo>
                  <a:pt x="140436" y="264528"/>
                </a:lnTo>
                <a:lnTo>
                  <a:pt x="140106" y="266598"/>
                </a:lnTo>
                <a:lnTo>
                  <a:pt x="15087" y="405650"/>
                </a:lnTo>
                <a:lnTo>
                  <a:pt x="14643" y="405980"/>
                </a:lnTo>
                <a:lnTo>
                  <a:pt x="13830" y="406704"/>
                </a:lnTo>
                <a:lnTo>
                  <a:pt x="13830" y="137477"/>
                </a:lnTo>
                <a:lnTo>
                  <a:pt x="134099" y="249707"/>
                </a:lnTo>
                <a:lnTo>
                  <a:pt x="138404" y="255676"/>
                </a:lnTo>
                <a:lnTo>
                  <a:pt x="140436" y="264528"/>
                </a:lnTo>
                <a:lnTo>
                  <a:pt x="140436" y="235496"/>
                </a:lnTo>
                <a:lnTo>
                  <a:pt x="137452" y="233006"/>
                </a:lnTo>
                <a:lnTo>
                  <a:pt x="130441" y="227266"/>
                </a:lnTo>
                <a:lnTo>
                  <a:pt x="108394" y="209740"/>
                </a:lnTo>
                <a:lnTo>
                  <a:pt x="107708" y="209016"/>
                </a:lnTo>
                <a:lnTo>
                  <a:pt x="101765" y="204635"/>
                </a:lnTo>
                <a:lnTo>
                  <a:pt x="100761" y="200329"/>
                </a:lnTo>
                <a:lnTo>
                  <a:pt x="104203" y="189712"/>
                </a:lnTo>
                <a:lnTo>
                  <a:pt x="121043" y="137464"/>
                </a:lnTo>
                <a:lnTo>
                  <a:pt x="139280" y="80479"/>
                </a:lnTo>
                <a:lnTo>
                  <a:pt x="159092" y="18440"/>
                </a:lnTo>
                <a:lnTo>
                  <a:pt x="159626" y="17170"/>
                </a:lnTo>
                <a:lnTo>
                  <a:pt x="160274" y="15417"/>
                </a:lnTo>
                <a:lnTo>
                  <a:pt x="392493" y="89916"/>
                </a:lnTo>
                <a:lnTo>
                  <a:pt x="392493" y="75590"/>
                </a:lnTo>
                <a:lnTo>
                  <a:pt x="205130" y="15417"/>
                </a:lnTo>
                <a:lnTo>
                  <a:pt x="161048" y="1257"/>
                </a:lnTo>
                <a:lnTo>
                  <a:pt x="159854" y="558"/>
                </a:lnTo>
                <a:lnTo>
                  <a:pt x="158610" y="0"/>
                </a:lnTo>
                <a:lnTo>
                  <a:pt x="153555" y="0"/>
                </a:lnTo>
                <a:lnTo>
                  <a:pt x="151866" y="2463"/>
                </a:lnTo>
                <a:lnTo>
                  <a:pt x="149479" y="4699"/>
                </a:lnTo>
                <a:lnTo>
                  <a:pt x="134251" y="51930"/>
                </a:lnTo>
                <a:lnTo>
                  <a:pt x="91008" y="186778"/>
                </a:lnTo>
                <a:lnTo>
                  <a:pt x="89966" y="189712"/>
                </a:lnTo>
                <a:lnTo>
                  <a:pt x="56349" y="144132"/>
                </a:lnTo>
                <a:lnTo>
                  <a:pt x="41808" y="98856"/>
                </a:lnTo>
                <a:lnTo>
                  <a:pt x="41808" y="143624"/>
                </a:lnTo>
                <a:lnTo>
                  <a:pt x="41046" y="144132"/>
                </a:lnTo>
                <a:lnTo>
                  <a:pt x="33896" y="137477"/>
                </a:lnTo>
                <a:lnTo>
                  <a:pt x="19113" y="123698"/>
                </a:lnTo>
                <a:lnTo>
                  <a:pt x="33413" y="117652"/>
                </a:lnTo>
                <a:lnTo>
                  <a:pt x="41808" y="143624"/>
                </a:lnTo>
                <a:lnTo>
                  <a:pt x="41808" y="98856"/>
                </a:lnTo>
                <a:lnTo>
                  <a:pt x="39458" y="91528"/>
                </a:lnTo>
                <a:lnTo>
                  <a:pt x="39420" y="90957"/>
                </a:lnTo>
                <a:lnTo>
                  <a:pt x="39255" y="89979"/>
                </a:lnTo>
                <a:lnTo>
                  <a:pt x="114947" y="65760"/>
                </a:lnTo>
                <a:lnTo>
                  <a:pt x="116420" y="64503"/>
                </a:lnTo>
                <a:lnTo>
                  <a:pt x="118122" y="58000"/>
                </a:lnTo>
                <a:lnTo>
                  <a:pt x="119443" y="54178"/>
                </a:lnTo>
                <a:lnTo>
                  <a:pt x="120827" y="49733"/>
                </a:lnTo>
                <a:lnTo>
                  <a:pt x="119341" y="50063"/>
                </a:lnTo>
                <a:lnTo>
                  <a:pt x="118313" y="50203"/>
                </a:lnTo>
                <a:lnTo>
                  <a:pt x="23990" y="80479"/>
                </a:lnTo>
                <a:lnTo>
                  <a:pt x="22567" y="83223"/>
                </a:lnTo>
                <a:lnTo>
                  <a:pt x="25958" y="94272"/>
                </a:lnTo>
                <a:lnTo>
                  <a:pt x="29298" y="104775"/>
                </a:lnTo>
                <a:lnTo>
                  <a:pt x="0" y="116420"/>
                </a:lnTo>
                <a:lnTo>
                  <a:pt x="0" y="431952"/>
                </a:lnTo>
                <a:lnTo>
                  <a:pt x="431939" y="431952"/>
                </a:lnTo>
                <a:lnTo>
                  <a:pt x="431939" y="418312"/>
                </a:lnTo>
                <a:lnTo>
                  <a:pt x="431939" y="407149"/>
                </a:lnTo>
                <a:lnTo>
                  <a:pt x="431990" y="137464"/>
                </a:lnTo>
                <a:lnTo>
                  <a:pt x="432003" y="118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8723871" y="1866239"/>
            <a:ext cx="432434" cy="434975"/>
            <a:chOff x="8723871" y="1866239"/>
            <a:chExt cx="432434" cy="434975"/>
          </a:xfrm>
        </p:grpSpPr>
        <p:sp>
          <p:nvSpPr>
            <p:cNvPr id="28" name="object 28"/>
            <p:cNvSpPr/>
            <p:nvPr/>
          </p:nvSpPr>
          <p:spPr>
            <a:xfrm>
              <a:off x="8907106" y="1952134"/>
              <a:ext cx="248920" cy="348615"/>
            </a:xfrm>
            <a:custGeom>
              <a:avLst/>
              <a:gdLst/>
              <a:ahLst/>
              <a:cxnLst/>
              <a:rect l="l" t="t" r="r" b="b"/>
              <a:pathLst>
                <a:path w="248920" h="348614">
                  <a:moveTo>
                    <a:pt x="95632" y="334865"/>
                  </a:moveTo>
                  <a:lnTo>
                    <a:pt x="83210" y="334932"/>
                  </a:lnTo>
                  <a:lnTo>
                    <a:pt x="80289" y="337434"/>
                  </a:lnTo>
                  <a:lnTo>
                    <a:pt x="80200" y="346108"/>
                  </a:lnTo>
                  <a:lnTo>
                    <a:pt x="83070" y="348546"/>
                  </a:lnTo>
                  <a:lnTo>
                    <a:pt x="166217" y="348546"/>
                  </a:lnTo>
                  <a:lnTo>
                    <a:pt x="168833" y="346400"/>
                  </a:lnTo>
                  <a:lnTo>
                    <a:pt x="168922" y="337218"/>
                  </a:lnTo>
                  <a:lnTo>
                    <a:pt x="166255" y="334932"/>
                  </a:lnTo>
                  <a:lnTo>
                    <a:pt x="95632" y="334865"/>
                  </a:lnTo>
                  <a:close/>
                </a:path>
                <a:path w="248920" h="348614">
                  <a:moveTo>
                    <a:pt x="131546" y="304871"/>
                  </a:moveTo>
                  <a:lnTo>
                    <a:pt x="114579" y="304871"/>
                  </a:lnTo>
                  <a:lnTo>
                    <a:pt x="115849" y="304998"/>
                  </a:lnTo>
                  <a:lnTo>
                    <a:pt x="117322" y="305087"/>
                  </a:lnTo>
                  <a:lnTo>
                    <a:pt x="117322" y="334881"/>
                  </a:lnTo>
                  <a:lnTo>
                    <a:pt x="144170" y="334881"/>
                  </a:lnTo>
                  <a:lnTo>
                    <a:pt x="134518" y="334843"/>
                  </a:lnTo>
                  <a:lnTo>
                    <a:pt x="132994" y="334691"/>
                  </a:lnTo>
                  <a:lnTo>
                    <a:pt x="131546" y="334614"/>
                  </a:lnTo>
                  <a:lnTo>
                    <a:pt x="131546" y="304871"/>
                  </a:lnTo>
                  <a:close/>
                </a:path>
                <a:path w="248920" h="348614">
                  <a:moveTo>
                    <a:pt x="152298" y="334830"/>
                  </a:moveTo>
                  <a:lnTo>
                    <a:pt x="144170" y="334881"/>
                  </a:lnTo>
                  <a:lnTo>
                    <a:pt x="159277" y="334881"/>
                  </a:lnTo>
                  <a:lnTo>
                    <a:pt x="152298" y="334830"/>
                  </a:lnTo>
                  <a:close/>
                </a:path>
                <a:path w="248920" h="348614">
                  <a:moveTo>
                    <a:pt x="135056" y="13419"/>
                  </a:moveTo>
                  <a:lnTo>
                    <a:pt x="120650" y="13419"/>
                  </a:lnTo>
                  <a:lnTo>
                    <a:pt x="121551" y="14879"/>
                  </a:lnTo>
                  <a:lnTo>
                    <a:pt x="121437" y="109139"/>
                  </a:lnTo>
                  <a:lnTo>
                    <a:pt x="121234" y="110383"/>
                  </a:lnTo>
                  <a:lnTo>
                    <a:pt x="121081" y="111983"/>
                  </a:lnTo>
                  <a:lnTo>
                    <a:pt x="25394" y="111996"/>
                  </a:lnTo>
                  <a:lnTo>
                    <a:pt x="15119" y="113795"/>
                  </a:lnTo>
                  <a:lnTo>
                    <a:pt x="7054" y="118938"/>
                  </a:lnTo>
                  <a:lnTo>
                    <a:pt x="1847" y="126903"/>
                  </a:lnTo>
                  <a:lnTo>
                    <a:pt x="0" y="137193"/>
                  </a:lnTo>
                  <a:lnTo>
                    <a:pt x="38" y="279954"/>
                  </a:lnTo>
                  <a:lnTo>
                    <a:pt x="1907" y="290101"/>
                  </a:lnTo>
                  <a:lnTo>
                    <a:pt x="7127" y="297976"/>
                  </a:lnTo>
                  <a:lnTo>
                    <a:pt x="15160" y="303075"/>
                  </a:lnTo>
                  <a:lnTo>
                    <a:pt x="25400" y="304884"/>
                  </a:lnTo>
                  <a:lnTo>
                    <a:pt x="131546" y="304871"/>
                  </a:lnTo>
                  <a:lnTo>
                    <a:pt x="221488" y="304858"/>
                  </a:lnTo>
                  <a:lnTo>
                    <a:pt x="233153" y="303072"/>
                  </a:lnTo>
                  <a:lnTo>
                    <a:pt x="241690" y="297854"/>
                  </a:lnTo>
                  <a:lnTo>
                    <a:pt x="245390" y="291866"/>
                  </a:lnTo>
                  <a:lnTo>
                    <a:pt x="17106" y="291853"/>
                  </a:lnTo>
                  <a:lnTo>
                    <a:pt x="13792" y="288526"/>
                  </a:lnTo>
                  <a:lnTo>
                    <a:pt x="13728" y="265158"/>
                  </a:lnTo>
                  <a:lnTo>
                    <a:pt x="248730" y="265158"/>
                  </a:lnTo>
                  <a:lnTo>
                    <a:pt x="248732" y="250147"/>
                  </a:lnTo>
                  <a:lnTo>
                    <a:pt x="14033" y="250147"/>
                  </a:lnTo>
                  <a:lnTo>
                    <a:pt x="13931" y="248991"/>
                  </a:lnTo>
                  <a:lnTo>
                    <a:pt x="13728" y="247886"/>
                  </a:lnTo>
                  <a:lnTo>
                    <a:pt x="13765" y="129776"/>
                  </a:lnTo>
                  <a:lnTo>
                    <a:pt x="17754" y="125687"/>
                  </a:lnTo>
                  <a:lnTo>
                    <a:pt x="246216" y="125661"/>
                  </a:lnTo>
                  <a:lnTo>
                    <a:pt x="242020" y="118816"/>
                  </a:lnTo>
                  <a:lnTo>
                    <a:pt x="233933" y="113744"/>
                  </a:lnTo>
                  <a:lnTo>
                    <a:pt x="222973" y="111996"/>
                  </a:lnTo>
                  <a:lnTo>
                    <a:pt x="116078" y="111983"/>
                  </a:lnTo>
                  <a:lnTo>
                    <a:pt x="138480" y="111971"/>
                  </a:lnTo>
                  <a:lnTo>
                    <a:pt x="136956" y="111818"/>
                  </a:lnTo>
                  <a:lnTo>
                    <a:pt x="135089" y="111717"/>
                  </a:lnTo>
                  <a:lnTo>
                    <a:pt x="135056" y="13419"/>
                  </a:lnTo>
                  <a:close/>
                </a:path>
                <a:path w="248920" h="348614">
                  <a:moveTo>
                    <a:pt x="248730" y="265158"/>
                  </a:moveTo>
                  <a:lnTo>
                    <a:pt x="235508" y="265158"/>
                  </a:lnTo>
                  <a:lnTo>
                    <a:pt x="235508" y="271152"/>
                  </a:lnTo>
                  <a:lnTo>
                    <a:pt x="235717" y="274226"/>
                  </a:lnTo>
                  <a:lnTo>
                    <a:pt x="235833" y="277744"/>
                  </a:lnTo>
                  <a:lnTo>
                    <a:pt x="234873" y="288767"/>
                  </a:lnTo>
                  <a:lnTo>
                    <a:pt x="230441" y="291853"/>
                  </a:lnTo>
                  <a:lnTo>
                    <a:pt x="17119" y="291866"/>
                  </a:lnTo>
                  <a:lnTo>
                    <a:pt x="245398" y="291853"/>
                  </a:lnTo>
                  <a:lnTo>
                    <a:pt x="246941" y="289356"/>
                  </a:lnTo>
                  <a:lnTo>
                    <a:pt x="248729" y="277744"/>
                  </a:lnTo>
                  <a:lnTo>
                    <a:pt x="248730" y="265158"/>
                  </a:lnTo>
                  <a:close/>
                </a:path>
                <a:path w="248920" h="348614">
                  <a:moveTo>
                    <a:pt x="246216" y="125661"/>
                  </a:moveTo>
                  <a:lnTo>
                    <a:pt x="181324" y="125661"/>
                  </a:lnTo>
                  <a:lnTo>
                    <a:pt x="231394" y="125687"/>
                  </a:lnTo>
                  <a:lnTo>
                    <a:pt x="235661" y="129776"/>
                  </a:lnTo>
                  <a:lnTo>
                    <a:pt x="235634" y="247886"/>
                  </a:lnTo>
                  <a:lnTo>
                    <a:pt x="235483" y="248724"/>
                  </a:lnTo>
                  <a:lnTo>
                    <a:pt x="235356" y="250147"/>
                  </a:lnTo>
                  <a:lnTo>
                    <a:pt x="248732" y="250147"/>
                  </a:lnTo>
                  <a:lnTo>
                    <a:pt x="248742" y="138018"/>
                  </a:lnTo>
                  <a:lnTo>
                    <a:pt x="247026" y="126984"/>
                  </a:lnTo>
                  <a:lnTo>
                    <a:pt x="246216" y="125661"/>
                  </a:lnTo>
                  <a:close/>
                </a:path>
                <a:path w="248920" h="348614">
                  <a:moveTo>
                    <a:pt x="95694" y="144432"/>
                  </a:moveTo>
                  <a:lnTo>
                    <a:pt x="92163" y="144762"/>
                  </a:lnTo>
                  <a:lnTo>
                    <a:pt x="87249" y="149969"/>
                  </a:lnTo>
                  <a:lnTo>
                    <a:pt x="87045" y="153766"/>
                  </a:lnTo>
                  <a:lnTo>
                    <a:pt x="93954" y="161082"/>
                  </a:lnTo>
                  <a:lnTo>
                    <a:pt x="98539" y="165527"/>
                  </a:lnTo>
                  <a:lnTo>
                    <a:pt x="126873" y="193848"/>
                  </a:lnTo>
                  <a:lnTo>
                    <a:pt x="129832" y="193835"/>
                  </a:lnTo>
                  <a:lnTo>
                    <a:pt x="154845" y="168841"/>
                  </a:lnTo>
                  <a:lnTo>
                    <a:pt x="135293" y="168841"/>
                  </a:lnTo>
                  <a:lnTo>
                    <a:pt x="135293" y="168600"/>
                  </a:lnTo>
                  <a:lnTo>
                    <a:pt x="120192" y="168600"/>
                  </a:lnTo>
                  <a:lnTo>
                    <a:pt x="101015" y="148877"/>
                  </a:lnTo>
                  <a:lnTo>
                    <a:pt x="99923" y="147670"/>
                  </a:lnTo>
                  <a:lnTo>
                    <a:pt x="95694" y="144432"/>
                  </a:lnTo>
                  <a:close/>
                </a:path>
                <a:path w="248920" h="348614">
                  <a:moveTo>
                    <a:pt x="163512" y="144114"/>
                  </a:moveTo>
                  <a:lnTo>
                    <a:pt x="160058" y="144559"/>
                  </a:lnTo>
                  <a:lnTo>
                    <a:pt x="137223" y="167343"/>
                  </a:lnTo>
                  <a:lnTo>
                    <a:pt x="136325" y="167990"/>
                  </a:lnTo>
                  <a:lnTo>
                    <a:pt x="135293" y="168841"/>
                  </a:lnTo>
                  <a:lnTo>
                    <a:pt x="154845" y="168841"/>
                  </a:lnTo>
                  <a:lnTo>
                    <a:pt x="169621" y="154046"/>
                  </a:lnTo>
                  <a:lnTo>
                    <a:pt x="169938" y="150198"/>
                  </a:lnTo>
                  <a:lnTo>
                    <a:pt x="163512" y="144114"/>
                  </a:lnTo>
                  <a:close/>
                </a:path>
                <a:path w="248920" h="348614">
                  <a:moveTo>
                    <a:pt x="168661" y="125669"/>
                  </a:moveTo>
                  <a:lnTo>
                    <a:pt x="48231" y="125669"/>
                  </a:lnTo>
                  <a:lnTo>
                    <a:pt x="119075" y="125687"/>
                  </a:lnTo>
                  <a:lnTo>
                    <a:pt x="120053" y="125852"/>
                  </a:lnTo>
                  <a:lnTo>
                    <a:pt x="121119" y="125953"/>
                  </a:lnTo>
                  <a:lnTo>
                    <a:pt x="121119" y="167990"/>
                  </a:lnTo>
                  <a:lnTo>
                    <a:pt x="120192" y="168600"/>
                  </a:lnTo>
                  <a:lnTo>
                    <a:pt x="135293" y="168600"/>
                  </a:lnTo>
                  <a:lnTo>
                    <a:pt x="135293" y="126004"/>
                  </a:lnTo>
                  <a:lnTo>
                    <a:pt x="136461" y="125890"/>
                  </a:lnTo>
                  <a:lnTo>
                    <a:pt x="137566" y="125687"/>
                  </a:lnTo>
                  <a:lnTo>
                    <a:pt x="168661" y="125669"/>
                  </a:lnTo>
                  <a:close/>
                </a:path>
                <a:path w="248920" h="348614">
                  <a:moveTo>
                    <a:pt x="52476" y="0"/>
                  </a:moveTo>
                  <a:lnTo>
                    <a:pt x="33197" y="173"/>
                  </a:lnTo>
                  <a:lnTo>
                    <a:pt x="30746" y="2941"/>
                  </a:lnTo>
                  <a:lnTo>
                    <a:pt x="31445" y="11742"/>
                  </a:lnTo>
                  <a:lnTo>
                    <a:pt x="33883" y="13584"/>
                  </a:lnTo>
                  <a:lnTo>
                    <a:pt x="77743" y="13631"/>
                  </a:lnTo>
                  <a:lnTo>
                    <a:pt x="135056" y="13419"/>
                  </a:lnTo>
                  <a:lnTo>
                    <a:pt x="135051" y="1531"/>
                  </a:lnTo>
                  <a:lnTo>
                    <a:pt x="133578" y="58"/>
                  </a:lnTo>
                  <a:lnTo>
                    <a:pt x="52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23871" y="1866239"/>
              <a:ext cx="188264" cy="2224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841153" y="6121570"/>
            <a:ext cx="611505" cy="1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Tính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năng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1623" y="484238"/>
            <a:ext cx="7918450" cy="144145"/>
            <a:chOff x="2521623" y="484238"/>
            <a:chExt cx="7918450" cy="144145"/>
          </a:xfrm>
        </p:grpSpPr>
        <p:sp>
          <p:nvSpPr>
            <p:cNvPr id="3" name="object 3"/>
            <p:cNvSpPr/>
            <p:nvPr/>
          </p:nvSpPr>
          <p:spPr>
            <a:xfrm>
              <a:off x="10295966" y="484238"/>
              <a:ext cx="143992" cy="143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1623" y="556234"/>
              <a:ext cx="7781290" cy="0"/>
            </a:xfrm>
            <a:custGeom>
              <a:avLst/>
              <a:gdLst/>
              <a:ahLst/>
              <a:cxnLst/>
              <a:rect l="l" t="t" r="r" b="b"/>
              <a:pathLst>
                <a:path w="7781290">
                  <a:moveTo>
                    <a:pt x="778122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688753" y="612816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147" y="377456"/>
            <a:ext cx="195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Tính </a:t>
            </a:r>
            <a:r>
              <a:rPr spc="-155" dirty="0"/>
              <a:t>năng </a:t>
            </a:r>
            <a:r>
              <a:rPr spc="-180" dirty="0"/>
              <a:t>nổi</a:t>
            </a:r>
            <a:r>
              <a:rPr spc="-65" dirty="0"/>
              <a:t> </a:t>
            </a:r>
            <a:r>
              <a:rPr spc="-105" dirty="0"/>
              <a:t>bật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588045" y="2422816"/>
            <a:ext cx="7624445" cy="3185795"/>
            <a:chOff x="1588045" y="2422816"/>
            <a:chExt cx="7624445" cy="3185795"/>
          </a:xfrm>
        </p:grpSpPr>
        <p:sp>
          <p:nvSpPr>
            <p:cNvPr id="8" name="object 8"/>
            <p:cNvSpPr/>
            <p:nvPr/>
          </p:nvSpPr>
          <p:spPr>
            <a:xfrm>
              <a:off x="1840217" y="2594190"/>
              <a:ext cx="5607570" cy="12807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09638" y="2892577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683996" y="341985"/>
                  </a:moveTo>
                  <a:lnTo>
                    <a:pt x="680874" y="295577"/>
                  </a:lnTo>
                  <a:lnTo>
                    <a:pt x="671779" y="251067"/>
                  </a:lnTo>
                  <a:lnTo>
                    <a:pt x="657119" y="208863"/>
                  </a:lnTo>
                  <a:lnTo>
                    <a:pt x="637301" y="169372"/>
                  </a:lnTo>
                  <a:lnTo>
                    <a:pt x="612734" y="133002"/>
                  </a:lnTo>
                  <a:lnTo>
                    <a:pt x="583823" y="100160"/>
                  </a:lnTo>
                  <a:lnTo>
                    <a:pt x="550978" y="71252"/>
                  </a:lnTo>
                  <a:lnTo>
                    <a:pt x="514604" y="46688"/>
                  </a:lnTo>
                  <a:lnTo>
                    <a:pt x="475111" y="26873"/>
                  </a:lnTo>
                  <a:lnTo>
                    <a:pt x="432905" y="12215"/>
                  </a:lnTo>
                  <a:lnTo>
                    <a:pt x="388394" y="3121"/>
                  </a:lnTo>
                  <a:lnTo>
                    <a:pt x="341985" y="0"/>
                  </a:lnTo>
                  <a:lnTo>
                    <a:pt x="295577" y="3121"/>
                  </a:lnTo>
                  <a:lnTo>
                    <a:pt x="251067" y="12215"/>
                  </a:lnTo>
                  <a:lnTo>
                    <a:pt x="208863" y="26873"/>
                  </a:lnTo>
                  <a:lnTo>
                    <a:pt x="169372" y="46688"/>
                  </a:lnTo>
                  <a:lnTo>
                    <a:pt x="133002" y="71252"/>
                  </a:lnTo>
                  <a:lnTo>
                    <a:pt x="100160" y="100160"/>
                  </a:lnTo>
                  <a:lnTo>
                    <a:pt x="71252" y="133002"/>
                  </a:lnTo>
                  <a:lnTo>
                    <a:pt x="46688" y="169372"/>
                  </a:lnTo>
                  <a:lnTo>
                    <a:pt x="26873" y="208863"/>
                  </a:lnTo>
                  <a:lnTo>
                    <a:pt x="12215" y="251067"/>
                  </a:lnTo>
                  <a:lnTo>
                    <a:pt x="3121" y="295577"/>
                  </a:lnTo>
                  <a:lnTo>
                    <a:pt x="0" y="341985"/>
                  </a:lnTo>
                  <a:lnTo>
                    <a:pt x="3121" y="388393"/>
                  </a:lnTo>
                  <a:lnTo>
                    <a:pt x="12215" y="432903"/>
                  </a:lnTo>
                  <a:lnTo>
                    <a:pt x="26873" y="475107"/>
                  </a:lnTo>
                  <a:lnTo>
                    <a:pt x="46688" y="514598"/>
                  </a:lnTo>
                  <a:lnTo>
                    <a:pt x="71252" y="550968"/>
                  </a:lnTo>
                  <a:lnTo>
                    <a:pt x="100160" y="583811"/>
                  </a:lnTo>
                  <a:lnTo>
                    <a:pt x="133002" y="612718"/>
                  </a:lnTo>
                  <a:lnTo>
                    <a:pt x="169372" y="637283"/>
                  </a:lnTo>
                  <a:lnTo>
                    <a:pt x="208863" y="657098"/>
                  </a:lnTo>
                  <a:lnTo>
                    <a:pt x="251067" y="671756"/>
                  </a:lnTo>
                  <a:lnTo>
                    <a:pt x="295577" y="680849"/>
                  </a:lnTo>
                  <a:lnTo>
                    <a:pt x="341985" y="683971"/>
                  </a:lnTo>
                  <a:lnTo>
                    <a:pt x="388394" y="680849"/>
                  </a:lnTo>
                  <a:lnTo>
                    <a:pt x="432905" y="671756"/>
                  </a:lnTo>
                  <a:lnTo>
                    <a:pt x="475111" y="657098"/>
                  </a:lnTo>
                  <a:lnTo>
                    <a:pt x="514604" y="637283"/>
                  </a:lnTo>
                  <a:lnTo>
                    <a:pt x="550978" y="612718"/>
                  </a:lnTo>
                  <a:lnTo>
                    <a:pt x="583823" y="583811"/>
                  </a:lnTo>
                  <a:lnTo>
                    <a:pt x="612734" y="550968"/>
                  </a:lnTo>
                  <a:lnTo>
                    <a:pt x="637301" y="514598"/>
                  </a:lnTo>
                  <a:lnTo>
                    <a:pt x="657119" y="475107"/>
                  </a:lnTo>
                  <a:lnTo>
                    <a:pt x="671779" y="432903"/>
                  </a:lnTo>
                  <a:lnTo>
                    <a:pt x="680874" y="388393"/>
                  </a:lnTo>
                  <a:lnTo>
                    <a:pt x="683996" y="3419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99512" y="3135858"/>
              <a:ext cx="169760" cy="1974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6908" y="3141065"/>
              <a:ext cx="161963" cy="1889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8045" y="2472105"/>
              <a:ext cx="536752" cy="1524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96782" y="3968419"/>
              <a:ext cx="4949863" cy="1025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6965" y="2422816"/>
              <a:ext cx="1165948" cy="16291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6782" y="2425204"/>
              <a:ext cx="4949863" cy="1025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40217" y="4145419"/>
              <a:ext cx="6854533" cy="12807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26857" y="4463097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20" h="680720">
                  <a:moveTo>
                    <a:pt x="680339" y="340169"/>
                  </a:moveTo>
                  <a:lnTo>
                    <a:pt x="677233" y="294007"/>
                  </a:lnTo>
                  <a:lnTo>
                    <a:pt x="668188" y="249734"/>
                  </a:lnTo>
                  <a:lnTo>
                    <a:pt x="653608" y="207754"/>
                  </a:lnTo>
                  <a:lnTo>
                    <a:pt x="633898" y="168473"/>
                  </a:lnTo>
                  <a:lnTo>
                    <a:pt x="609464" y="132296"/>
                  </a:lnTo>
                  <a:lnTo>
                    <a:pt x="580710" y="99628"/>
                  </a:lnTo>
                  <a:lnTo>
                    <a:pt x="548042" y="70874"/>
                  </a:lnTo>
                  <a:lnTo>
                    <a:pt x="511865" y="46440"/>
                  </a:lnTo>
                  <a:lnTo>
                    <a:pt x="472584" y="26730"/>
                  </a:lnTo>
                  <a:lnTo>
                    <a:pt x="430604" y="12150"/>
                  </a:lnTo>
                  <a:lnTo>
                    <a:pt x="386331" y="3105"/>
                  </a:lnTo>
                  <a:lnTo>
                    <a:pt x="340169" y="0"/>
                  </a:lnTo>
                  <a:lnTo>
                    <a:pt x="294007" y="3105"/>
                  </a:lnTo>
                  <a:lnTo>
                    <a:pt x="249734" y="12150"/>
                  </a:lnTo>
                  <a:lnTo>
                    <a:pt x="207754" y="26730"/>
                  </a:lnTo>
                  <a:lnTo>
                    <a:pt x="168473" y="46440"/>
                  </a:lnTo>
                  <a:lnTo>
                    <a:pt x="132296" y="70874"/>
                  </a:lnTo>
                  <a:lnTo>
                    <a:pt x="99628" y="99628"/>
                  </a:lnTo>
                  <a:lnTo>
                    <a:pt x="70874" y="132296"/>
                  </a:lnTo>
                  <a:lnTo>
                    <a:pt x="46440" y="168473"/>
                  </a:lnTo>
                  <a:lnTo>
                    <a:pt x="26730" y="207754"/>
                  </a:lnTo>
                  <a:lnTo>
                    <a:pt x="12150" y="249734"/>
                  </a:lnTo>
                  <a:lnTo>
                    <a:pt x="3105" y="294007"/>
                  </a:lnTo>
                  <a:lnTo>
                    <a:pt x="0" y="340169"/>
                  </a:lnTo>
                  <a:lnTo>
                    <a:pt x="3105" y="386331"/>
                  </a:lnTo>
                  <a:lnTo>
                    <a:pt x="12150" y="430604"/>
                  </a:lnTo>
                  <a:lnTo>
                    <a:pt x="26730" y="472584"/>
                  </a:lnTo>
                  <a:lnTo>
                    <a:pt x="46440" y="511865"/>
                  </a:lnTo>
                  <a:lnTo>
                    <a:pt x="70874" y="548042"/>
                  </a:lnTo>
                  <a:lnTo>
                    <a:pt x="99628" y="580710"/>
                  </a:lnTo>
                  <a:lnTo>
                    <a:pt x="132296" y="609464"/>
                  </a:lnTo>
                  <a:lnTo>
                    <a:pt x="168473" y="633898"/>
                  </a:lnTo>
                  <a:lnTo>
                    <a:pt x="207754" y="653608"/>
                  </a:lnTo>
                  <a:lnTo>
                    <a:pt x="249734" y="668188"/>
                  </a:lnTo>
                  <a:lnTo>
                    <a:pt x="294007" y="677233"/>
                  </a:lnTo>
                  <a:lnTo>
                    <a:pt x="340169" y="680338"/>
                  </a:lnTo>
                  <a:lnTo>
                    <a:pt x="386331" y="677233"/>
                  </a:lnTo>
                  <a:lnTo>
                    <a:pt x="430604" y="668188"/>
                  </a:lnTo>
                  <a:lnTo>
                    <a:pt x="472584" y="653608"/>
                  </a:lnTo>
                  <a:lnTo>
                    <a:pt x="511865" y="633898"/>
                  </a:lnTo>
                  <a:lnTo>
                    <a:pt x="548042" y="609464"/>
                  </a:lnTo>
                  <a:lnTo>
                    <a:pt x="580710" y="580710"/>
                  </a:lnTo>
                  <a:lnTo>
                    <a:pt x="609464" y="548042"/>
                  </a:lnTo>
                  <a:lnTo>
                    <a:pt x="633898" y="511865"/>
                  </a:lnTo>
                  <a:lnTo>
                    <a:pt x="653608" y="472584"/>
                  </a:lnTo>
                  <a:lnTo>
                    <a:pt x="668188" y="430604"/>
                  </a:lnTo>
                  <a:lnTo>
                    <a:pt x="677233" y="386331"/>
                  </a:lnTo>
                  <a:lnTo>
                    <a:pt x="680339" y="34016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00147" y="4682274"/>
              <a:ext cx="169773" cy="19742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92679" y="4689119"/>
              <a:ext cx="165544" cy="2351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32380" y="4040797"/>
              <a:ext cx="779525" cy="15249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88046" y="4040797"/>
              <a:ext cx="536752" cy="15249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96782" y="5505754"/>
              <a:ext cx="6195974" cy="10257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296526" y="2611704"/>
            <a:ext cx="3107690" cy="11226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55"/>
              </a:spcBef>
            </a:pPr>
            <a:r>
              <a:rPr sz="1400" b="1" spc="-180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1400" b="1" spc="-105" dirty="0">
                <a:solidFill>
                  <a:srgbClr val="FFFFFF"/>
                </a:solidFill>
                <a:latin typeface="Verdana"/>
                <a:cs typeface="Verdana"/>
              </a:rPr>
              <a:t>toàn, </a:t>
            </a:r>
            <a:r>
              <a:rPr sz="1400" b="1" spc="-95" dirty="0">
                <a:solidFill>
                  <a:srgbClr val="FFFFFF"/>
                </a:solidFill>
                <a:latin typeface="Verdana"/>
                <a:cs typeface="Verdana"/>
              </a:rPr>
              <a:t>bảo </a:t>
            </a: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mật </a:t>
            </a:r>
            <a:r>
              <a:rPr sz="1400" b="1" spc="-114" dirty="0">
                <a:solidFill>
                  <a:srgbClr val="FFFFFF"/>
                </a:solidFill>
                <a:latin typeface="Verdana"/>
                <a:cs typeface="Verdana"/>
              </a:rPr>
              <a:t>cổng 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thông</a:t>
            </a:r>
            <a:r>
              <a:rPr sz="1400" b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30" dirty="0">
                <a:solidFill>
                  <a:srgbClr val="FFFFFF"/>
                </a:solidFill>
                <a:latin typeface="Verdana"/>
                <a:cs typeface="Verdana"/>
              </a:rPr>
              <a:t>tin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400"/>
              </a:spcBef>
            </a:pP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Thực</a:t>
            </a:r>
            <a:r>
              <a:rPr sz="1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hiện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</a:t>
            </a:r>
            <a:r>
              <a:rPr sz="1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cơ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chế</a:t>
            </a:r>
            <a:r>
              <a:rPr sz="1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xác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thực,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cấp</a:t>
            </a:r>
            <a:r>
              <a:rPr sz="1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phép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truy</a:t>
            </a:r>
            <a:r>
              <a:rPr sz="1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cập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trên 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cổng</a:t>
            </a:r>
            <a:r>
              <a:rPr sz="1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tin,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đồng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thời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hỗ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trợ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cơ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chế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trao</a:t>
            </a:r>
            <a:r>
              <a:rPr sz="1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đổi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  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tin,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dữ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liệu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được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mã hóa đảm </a:t>
            </a:r>
            <a:r>
              <a:rPr sz="1000" spc="-15" dirty="0">
                <a:solidFill>
                  <a:srgbClr val="FFFFFF"/>
                </a:solidFill>
                <a:latin typeface="Verdana"/>
                <a:cs typeface="Verdana"/>
              </a:rPr>
              <a:t>bảo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toàn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cho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hệ 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thống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cổng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tin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trong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quá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trình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khai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thác,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vận  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hành.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88046" y="866457"/>
            <a:ext cx="7624445" cy="1567815"/>
            <a:chOff x="1588046" y="866457"/>
            <a:chExt cx="7624445" cy="1567815"/>
          </a:xfrm>
        </p:grpSpPr>
        <p:sp>
          <p:nvSpPr>
            <p:cNvPr id="25" name="object 25"/>
            <p:cNvSpPr/>
            <p:nvPr/>
          </p:nvSpPr>
          <p:spPr>
            <a:xfrm>
              <a:off x="1840217" y="1033347"/>
              <a:ext cx="6854533" cy="12807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26857" y="1351013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20" h="680719">
                  <a:moveTo>
                    <a:pt x="680339" y="340169"/>
                  </a:moveTo>
                  <a:lnTo>
                    <a:pt x="677233" y="294007"/>
                  </a:lnTo>
                  <a:lnTo>
                    <a:pt x="668188" y="249734"/>
                  </a:lnTo>
                  <a:lnTo>
                    <a:pt x="653608" y="207754"/>
                  </a:lnTo>
                  <a:lnTo>
                    <a:pt x="633898" y="168473"/>
                  </a:lnTo>
                  <a:lnTo>
                    <a:pt x="609464" y="132296"/>
                  </a:lnTo>
                  <a:lnTo>
                    <a:pt x="580710" y="99628"/>
                  </a:lnTo>
                  <a:lnTo>
                    <a:pt x="548042" y="70874"/>
                  </a:lnTo>
                  <a:lnTo>
                    <a:pt x="511865" y="46440"/>
                  </a:lnTo>
                  <a:lnTo>
                    <a:pt x="472584" y="26730"/>
                  </a:lnTo>
                  <a:lnTo>
                    <a:pt x="430604" y="12150"/>
                  </a:lnTo>
                  <a:lnTo>
                    <a:pt x="386331" y="3105"/>
                  </a:lnTo>
                  <a:lnTo>
                    <a:pt x="340169" y="0"/>
                  </a:lnTo>
                  <a:lnTo>
                    <a:pt x="294007" y="3105"/>
                  </a:lnTo>
                  <a:lnTo>
                    <a:pt x="249734" y="12150"/>
                  </a:lnTo>
                  <a:lnTo>
                    <a:pt x="207754" y="26730"/>
                  </a:lnTo>
                  <a:lnTo>
                    <a:pt x="168473" y="46440"/>
                  </a:lnTo>
                  <a:lnTo>
                    <a:pt x="132296" y="70874"/>
                  </a:lnTo>
                  <a:lnTo>
                    <a:pt x="99628" y="99628"/>
                  </a:lnTo>
                  <a:lnTo>
                    <a:pt x="70874" y="132296"/>
                  </a:lnTo>
                  <a:lnTo>
                    <a:pt x="46440" y="168473"/>
                  </a:lnTo>
                  <a:lnTo>
                    <a:pt x="26730" y="207754"/>
                  </a:lnTo>
                  <a:lnTo>
                    <a:pt x="12150" y="249734"/>
                  </a:lnTo>
                  <a:lnTo>
                    <a:pt x="3105" y="294007"/>
                  </a:lnTo>
                  <a:lnTo>
                    <a:pt x="0" y="340169"/>
                  </a:lnTo>
                  <a:lnTo>
                    <a:pt x="3105" y="386331"/>
                  </a:lnTo>
                  <a:lnTo>
                    <a:pt x="12150" y="430604"/>
                  </a:lnTo>
                  <a:lnTo>
                    <a:pt x="26730" y="472584"/>
                  </a:lnTo>
                  <a:lnTo>
                    <a:pt x="46440" y="511865"/>
                  </a:lnTo>
                  <a:lnTo>
                    <a:pt x="70874" y="548042"/>
                  </a:lnTo>
                  <a:lnTo>
                    <a:pt x="99628" y="580710"/>
                  </a:lnTo>
                  <a:lnTo>
                    <a:pt x="132296" y="609464"/>
                  </a:lnTo>
                  <a:lnTo>
                    <a:pt x="168473" y="633898"/>
                  </a:lnTo>
                  <a:lnTo>
                    <a:pt x="207754" y="653608"/>
                  </a:lnTo>
                  <a:lnTo>
                    <a:pt x="249734" y="668188"/>
                  </a:lnTo>
                  <a:lnTo>
                    <a:pt x="294007" y="677233"/>
                  </a:lnTo>
                  <a:lnTo>
                    <a:pt x="340169" y="680339"/>
                  </a:lnTo>
                  <a:lnTo>
                    <a:pt x="386331" y="677233"/>
                  </a:lnTo>
                  <a:lnTo>
                    <a:pt x="430604" y="668188"/>
                  </a:lnTo>
                  <a:lnTo>
                    <a:pt x="472584" y="653608"/>
                  </a:lnTo>
                  <a:lnTo>
                    <a:pt x="511865" y="633898"/>
                  </a:lnTo>
                  <a:lnTo>
                    <a:pt x="548042" y="609464"/>
                  </a:lnTo>
                  <a:lnTo>
                    <a:pt x="580710" y="580710"/>
                  </a:lnTo>
                  <a:lnTo>
                    <a:pt x="609464" y="548042"/>
                  </a:lnTo>
                  <a:lnTo>
                    <a:pt x="633898" y="511865"/>
                  </a:lnTo>
                  <a:lnTo>
                    <a:pt x="653608" y="472584"/>
                  </a:lnTo>
                  <a:lnTo>
                    <a:pt x="668188" y="430604"/>
                  </a:lnTo>
                  <a:lnTo>
                    <a:pt x="677233" y="386331"/>
                  </a:lnTo>
                  <a:lnTo>
                    <a:pt x="680339" y="34016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32381" y="909040"/>
              <a:ext cx="779525" cy="15249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88046" y="909040"/>
              <a:ext cx="536752" cy="152496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96782" y="866457"/>
              <a:ext cx="6195974" cy="1025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296526" y="1075748"/>
            <a:ext cx="4304030" cy="75438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Nhật ký theo</a:t>
            </a:r>
            <a:r>
              <a:rPr sz="14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dõi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690"/>
              </a:spcBef>
            </a:pP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Lưu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sự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kiện</a:t>
            </a:r>
            <a:r>
              <a:rPr sz="1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(event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log)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diễn</a:t>
            </a:r>
            <a:r>
              <a:rPr sz="1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trong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toàn</a:t>
            </a:r>
            <a:r>
              <a:rPr sz="1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bộ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hệ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thống</a:t>
            </a:r>
            <a:r>
              <a:rPr sz="1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để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phục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vụ</a:t>
            </a:r>
            <a:r>
              <a:rPr sz="1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theo  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dõi,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giám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sát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và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có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phương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án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nhanh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nhất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khi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hệ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thống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gặp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sự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cố.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96513" y="4295673"/>
            <a:ext cx="4304030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Quản </a:t>
            </a:r>
            <a:r>
              <a:rPr sz="1400" b="1" spc="-105" dirty="0">
                <a:solidFill>
                  <a:srgbClr val="FFFFFF"/>
                </a:solidFill>
                <a:latin typeface="Verdana"/>
                <a:cs typeface="Verdana"/>
              </a:rPr>
              <a:t>trị 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và 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biên </a:t>
            </a:r>
            <a:r>
              <a:rPr sz="1400" b="1" spc="-80" dirty="0">
                <a:solidFill>
                  <a:srgbClr val="FFFFFF"/>
                </a:solidFill>
                <a:latin typeface="Verdana"/>
                <a:cs typeface="Verdana"/>
              </a:rPr>
              <a:t>tập </a:t>
            </a:r>
            <a:r>
              <a:rPr sz="1400" b="1" spc="-140" dirty="0">
                <a:solidFill>
                  <a:srgbClr val="FFFFFF"/>
                </a:solidFill>
                <a:latin typeface="Verdana"/>
                <a:cs typeface="Verdana"/>
              </a:rPr>
              <a:t>nội </a:t>
            </a:r>
            <a:r>
              <a:rPr sz="1400" b="1" spc="-130" dirty="0">
                <a:solidFill>
                  <a:srgbClr val="FFFFFF"/>
                </a:solidFill>
                <a:latin typeface="Verdana"/>
                <a:cs typeface="Verdana"/>
              </a:rPr>
              <a:t>dung</a:t>
            </a:r>
            <a:r>
              <a:rPr sz="14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0" dirty="0">
                <a:solidFill>
                  <a:srgbClr val="FFFFFF"/>
                </a:solidFill>
                <a:latin typeface="Verdana"/>
                <a:cs typeface="Verdana"/>
              </a:rPr>
              <a:t>(CMS)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840"/>
              </a:spcBef>
            </a:pP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Quản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trị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nội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dung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tin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theo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phân loại khác</a:t>
            </a:r>
            <a:r>
              <a:rPr sz="10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nhau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(category) 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để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phân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loại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tin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và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bài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viết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trên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cổng,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đồng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thời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cho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phép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định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nghĩa 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một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quy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trình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biên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tập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và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xuất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bản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nội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dung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tin 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(CMS)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để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công</a:t>
            </a:r>
            <a:r>
              <a:rPr sz="1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bố 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tin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trên</a:t>
            </a:r>
            <a:r>
              <a:rPr sz="1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cổng.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306497" y="1510918"/>
            <a:ext cx="5941060" cy="3476625"/>
            <a:chOff x="2306497" y="1510918"/>
            <a:chExt cx="5941060" cy="3476625"/>
          </a:xfrm>
        </p:grpSpPr>
        <p:sp>
          <p:nvSpPr>
            <p:cNvPr id="33" name="object 33"/>
            <p:cNvSpPr/>
            <p:nvPr/>
          </p:nvSpPr>
          <p:spPr>
            <a:xfrm>
              <a:off x="2306497" y="1592478"/>
              <a:ext cx="169773" cy="1974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04884" y="1600936"/>
              <a:ext cx="147002" cy="1857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71767" y="1510918"/>
              <a:ext cx="1575435" cy="1925955"/>
            </a:xfrm>
            <a:custGeom>
              <a:avLst/>
              <a:gdLst/>
              <a:ahLst/>
              <a:cxnLst/>
              <a:rect l="l" t="t" r="r" b="b"/>
              <a:pathLst>
                <a:path w="1575434" h="1925954">
                  <a:moveTo>
                    <a:pt x="359714" y="1671320"/>
                  </a:moveTo>
                  <a:lnTo>
                    <a:pt x="359511" y="1640420"/>
                  </a:lnTo>
                  <a:lnTo>
                    <a:pt x="357657" y="1609750"/>
                  </a:lnTo>
                  <a:lnTo>
                    <a:pt x="356997" y="1602397"/>
                  </a:lnTo>
                  <a:lnTo>
                    <a:pt x="356616" y="1598498"/>
                  </a:lnTo>
                  <a:lnTo>
                    <a:pt x="355587" y="1586966"/>
                  </a:lnTo>
                  <a:lnTo>
                    <a:pt x="352348" y="1583334"/>
                  </a:lnTo>
                  <a:lnTo>
                    <a:pt x="334543" y="1576882"/>
                  </a:lnTo>
                  <a:lnTo>
                    <a:pt x="334543" y="1652714"/>
                  </a:lnTo>
                  <a:lnTo>
                    <a:pt x="334327" y="1676069"/>
                  </a:lnTo>
                  <a:lnTo>
                    <a:pt x="329133" y="1729752"/>
                  </a:lnTo>
                  <a:lnTo>
                    <a:pt x="313232" y="1788058"/>
                  </a:lnTo>
                  <a:lnTo>
                    <a:pt x="279908" y="1844255"/>
                  </a:lnTo>
                  <a:lnTo>
                    <a:pt x="227431" y="1885480"/>
                  </a:lnTo>
                  <a:lnTo>
                    <a:pt x="184086" y="1899615"/>
                  </a:lnTo>
                  <a:lnTo>
                    <a:pt x="173837" y="1899335"/>
                  </a:lnTo>
                  <a:lnTo>
                    <a:pt x="123126" y="1880743"/>
                  </a:lnTo>
                  <a:lnTo>
                    <a:pt x="74764" y="1838172"/>
                  </a:lnTo>
                  <a:lnTo>
                    <a:pt x="46520" y="1788452"/>
                  </a:lnTo>
                  <a:lnTo>
                    <a:pt x="32994" y="1743379"/>
                  </a:lnTo>
                  <a:lnTo>
                    <a:pt x="27584" y="1704568"/>
                  </a:lnTo>
                  <a:lnTo>
                    <a:pt x="25019" y="1671040"/>
                  </a:lnTo>
                  <a:lnTo>
                    <a:pt x="24333" y="1661756"/>
                  </a:lnTo>
                  <a:lnTo>
                    <a:pt x="26822" y="1618881"/>
                  </a:lnTo>
                  <a:lnTo>
                    <a:pt x="27686" y="1603451"/>
                  </a:lnTo>
                  <a:lnTo>
                    <a:pt x="28676" y="1602422"/>
                  </a:lnTo>
                  <a:lnTo>
                    <a:pt x="178955" y="1548015"/>
                  </a:lnTo>
                  <a:lnTo>
                    <a:pt x="180911" y="1548053"/>
                  </a:lnTo>
                  <a:lnTo>
                    <a:pt x="330987" y="1602397"/>
                  </a:lnTo>
                  <a:lnTo>
                    <a:pt x="334543" y="1652714"/>
                  </a:lnTo>
                  <a:lnTo>
                    <a:pt x="334543" y="1576882"/>
                  </a:lnTo>
                  <a:lnTo>
                    <a:pt x="255041" y="1548015"/>
                  </a:lnTo>
                  <a:lnTo>
                    <a:pt x="184340" y="1522336"/>
                  </a:lnTo>
                  <a:lnTo>
                    <a:pt x="183692" y="1521904"/>
                  </a:lnTo>
                  <a:lnTo>
                    <a:pt x="183007" y="1521561"/>
                  </a:lnTo>
                  <a:lnTo>
                    <a:pt x="176695" y="1521561"/>
                  </a:lnTo>
                  <a:lnTo>
                    <a:pt x="104571" y="1548053"/>
                  </a:lnTo>
                  <a:lnTo>
                    <a:pt x="7480" y="1583194"/>
                  </a:lnTo>
                  <a:lnTo>
                    <a:pt x="50" y="1645399"/>
                  </a:lnTo>
                  <a:lnTo>
                    <a:pt x="0" y="1671320"/>
                  </a:lnTo>
                  <a:lnTo>
                    <a:pt x="1295" y="1697266"/>
                  </a:lnTo>
                  <a:lnTo>
                    <a:pt x="8013" y="1746618"/>
                  </a:lnTo>
                  <a:lnTo>
                    <a:pt x="21894" y="1794459"/>
                  </a:lnTo>
                  <a:lnTo>
                    <a:pt x="54381" y="1853234"/>
                  </a:lnTo>
                  <a:lnTo>
                    <a:pt x="103886" y="1898611"/>
                  </a:lnTo>
                  <a:lnTo>
                    <a:pt x="154876" y="1921294"/>
                  </a:lnTo>
                  <a:lnTo>
                    <a:pt x="173951" y="1925167"/>
                  </a:lnTo>
                  <a:lnTo>
                    <a:pt x="174523" y="1925523"/>
                  </a:lnTo>
                  <a:lnTo>
                    <a:pt x="175120" y="1925764"/>
                  </a:lnTo>
                  <a:lnTo>
                    <a:pt x="184594" y="1925764"/>
                  </a:lnTo>
                  <a:lnTo>
                    <a:pt x="190080" y="1924583"/>
                  </a:lnTo>
                  <a:lnTo>
                    <a:pt x="195630" y="1923618"/>
                  </a:lnTo>
                  <a:lnTo>
                    <a:pt x="201053" y="1922208"/>
                  </a:lnTo>
                  <a:lnTo>
                    <a:pt x="238417" y="1908441"/>
                  </a:lnTo>
                  <a:lnTo>
                    <a:pt x="252488" y="1899615"/>
                  </a:lnTo>
                  <a:lnTo>
                    <a:pt x="270764" y="1888172"/>
                  </a:lnTo>
                  <a:lnTo>
                    <a:pt x="298284" y="1861680"/>
                  </a:lnTo>
                  <a:lnTo>
                    <a:pt x="321208" y="1829269"/>
                  </a:lnTo>
                  <a:lnTo>
                    <a:pt x="342277" y="1782229"/>
                  </a:lnTo>
                  <a:lnTo>
                    <a:pt x="354291" y="1732102"/>
                  </a:lnTo>
                  <a:lnTo>
                    <a:pt x="358076" y="1701596"/>
                  </a:lnTo>
                  <a:lnTo>
                    <a:pt x="359714" y="1671320"/>
                  </a:lnTo>
                  <a:close/>
                </a:path>
                <a:path w="1575434" h="1925954">
                  <a:moveTo>
                    <a:pt x="1391983" y="194398"/>
                  </a:moveTo>
                  <a:lnTo>
                    <a:pt x="1329969" y="194398"/>
                  </a:lnTo>
                  <a:lnTo>
                    <a:pt x="1329969" y="207581"/>
                  </a:lnTo>
                  <a:lnTo>
                    <a:pt x="1391983" y="207581"/>
                  </a:lnTo>
                  <a:lnTo>
                    <a:pt x="1391983" y="194398"/>
                  </a:lnTo>
                  <a:close/>
                </a:path>
                <a:path w="1575434" h="1925954">
                  <a:moveTo>
                    <a:pt x="1423174" y="170154"/>
                  </a:moveTo>
                  <a:lnTo>
                    <a:pt x="1330007" y="170154"/>
                  </a:lnTo>
                  <a:lnTo>
                    <a:pt x="1330007" y="183273"/>
                  </a:lnTo>
                  <a:lnTo>
                    <a:pt x="1423174" y="183273"/>
                  </a:lnTo>
                  <a:lnTo>
                    <a:pt x="1423174" y="170154"/>
                  </a:lnTo>
                  <a:close/>
                </a:path>
                <a:path w="1575434" h="1925954">
                  <a:moveTo>
                    <a:pt x="1447355" y="83439"/>
                  </a:moveTo>
                  <a:lnTo>
                    <a:pt x="1329931" y="83439"/>
                  </a:lnTo>
                  <a:lnTo>
                    <a:pt x="1329931" y="97409"/>
                  </a:lnTo>
                  <a:lnTo>
                    <a:pt x="1329931" y="141859"/>
                  </a:lnTo>
                  <a:lnTo>
                    <a:pt x="1329931" y="155829"/>
                  </a:lnTo>
                  <a:lnTo>
                    <a:pt x="1447355" y="155829"/>
                  </a:lnTo>
                  <a:lnTo>
                    <a:pt x="1447355" y="141859"/>
                  </a:lnTo>
                  <a:lnTo>
                    <a:pt x="1343863" y="141859"/>
                  </a:lnTo>
                  <a:lnTo>
                    <a:pt x="1343863" y="97409"/>
                  </a:lnTo>
                  <a:lnTo>
                    <a:pt x="1433576" y="97409"/>
                  </a:lnTo>
                  <a:lnTo>
                    <a:pt x="1433576" y="141668"/>
                  </a:lnTo>
                  <a:lnTo>
                    <a:pt x="1447355" y="141668"/>
                  </a:lnTo>
                  <a:lnTo>
                    <a:pt x="1447355" y="97409"/>
                  </a:lnTo>
                  <a:lnTo>
                    <a:pt x="1447355" y="83439"/>
                  </a:lnTo>
                  <a:close/>
                </a:path>
                <a:path w="1575434" h="1925954">
                  <a:moveTo>
                    <a:pt x="1575041" y="133350"/>
                  </a:moveTo>
                  <a:lnTo>
                    <a:pt x="1572348" y="127000"/>
                  </a:lnTo>
                  <a:lnTo>
                    <a:pt x="1566621" y="120650"/>
                  </a:lnTo>
                  <a:lnTo>
                    <a:pt x="1553718" y="111645"/>
                  </a:lnTo>
                  <a:lnTo>
                    <a:pt x="1553718" y="137160"/>
                  </a:lnTo>
                  <a:lnTo>
                    <a:pt x="1482344" y="232981"/>
                  </a:lnTo>
                  <a:lnTo>
                    <a:pt x="1482344" y="339090"/>
                  </a:lnTo>
                  <a:lnTo>
                    <a:pt x="1481201" y="340360"/>
                  </a:lnTo>
                  <a:lnTo>
                    <a:pt x="1261186" y="340360"/>
                  </a:lnTo>
                  <a:lnTo>
                    <a:pt x="1260195" y="339090"/>
                  </a:lnTo>
                  <a:lnTo>
                    <a:pt x="1260259" y="334010"/>
                  </a:lnTo>
                  <a:lnTo>
                    <a:pt x="1260348" y="294640"/>
                  </a:lnTo>
                  <a:lnTo>
                    <a:pt x="1260563" y="292100"/>
                  </a:lnTo>
                  <a:lnTo>
                    <a:pt x="1283741" y="292100"/>
                  </a:lnTo>
                  <a:lnTo>
                    <a:pt x="1290713" y="288290"/>
                  </a:lnTo>
                  <a:lnTo>
                    <a:pt x="1299616" y="278130"/>
                  </a:lnTo>
                  <a:lnTo>
                    <a:pt x="1301851" y="275590"/>
                  </a:lnTo>
                  <a:lnTo>
                    <a:pt x="1303578" y="267970"/>
                  </a:lnTo>
                  <a:lnTo>
                    <a:pt x="1300759" y="260350"/>
                  </a:lnTo>
                  <a:lnTo>
                    <a:pt x="1299502" y="257810"/>
                  </a:lnTo>
                  <a:lnTo>
                    <a:pt x="1297635" y="254000"/>
                  </a:lnTo>
                  <a:lnTo>
                    <a:pt x="1293190" y="248920"/>
                  </a:lnTo>
                  <a:lnTo>
                    <a:pt x="1288351" y="246722"/>
                  </a:lnTo>
                  <a:lnTo>
                    <a:pt x="1288351" y="262890"/>
                  </a:lnTo>
                  <a:lnTo>
                    <a:pt x="1287741" y="273050"/>
                  </a:lnTo>
                  <a:lnTo>
                    <a:pt x="1282877" y="276860"/>
                  </a:lnTo>
                  <a:lnTo>
                    <a:pt x="1273771" y="278130"/>
                  </a:lnTo>
                  <a:lnTo>
                    <a:pt x="1242885" y="278130"/>
                  </a:lnTo>
                  <a:lnTo>
                    <a:pt x="1234757" y="276860"/>
                  </a:lnTo>
                  <a:lnTo>
                    <a:pt x="1229233" y="273050"/>
                  </a:lnTo>
                  <a:lnTo>
                    <a:pt x="1229093" y="262890"/>
                  </a:lnTo>
                  <a:lnTo>
                    <a:pt x="1233906" y="257810"/>
                  </a:lnTo>
                  <a:lnTo>
                    <a:pt x="1277480" y="257810"/>
                  </a:lnTo>
                  <a:lnTo>
                    <a:pt x="1284338" y="259080"/>
                  </a:lnTo>
                  <a:lnTo>
                    <a:pt x="1288351" y="262890"/>
                  </a:lnTo>
                  <a:lnTo>
                    <a:pt x="1288351" y="246722"/>
                  </a:lnTo>
                  <a:lnTo>
                    <a:pt x="1287614" y="246380"/>
                  </a:lnTo>
                  <a:lnTo>
                    <a:pt x="1281049" y="243840"/>
                  </a:lnTo>
                  <a:lnTo>
                    <a:pt x="1275041" y="243840"/>
                  </a:lnTo>
                  <a:lnTo>
                    <a:pt x="1268298" y="242570"/>
                  </a:lnTo>
                  <a:lnTo>
                    <a:pt x="1264577" y="243840"/>
                  </a:lnTo>
                  <a:lnTo>
                    <a:pt x="1260602" y="243840"/>
                  </a:lnTo>
                  <a:lnTo>
                    <a:pt x="1260602" y="222250"/>
                  </a:lnTo>
                  <a:lnTo>
                    <a:pt x="1283804" y="222250"/>
                  </a:lnTo>
                  <a:lnTo>
                    <a:pt x="1290904" y="219710"/>
                  </a:lnTo>
                  <a:lnTo>
                    <a:pt x="1300861" y="208280"/>
                  </a:lnTo>
                  <a:lnTo>
                    <a:pt x="1301978" y="207010"/>
                  </a:lnTo>
                  <a:lnTo>
                    <a:pt x="1303591" y="199390"/>
                  </a:lnTo>
                  <a:lnTo>
                    <a:pt x="1288402" y="177266"/>
                  </a:lnTo>
                  <a:lnTo>
                    <a:pt x="1288402" y="194310"/>
                  </a:lnTo>
                  <a:lnTo>
                    <a:pt x="1287678" y="203200"/>
                  </a:lnTo>
                  <a:lnTo>
                    <a:pt x="1282585" y="208280"/>
                  </a:lnTo>
                  <a:lnTo>
                    <a:pt x="1234986" y="208280"/>
                  </a:lnTo>
                  <a:lnTo>
                    <a:pt x="1229182" y="203200"/>
                  </a:lnTo>
                  <a:lnTo>
                    <a:pt x="1229144" y="193040"/>
                  </a:lnTo>
                  <a:lnTo>
                    <a:pt x="1234732" y="187960"/>
                  </a:lnTo>
                  <a:lnTo>
                    <a:pt x="1276718" y="187960"/>
                  </a:lnTo>
                  <a:lnTo>
                    <a:pt x="1284249" y="189230"/>
                  </a:lnTo>
                  <a:lnTo>
                    <a:pt x="1288402" y="194310"/>
                  </a:lnTo>
                  <a:lnTo>
                    <a:pt x="1288402" y="177266"/>
                  </a:lnTo>
                  <a:lnTo>
                    <a:pt x="1287322" y="176530"/>
                  </a:lnTo>
                  <a:lnTo>
                    <a:pt x="1274229" y="173990"/>
                  </a:lnTo>
                  <a:lnTo>
                    <a:pt x="1260627" y="173990"/>
                  </a:lnTo>
                  <a:lnTo>
                    <a:pt x="1260627" y="153670"/>
                  </a:lnTo>
                  <a:lnTo>
                    <a:pt x="1268539" y="153670"/>
                  </a:lnTo>
                  <a:lnTo>
                    <a:pt x="1276362" y="152400"/>
                  </a:lnTo>
                  <a:lnTo>
                    <a:pt x="1280350" y="152400"/>
                  </a:lnTo>
                  <a:lnTo>
                    <a:pt x="1284008" y="151130"/>
                  </a:lnTo>
                  <a:lnTo>
                    <a:pt x="1291844" y="147320"/>
                  </a:lnTo>
                  <a:lnTo>
                    <a:pt x="1297622" y="142240"/>
                  </a:lnTo>
                  <a:lnTo>
                    <a:pt x="1298765" y="139700"/>
                  </a:lnTo>
                  <a:lnTo>
                    <a:pt x="1301064" y="134620"/>
                  </a:lnTo>
                  <a:lnTo>
                    <a:pt x="1301902" y="127000"/>
                  </a:lnTo>
                  <a:lnTo>
                    <a:pt x="1299933" y="119380"/>
                  </a:lnTo>
                  <a:lnTo>
                    <a:pt x="1299032" y="118110"/>
                  </a:lnTo>
                  <a:lnTo>
                    <a:pt x="1295438" y="113030"/>
                  </a:lnTo>
                  <a:lnTo>
                    <a:pt x="1288884" y="107950"/>
                  </a:lnTo>
                  <a:lnTo>
                    <a:pt x="1288427" y="107810"/>
                  </a:lnTo>
                  <a:lnTo>
                    <a:pt x="1288427" y="124460"/>
                  </a:lnTo>
                  <a:lnTo>
                    <a:pt x="1287640" y="134620"/>
                  </a:lnTo>
                  <a:lnTo>
                    <a:pt x="1282522" y="138430"/>
                  </a:lnTo>
                  <a:lnTo>
                    <a:pt x="1270457" y="139700"/>
                  </a:lnTo>
                  <a:lnTo>
                    <a:pt x="1247940" y="139700"/>
                  </a:lnTo>
                  <a:lnTo>
                    <a:pt x="1234935" y="138430"/>
                  </a:lnTo>
                  <a:lnTo>
                    <a:pt x="1229131" y="134620"/>
                  </a:lnTo>
                  <a:lnTo>
                    <a:pt x="1229194" y="123190"/>
                  </a:lnTo>
                  <a:lnTo>
                    <a:pt x="1234782" y="118110"/>
                  </a:lnTo>
                  <a:lnTo>
                    <a:pt x="1276769" y="118110"/>
                  </a:lnTo>
                  <a:lnTo>
                    <a:pt x="1284287" y="120650"/>
                  </a:lnTo>
                  <a:lnTo>
                    <a:pt x="1288427" y="124460"/>
                  </a:lnTo>
                  <a:lnTo>
                    <a:pt x="1288427" y="107810"/>
                  </a:lnTo>
                  <a:lnTo>
                    <a:pt x="1280820" y="105410"/>
                  </a:lnTo>
                  <a:lnTo>
                    <a:pt x="1274305" y="104140"/>
                  </a:lnTo>
                  <a:lnTo>
                    <a:pt x="1260665" y="104140"/>
                  </a:lnTo>
                  <a:lnTo>
                    <a:pt x="1260665" y="63500"/>
                  </a:lnTo>
                  <a:lnTo>
                    <a:pt x="1482242" y="63500"/>
                  </a:lnTo>
                  <a:lnTo>
                    <a:pt x="1482242" y="133350"/>
                  </a:lnTo>
                  <a:lnTo>
                    <a:pt x="1482128" y="167640"/>
                  </a:lnTo>
                  <a:lnTo>
                    <a:pt x="1481175" y="170180"/>
                  </a:lnTo>
                  <a:lnTo>
                    <a:pt x="1468107" y="187960"/>
                  </a:lnTo>
                  <a:lnTo>
                    <a:pt x="1456486" y="204470"/>
                  </a:lnTo>
                  <a:lnTo>
                    <a:pt x="1444790" y="219710"/>
                  </a:lnTo>
                  <a:lnTo>
                    <a:pt x="1429143" y="241300"/>
                  </a:lnTo>
                  <a:lnTo>
                    <a:pt x="1426870" y="246380"/>
                  </a:lnTo>
                  <a:lnTo>
                    <a:pt x="1426425" y="252730"/>
                  </a:lnTo>
                  <a:lnTo>
                    <a:pt x="1425740" y="260350"/>
                  </a:lnTo>
                  <a:lnTo>
                    <a:pt x="1424863" y="267970"/>
                  </a:lnTo>
                  <a:lnTo>
                    <a:pt x="1423911" y="275590"/>
                  </a:lnTo>
                  <a:lnTo>
                    <a:pt x="1423073" y="283210"/>
                  </a:lnTo>
                  <a:lnTo>
                    <a:pt x="1422158" y="292100"/>
                  </a:lnTo>
                  <a:lnTo>
                    <a:pt x="1429524" y="298450"/>
                  </a:lnTo>
                  <a:lnTo>
                    <a:pt x="1438198" y="294640"/>
                  </a:lnTo>
                  <a:lnTo>
                    <a:pt x="1471447" y="279400"/>
                  </a:lnTo>
                  <a:lnTo>
                    <a:pt x="1475473" y="278130"/>
                  </a:lnTo>
                  <a:lnTo>
                    <a:pt x="1478432" y="273050"/>
                  </a:lnTo>
                  <a:lnTo>
                    <a:pt x="1481937" y="270510"/>
                  </a:lnTo>
                  <a:lnTo>
                    <a:pt x="1482229" y="271780"/>
                  </a:lnTo>
                  <a:lnTo>
                    <a:pt x="1482344" y="339090"/>
                  </a:lnTo>
                  <a:lnTo>
                    <a:pt x="1482344" y="232981"/>
                  </a:lnTo>
                  <a:lnTo>
                    <a:pt x="1469517" y="250190"/>
                  </a:lnTo>
                  <a:lnTo>
                    <a:pt x="1464538" y="246557"/>
                  </a:lnTo>
                  <a:lnTo>
                    <a:pt x="1464538" y="256540"/>
                  </a:lnTo>
                  <a:lnTo>
                    <a:pt x="1461871" y="261620"/>
                  </a:lnTo>
                  <a:lnTo>
                    <a:pt x="1456855" y="265430"/>
                  </a:lnTo>
                  <a:lnTo>
                    <a:pt x="1445399" y="267970"/>
                  </a:lnTo>
                  <a:lnTo>
                    <a:pt x="1447609" y="260350"/>
                  </a:lnTo>
                  <a:lnTo>
                    <a:pt x="1445107" y="252730"/>
                  </a:lnTo>
                  <a:lnTo>
                    <a:pt x="1451152" y="246380"/>
                  </a:lnTo>
                  <a:lnTo>
                    <a:pt x="1464538" y="256540"/>
                  </a:lnTo>
                  <a:lnTo>
                    <a:pt x="1464538" y="246557"/>
                  </a:lnTo>
                  <a:lnTo>
                    <a:pt x="1464297" y="246380"/>
                  </a:lnTo>
                  <a:lnTo>
                    <a:pt x="1455597" y="240030"/>
                  </a:lnTo>
                  <a:lnTo>
                    <a:pt x="1529372" y="140970"/>
                  </a:lnTo>
                  <a:lnTo>
                    <a:pt x="1539786" y="127000"/>
                  </a:lnTo>
                  <a:lnTo>
                    <a:pt x="1553718" y="137160"/>
                  </a:lnTo>
                  <a:lnTo>
                    <a:pt x="1553718" y="111645"/>
                  </a:lnTo>
                  <a:lnTo>
                    <a:pt x="1550250" y="109220"/>
                  </a:lnTo>
                  <a:lnTo>
                    <a:pt x="1543735" y="105410"/>
                  </a:lnTo>
                  <a:lnTo>
                    <a:pt x="1536687" y="105410"/>
                  </a:lnTo>
                  <a:lnTo>
                    <a:pt x="1505343" y="138430"/>
                  </a:lnTo>
                  <a:lnTo>
                    <a:pt x="1504505" y="139700"/>
                  </a:lnTo>
                  <a:lnTo>
                    <a:pt x="1503070" y="140970"/>
                  </a:lnTo>
                  <a:lnTo>
                    <a:pt x="1503045" y="63500"/>
                  </a:lnTo>
                  <a:lnTo>
                    <a:pt x="1502943" y="53340"/>
                  </a:lnTo>
                  <a:lnTo>
                    <a:pt x="1502549" y="48260"/>
                  </a:lnTo>
                  <a:lnTo>
                    <a:pt x="1502067" y="41910"/>
                  </a:lnTo>
                  <a:lnTo>
                    <a:pt x="1501775" y="38100"/>
                  </a:lnTo>
                  <a:lnTo>
                    <a:pt x="1499819" y="27940"/>
                  </a:lnTo>
                  <a:lnTo>
                    <a:pt x="1498854" y="22860"/>
                  </a:lnTo>
                  <a:lnTo>
                    <a:pt x="1498282" y="21590"/>
                  </a:lnTo>
                  <a:lnTo>
                    <a:pt x="1494929" y="13970"/>
                  </a:lnTo>
                  <a:lnTo>
                    <a:pt x="1488503" y="7620"/>
                  </a:lnTo>
                  <a:lnTo>
                    <a:pt x="1482331" y="3784"/>
                  </a:lnTo>
                  <a:lnTo>
                    <a:pt x="1482331" y="48260"/>
                  </a:lnTo>
                  <a:lnTo>
                    <a:pt x="1260297" y="48260"/>
                  </a:lnTo>
                  <a:lnTo>
                    <a:pt x="1261300" y="41910"/>
                  </a:lnTo>
                  <a:lnTo>
                    <a:pt x="1481391" y="41910"/>
                  </a:lnTo>
                  <a:lnTo>
                    <a:pt x="1482331" y="48260"/>
                  </a:lnTo>
                  <a:lnTo>
                    <a:pt x="1482331" y="3784"/>
                  </a:lnTo>
                  <a:lnTo>
                    <a:pt x="1480350" y="2540"/>
                  </a:lnTo>
                  <a:lnTo>
                    <a:pt x="1478216" y="1955"/>
                  </a:lnTo>
                  <a:lnTo>
                    <a:pt x="1478216" y="27940"/>
                  </a:lnTo>
                  <a:lnTo>
                    <a:pt x="1264691" y="27940"/>
                  </a:lnTo>
                  <a:lnTo>
                    <a:pt x="1264970" y="22860"/>
                  </a:lnTo>
                  <a:lnTo>
                    <a:pt x="1266367" y="21590"/>
                  </a:lnTo>
                  <a:lnTo>
                    <a:pt x="1476184" y="21590"/>
                  </a:lnTo>
                  <a:lnTo>
                    <a:pt x="1477479" y="22860"/>
                  </a:lnTo>
                  <a:lnTo>
                    <a:pt x="1478216" y="27940"/>
                  </a:lnTo>
                  <a:lnTo>
                    <a:pt x="1478216" y="1955"/>
                  </a:lnTo>
                  <a:lnTo>
                    <a:pt x="1471244" y="0"/>
                  </a:lnTo>
                  <a:lnTo>
                    <a:pt x="1271917" y="0"/>
                  </a:lnTo>
                  <a:lnTo>
                    <a:pt x="1243215" y="26670"/>
                  </a:lnTo>
                  <a:lnTo>
                    <a:pt x="1239291" y="62230"/>
                  </a:lnTo>
                  <a:lnTo>
                    <a:pt x="1239367" y="83820"/>
                  </a:lnTo>
                  <a:lnTo>
                    <a:pt x="1239621" y="102870"/>
                  </a:lnTo>
                  <a:lnTo>
                    <a:pt x="1239126" y="105410"/>
                  </a:lnTo>
                  <a:lnTo>
                    <a:pt x="1235087" y="105410"/>
                  </a:lnTo>
                  <a:lnTo>
                    <a:pt x="1226947" y="109220"/>
                  </a:lnTo>
                  <a:lnTo>
                    <a:pt x="1220698" y="114300"/>
                  </a:lnTo>
                  <a:lnTo>
                    <a:pt x="1216685" y="120650"/>
                  </a:lnTo>
                  <a:lnTo>
                    <a:pt x="1215263" y="128270"/>
                  </a:lnTo>
                  <a:lnTo>
                    <a:pt x="1216698" y="137160"/>
                  </a:lnTo>
                  <a:lnTo>
                    <a:pt x="1220812" y="143510"/>
                  </a:lnTo>
                  <a:lnTo>
                    <a:pt x="1227188" y="148590"/>
                  </a:lnTo>
                  <a:lnTo>
                    <a:pt x="1235468" y="152400"/>
                  </a:lnTo>
                  <a:lnTo>
                    <a:pt x="1236713" y="152400"/>
                  </a:lnTo>
                  <a:lnTo>
                    <a:pt x="1239532" y="153670"/>
                  </a:lnTo>
                  <a:lnTo>
                    <a:pt x="1239481" y="167640"/>
                  </a:lnTo>
                  <a:lnTo>
                    <a:pt x="1240307" y="171450"/>
                  </a:lnTo>
                  <a:lnTo>
                    <a:pt x="1237945" y="175260"/>
                  </a:lnTo>
                  <a:lnTo>
                    <a:pt x="1234084" y="175260"/>
                  </a:lnTo>
                  <a:lnTo>
                    <a:pt x="1231582" y="176530"/>
                  </a:lnTo>
                  <a:lnTo>
                    <a:pt x="1225118" y="179070"/>
                  </a:lnTo>
                  <a:lnTo>
                    <a:pt x="1220127" y="184150"/>
                  </a:lnTo>
                  <a:lnTo>
                    <a:pt x="1216812" y="190500"/>
                  </a:lnTo>
                  <a:lnTo>
                    <a:pt x="1215390" y="196850"/>
                  </a:lnTo>
                  <a:lnTo>
                    <a:pt x="1216012" y="204470"/>
                  </a:lnTo>
                  <a:lnTo>
                    <a:pt x="1218590" y="209550"/>
                  </a:lnTo>
                  <a:lnTo>
                    <a:pt x="1222921" y="214630"/>
                  </a:lnTo>
                  <a:lnTo>
                    <a:pt x="1228813" y="218440"/>
                  </a:lnTo>
                  <a:lnTo>
                    <a:pt x="1231976" y="220980"/>
                  </a:lnTo>
                  <a:lnTo>
                    <a:pt x="1235544" y="220980"/>
                  </a:lnTo>
                  <a:lnTo>
                    <a:pt x="1239532" y="223520"/>
                  </a:lnTo>
                  <a:lnTo>
                    <a:pt x="1239532" y="228600"/>
                  </a:lnTo>
                  <a:lnTo>
                    <a:pt x="1239367" y="233680"/>
                  </a:lnTo>
                  <a:lnTo>
                    <a:pt x="1239723" y="241300"/>
                  </a:lnTo>
                  <a:lnTo>
                    <a:pt x="1239164" y="243840"/>
                  </a:lnTo>
                  <a:lnTo>
                    <a:pt x="1235100" y="243840"/>
                  </a:lnTo>
                  <a:lnTo>
                    <a:pt x="1226972" y="247650"/>
                  </a:lnTo>
                  <a:lnTo>
                    <a:pt x="1220711" y="252730"/>
                  </a:lnTo>
                  <a:lnTo>
                    <a:pt x="1216685" y="260350"/>
                  </a:lnTo>
                  <a:lnTo>
                    <a:pt x="1215263" y="267970"/>
                  </a:lnTo>
                  <a:lnTo>
                    <a:pt x="1216685" y="275590"/>
                  </a:lnTo>
                  <a:lnTo>
                    <a:pt x="1220724" y="281940"/>
                  </a:lnTo>
                  <a:lnTo>
                    <a:pt x="1226985" y="287020"/>
                  </a:lnTo>
                  <a:lnTo>
                    <a:pt x="1235036" y="290830"/>
                  </a:lnTo>
                  <a:lnTo>
                    <a:pt x="1236421" y="290830"/>
                  </a:lnTo>
                  <a:lnTo>
                    <a:pt x="1239532" y="292100"/>
                  </a:lnTo>
                  <a:lnTo>
                    <a:pt x="1239634" y="325120"/>
                  </a:lnTo>
                  <a:lnTo>
                    <a:pt x="1239393" y="334010"/>
                  </a:lnTo>
                  <a:lnTo>
                    <a:pt x="1241386" y="344170"/>
                  </a:lnTo>
                  <a:lnTo>
                    <a:pt x="1247432" y="353060"/>
                  </a:lnTo>
                  <a:lnTo>
                    <a:pt x="1256169" y="359410"/>
                  </a:lnTo>
                  <a:lnTo>
                    <a:pt x="1266215" y="360680"/>
                  </a:lnTo>
                  <a:lnTo>
                    <a:pt x="1476819" y="360680"/>
                  </a:lnTo>
                  <a:lnTo>
                    <a:pt x="1487233" y="359410"/>
                  </a:lnTo>
                  <a:lnTo>
                    <a:pt x="1495552" y="353060"/>
                  </a:lnTo>
                  <a:lnTo>
                    <a:pt x="1501051" y="345440"/>
                  </a:lnTo>
                  <a:lnTo>
                    <a:pt x="1502041" y="340360"/>
                  </a:lnTo>
                  <a:lnTo>
                    <a:pt x="1503045" y="335280"/>
                  </a:lnTo>
                  <a:lnTo>
                    <a:pt x="1503057" y="270510"/>
                  </a:lnTo>
                  <a:lnTo>
                    <a:pt x="1503045" y="267970"/>
                  </a:lnTo>
                  <a:lnTo>
                    <a:pt x="1502981" y="250190"/>
                  </a:lnTo>
                  <a:lnTo>
                    <a:pt x="1502956" y="242570"/>
                  </a:lnTo>
                  <a:lnTo>
                    <a:pt x="1504010" y="238760"/>
                  </a:lnTo>
                  <a:lnTo>
                    <a:pt x="1570964" y="148590"/>
                  </a:lnTo>
                  <a:lnTo>
                    <a:pt x="1574609" y="140970"/>
                  </a:lnTo>
                  <a:lnTo>
                    <a:pt x="1575041" y="133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75830" y="3127190"/>
              <a:ext cx="151556" cy="18949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87068" y="4663439"/>
              <a:ext cx="286385" cy="323850"/>
            </a:xfrm>
            <a:custGeom>
              <a:avLst/>
              <a:gdLst/>
              <a:ahLst/>
              <a:cxnLst/>
              <a:rect l="l" t="t" r="r" b="b"/>
              <a:pathLst>
                <a:path w="286384" h="323850">
                  <a:moveTo>
                    <a:pt x="159207" y="105664"/>
                  </a:moveTo>
                  <a:lnTo>
                    <a:pt x="157645" y="105651"/>
                  </a:lnTo>
                  <a:lnTo>
                    <a:pt x="135420" y="105664"/>
                  </a:lnTo>
                  <a:lnTo>
                    <a:pt x="159207" y="105664"/>
                  </a:lnTo>
                  <a:close/>
                </a:path>
                <a:path w="286384" h="323850">
                  <a:moveTo>
                    <a:pt x="175552" y="321335"/>
                  </a:moveTo>
                  <a:lnTo>
                    <a:pt x="175514" y="253873"/>
                  </a:lnTo>
                  <a:lnTo>
                    <a:pt x="153466" y="220459"/>
                  </a:lnTo>
                  <a:lnTo>
                    <a:pt x="139319" y="217589"/>
                  </a:lnTo>
                  <a:lnTo>
                    <a:pt x="35306" y="217589"/>
                  </a:lnTo>
                  <a:lnTo>
                    <a:pt x="2755" y="239229"/>
                  </a:lnTo>
                  <a:lnTo>
                    <a:pt x="0" y="321894"/>
                  </a:lnTo>
                  <a:lnTo>
                    <a:pt x="1790" y="323621"/>
                  </a:lnTo>
                  <a:lnTo>
                    <a:pt x="173139" y="323634"/>
                  </a:lnTo>
                  <a:lnTo>
                    <a:pt x="175552" y="321335"/>
                  </a:lnTo>
                  <a:close/>
                </a:path>
                <a:path w="286384" h="323850">
                  <a:moveTo>
                    <a:pt x="286346" y="257886"/>
                  </a:moveTo>
                  <a:lnTo>
                    <a:pt x="286296" y="236994"/>
                  </a:lnTo>
                  <a:lnTo>
                    <a:pt x="286029" y="236283"/>
                  </a:lnTo>
                  <a:lnTo>
                    <a:pt x="285838" y="235356"/>
                  </a:lnTo>
                  <a:lnTo>
                    <a:pt x="263791" y="235343"/>
                  </a:lnTo>
                  <a:lnTo>
                    <a:pt x="258140" y="232841"/>
                  </a:lnTo>
                  <a:lnTo>
                    <a:pt x="252145" y="225044"/>
                  </a:lnTo>
                  <a:lnTo>
                    <a:pt x="250901" y="222110"/>
                  </a:lnTo>
                  <a:lnTo>
                    <a:pt x="250774" y="221894"/>
                  </a:lnTo>
                  <a:lnTo>
                    <a:pt x="249275" y="219240"/>
                  </a:lnTo>
                  <a:lnTo>
                    <a:pt x="248881" y="219392"/>
                  </a:lnTo>
                  <a:lnTo>
                    <a:pt x="248285" y="219583"/>
                  </a:lnTo>
                  <a:lnTo>
                    <a:pt x="247713" y="219824"/>
                  </a:lnTo>
                  <a:lnTo>
                    <a:pt x="240245" y="221894"/>
                  </a:lnTo>
                  <a:lnTo>
                    <a:pt x="233260" y="221691"/>
                  </a:lnTo>
                  <a:lnTo>
                    <a:pt x="226733" y="219214"/>
                  </a:lnTo>
                  <a:lnTo>
                    <a:pt x="220637" y="214439"/>
                  </a:lnTo>
                  <a:lnTo>
                    <a:pt x="216801" y="210591"/>
                  </a:lnTo>
                  <a:lnTo>
                    <a:pt x="212801" y="206717"/>
                  </a:lnTo>
                  <a:lnTo>
                    <a:pt x="202806" y="185280"/>
                  </a:lnTo>
                  <a:lnTo>
                    <a:pt x="204406" y="178676"/>
                  </a:lnTo>
                  <a:lnTo>
                    <a:pt x="204812" y="177546"/>
                  </a:lnTo>
                  <a:lnTo>
                    <a:pt x="205714" y="175310"/>
                  </a:lnTo>
                  <a:lnTo>
                    <a:pt x="198589" y="171602"/>
                  </a:lnTo>
                  <a:lnTo>
                    <a:pt x="188912" y="140411"/>
                  </a:lnTo>
                  <a:lnTo>
                    <a:pt x="189572" y="124142"/>
                  </a:lnTo>
                  <a:lnTo>
                    <a:pt x="194284" y="117690"/>
                  </a:lnTo>
                  <a:lnTo>
                    <a:pt x="203644" y="113436"/>
                  </a:lnTo>
                  <a:lnTo>
                    <a:pt x="205828" y="112522"/>
                  </a:lnTo>
                  <a:lnTo>
                    <a:pt x="204114" y="109029"/>
                  </a:lnTo>
                  <a:lnTo>
                    <a:pt x="202488" y="105714"/>
                  </a:lnTo>
                  <a:lnTo>
                    <a:pt x="202272" y="105257"/>
                  </a:lnTo>
                  <a:lnTo>
                    <a:pt x="201193" y="97790"/>
                  </a:lnTo>
                  <a:lnTo>
                    <a:pt x="203530" y="93865"/>
                  </a:lnTo>
                  <a:lnTo>
                    <a:pt x="232079" y="65252"/>
                  </a:lnTo>
                  <a:lnTo>
                    <a:pt x="237070" y="64770"/>
                  </a:lnTo>
                  <a:lnTo>
                    <a:pt x="244525" y="66395"/>
                  </a:lnTo>
                  <a:lnTo>
                    <a:pt x="247015" y="67297"/>
                  </a:lnTo>
                  <a:lnTo>
                    <a:pt x="249643" y="68072"/>
                  </a:lnTo>
                  <a:lnTo>
                    <a:pt x="251320" y="64770"/>
                  </a:lnTo>
                  <a:lnTo>
                    <a:pt x="253580" y="60312"/>
                  </a:lnTo>
                  <a:lnTo>
                    <a:pt x="255435" y="58559"/>
                  </a:lnTo>
                  <a:lnTo>
                    <a:pt x="259156" y="55029"/>
                  </a:lnTo>
                  <a:lnTo>
                    <a:pt x="266306" y="52133"/>
                  </a:lnTo>
                  <a:lnTo>
                    <a:pt x="274980" y="51511"/>
                  </a:lnTo>
                  <a:lnTo>
                    <a:pt x="278599" y="51701"/>
                  </a:lnTo>
                  <a:lnTo>
                    <a:pt x="282244" y="51536"/>
                  </a:lnTo>
                  <a:lnTo>
                    <a:pt x="285597" y="51536"/>
                  </a:lnTo>
                  <a:lnTo>
                    <a:pt x="285965" y="50800"/>
                  </a:lnTo>
                  <a:lnTo>
                    <a:pt x="286181" y="50571"/>
                  </a:lnTo>
                  <a:lnTo>
                    <a:pt x="286219" y="40944"/>
                  </a:lnTo>
                  <a:lnTo>
                    <a:pt x="286092" y="7874"/>
                  </a:lnTo>
                  <a:lnTo>
                    <a:pt x="286054" y="5651"/>
                  </a:lnTo>
                  <a:lnTo>
                    <a:pt x="282079" y="939"/>
                  </a:lnTo>
                  <a:lnTo>
                    <a:pt x="268389" y="0"/>
                  </a:lnTo>
                  <a:lnTo>
                    <a:pt x="260057" y="419"/>
                  </a:lnTo>
                  <a:lnTo>
                    <a:pt x="251523" y="419"/>
                  </a:lnTo>
                  <a:lnTo>
                    <a:pt x="240792" y="39522"/>
                  </a:lnTo>
                  <a:lnTo>
                    <a:pt x="183794" y="40944"/>
                  </a:lnTo>
                  <a:lnTo>
                    <a:pt x="181559" y="40944"/>
                  </a:lnTo>
                  <a:lnTo>
                    <a:pt x="181559" y="63461"/>
                  </a:lnTo>
                  <a:lnTo>
                    <a:pt x="179578" y="66040"/>
                  </a:lnTo>
                  <a:lnTo>
                    <a:pt x="179578" y="96418"/>
                  </a:lnTo>
                  <a:lnTo>
                    <a:pt x="179438" y="102971"/>
                  </a:lnTo>
                  <a:lnTo>
                    <a:pt x="176885" y="105562"/>
                  </a:lnTo>
                  <a:lnTo>
                    <a:pt x="165468" y="105714"/>
                  </a:lnTo>
                  <a:lnTo>
                    <a:pt x="135420" y="105664"/>
                  </a:lnTo>
                  <a:lnTo>
                    <a:pt x="124129" y="105613"/>
                  </a:lnTo>
                  <a:lnTo>
                    <a:pt x="121513" y="103492"/>
                  </a:lnTo>
                  <a:lnTo>
                    <a:pt x="121170" y="96761"/>
                  </a:lnTo>
                  <a:lnTo>
                    <a:pt x="123939" y="93929"/>
                  </a:lnTo>
                  <a:lnTo>
                    <a:pt x="159816" y="93903"/>
                  </a:lnTo>
                  <a:lnTo>
                    <a:pt x="177266" y="93967"/>
                  </a:lnTo>
                  <a:lnTo>
                    <a:pt x="179578" y="96418"/>
                  </a:lnTo>
                  <a:lnTo>
                    <a:pt x="179578" y="66040"/>
                  </a:lnTo>
                  <a:lnTo>
                    <a:pt x="177355" y="68910"/>
                  </a:lnTo>
                  <a:lnTo>
                    <a:pt x="174625" y="70040"/>
                  </a:lnTo>
                  <a:lnTo>
                    <a:pt x="165214" y="70472"/>
                  </a:lnTo>
                  <a:lnTo>
                    <a:pt x="159232" y="70307"/>
                  </a:lnTo>
                  <a:lnTo>
                    <a:pt x="157861" y="70269"/>
                  </a:lnTo>
                  <a:lnTo>
                    <a:pt x="143205" y="70269"/>
                  </a:lnTo>
                  <a:lnTo>
                    <a:pt x="135864" y="70307"/>
                  </a:lnTo>
                  <a:lnTo>
                    <a:pt x="123913" y="70231"/>
                  </a:lnTo>
                  <a:lnTo>
                    <a:pt x="121183" y="67932"/>
                  </a:lnTo>
                  <a:lnTo>
                    <a:pt x="121412" y="60883"/>
                  </a:lnTo>
                  <a:lnTo>
                    <a:pt x="124396" y="58572"/>
                  </a:lnTo>
                  <a:lnTo>
                    <a:pt x="165531" y="58572"/>
                  </a:lnTo>
                  <a:lnTo>
                    <a:pt x="178219" y="58597"/>
                  </a:lnTo>
                  <a:lnTo>
                    <a:pt x="181559" y="63461"/>
                  </a:lnTo>
                  <a:lnTo>
                    <a:pt x="181559" y="40944"/>
                  </a:lnTo>
                  <a:lnTo>
                    <a:pt x="134251" y="40855"/>
                  </a:lnTo>
                  <a:lnTo>
                    <a:pt x="115925" y="21043"/>
                  </a:lnTo>
                  <a:lnTo>
                    <a:pt x="115925" y="2997"/>
                  </a:lnTo>
                  <a:lnTo>
                    <a:pt x="115773" y="1676"/>
                  </a:lnTo>
                  <a:lnTo>
                    <a:pt x="115684" y="152"/>
                  </a:lnTo>
                  <a:lnTo>
                    <a:pt x="101854" y="139"/>
                  </a:lnTo>
                  <a:lnTo>
                    <a:pt x="85661" y="190"/>
                  </a:lnTo>
                  <a:lnTo>
                    <a:pt x="81305" y="4546"/>
                  </a:lnTo>
                  <a:lnTo>
                    <a:pt x="81292" y="106718"/>
                  </a:lnTo>
                  <a:lnTo>
                    <a:pt x="81432" y="107823"/>
                  </a:lnTo>
                  <a:lnTo>
                    <a:pt x="81508" y="108940"/>
                  </a:lnTo>
                  <a:lnTo>
                    <a:pt x="82156" y="108978"/>
                  </a:lnTo>
                  <a:lnTo>
                    <a:pt x="82524" y="109054"/>
                  </a:lnTo>
                  <a:lnTo>
                    <a:pt x="82880" y="109029"/>
                  </a:lnTo>
                  <a:lnTo>
                    <a:pt x="121285" y="121666"/>
                  </a:lnTo>
                  <a:lnTo>
                    <a:pt x="138188" y="165544"/>
                  </a:lnTo>
                  <a:lnTo>
                    <a:pt x="133540" y="181673"/>
                  </a:lnTo>
                  <a:lnTo>
                    <a:pt x="123545" y="196011"/>
                  </a:lnTo>
                  <a:lnTo>
                    <a:pt x="122732" y="196850"/>
                  </a:lnTo>
                  <a:lnTo>
                    <a:pt x="121843" y="198437"/>
                  </a:lnTo>
                  <a:lnTo>
                    <a:pt x="123469" y="203974"/>
                  </a:lnTo>
                  <a:lnTo>
                    <a:pt x="125361" y="205181"/>
                  </a:lnTo>
                  <a:lnTo>
                    <a:pt x="133680" y="205193"/>
                  </a:lnTo>
                  <a:lnTo>
                    <a:pt x="137096" y="205066"/>
                  </a:lnTo>
                  <a:lnTo>
                    <a:pt x="140512" y="205219"/>
                  </a:lnTo>
                  <a:lnTo>
                    <a:pt x="176796" y="223685"/>
                  </a:lnTo>
                  <a:lnTo>
                    <a:pt x="186728" y="257886"/>
                  </a:lnTo>
                  <a:lnTo>
                    <a:pt x="186512" y="263537"/>
                  </a:lnTo>
                  <a:lnTo>
                    <a:pt x="186690" y="269189"/>
                  </a:lnTo>
                  <a:lnTo>
                    <a:pt x="186690" y="275043"/>
                  </a:lnTo>
                  <a:lnTo>
                    <a:pt x="187871" y="275145"/>
                  </a:lnTo>
                  <a:lnTo>
                    <a:pt x="188607" y="275272"/>
                  </a:lnTo>
                  <a:lnTo>
                    <a:pt x="252818" y="275285"/>
                  </a:lnTo>
                  <a:lnTo>
                    <a:pt x="281533" y="275221"/>
                  </a:lnTo>
                  <a:lnTo>
                    <a:pt x="286169" y="270433"/>
                  </a:lnTo>
                  <a:lnTo>
                    <a:pt x="286346" y="2578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87728" y="4727232"/>
              <a:ext cx="159410" cy="15911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14245" y="4619485"/>
              <a:ext cx="113080" cy="7364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34693" y="4785029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433" y="0"/>
                  </a:moveTo>
                  <a:lnTo>
                    <a:pt x="24149" y="3078"/>
                  </a:lnTo>
                  <a:lnTo>
                    <a:pt x="11630" y="11501"/>
                  </a:lnTo>
                  <a:lnTo>
                    <a:pt x="3153" y="23994"/>
                  </a:lnTo>
                  <a:lnTo>
                    <a:pt x="0" y="39281"/>
                  </a:lnTo>
                  <a:lnTo>
                    <a:pt x="3090" y="54506"/>
                  </a:lnTo>
                  <a:lnTo>
                    <a:pt x="11566" y="67108"/>
                  </a:lnTo>
                  <a:lnTo>
                    <a:pt x="24067" y="75712"/>
                  </a:lnTo>
                  <a:lnTo>
                    <a:pt x="39230" y="78943"/>
                  </a:lnTo>
                  <a:lnTo>
                    <a:pt x="54648" y="75918"/>
                  </a:lnTo>
                  <a:lnTo>
                    <a:pt x="67249" y="67498"/>
                  </a:lnTo>
                  <a:lnTo>
                    <a:pt x="75759" y="54952"/>
                  </a:lnTo>
                  <a:lnTo>
                    <a:pt x="78905" y="39547"/>
                  </a:lnTo>
                  <a:lnTo>
                    <a:pt x="75848" y="24113"/>
                  </a:lnTo>
                  <a:lnTo>
                    <a:pt x="67427" y="11553"/>
                  </a:lnTo>
                  <a:lnTo>
                    <a:pt x="54877" y="3103"/>
                  </a:lnTo>
                  <a:lnTo>
                    <a:pt x="39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841153" y="6121570"/>
            <a:ext cx="611505" cy="1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Tính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năng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6751" y="612816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60297" y="481596"/>
            <a:ext cx="9079865" cy="144145"/>
            <a:chOff x="1360297" y="481596"/>
            <a:chExt cx="9079865" cy="144145"/>
          </a:xfrm>
        </p:grpSpPr>
        <p:sp>
          <p:nvSpPr>
            <p:cNvPr id="4" name="object 4"/>
            <p:cNvSpPr/>
            <p:nvPr/>
          </p:nvSpPr>
          <p:spPr>
            <a:xfrm>
              <a:off x="10295953" y="481596"/>
              <a:ext cx="143992" cy="1440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0297" y="553592"/>
              <a:ext cx="8968740" cy="0"/>
            </a:xfrm>
            <a:custGeom>
              <a:avLst/>
              <a:gdLst/>
              <a:ahLst/>
              <a:cxnLst/>
              <a:rect l="l" t="t" r="r" b="b"/>
              <a:pathLst>
                <a:path w="8968740">
                  <a:moveTo>
                    <a:pt x="896868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13664" y="3140024"/>
            <a:ext cx="4473130" cy="2367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297" y="1117129"/>
            <a:ext cx="350774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125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400" b="1" spc="-120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400" b="1" spc="-130" dirty="0">
                <a:solidFill>
                  <a:srgbClr val="414042"/>
                </a:solidFill>
                <a:latin typeface="Verdana"/>
                <a:cs typeface="Verdana"/>
              </a:rPr>
              <a:t>tin </a:t>
            </a:r>
            <a:r>
              <a:rPr sz="1400" b="1" spc="-140" dirty="0">
                <a:solidFill>
                  <a:srgbClr val="414042"/>
                </a:solidFill>
                <a:latin typeface="Verdana"/>
                <a:cs typeface="Verdana"/>
              </a:rPr>
              <a:t>tỉnh </a:t>
            </a:r>
            <a:r>
              <a:rPr sz="1400" b="1" spc="-120" dirty="0">
                <a:solidFill>
                  <a:srgbClr val="414042"/>
                </a:solidFill>
                <a:latin typeface="Verdana"/>
                <a:cs typeface="Verdana"/>
              </a:rPr>
              <a:t>Thái</a:t>
            </a:r>
            <a:r>
              <a:rPr sz="1400" b="1" spc="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160" dirty="0">
                <a:solidFill>
                  <a:srgbClr val="414042"/>
                </a:solidFill>
                <a:latin typeface="Verdana"/>
                <a:cs typeface="Verdana"/>
              </a:rPr>
              <a:t>Bình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420"/>
              </a:lnSpc>
            </a:pP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Quy 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mô: </a:t>
            </a:r>
            <a:r>
              <a:rPr sz="1200" spc="-365" dirty="0">
                <a:solidFill>
                  <a:srgbClr val="414042"/>
                </a:solidFill>
                <a:latin typeface="Verdana"/>
                <a:cs typeface="Verdana"/>
              </a:rPr>
              <a:t>1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chính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28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thành</a:t>
            </a:r>
            <a:r>
              <a:rPr sz="1200" spc="-30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viên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Số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cập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trung </a:t>
            </a:r>
            <a:r>
              <a:rPr sz="1200" spc="-114" dirty="0">
                <a:solidFill>
                  <a:srgbClr val="414042"/>
                </a:solidFill>
                <a:latin typeface="Verdana"/>
                <a:cs typeface="Verdana"/>
              </a:rPr>
              <a:t>bình: </a:t>
            </a: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2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triệu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người/</a:t>
            </a:r>
            <a:r>
              <a:rPr sz="1200" spc="-29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tháng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660"/>
              </a:lnSpc>
              <a:spcBef>
                <a:spcPts val="40"/>
              </a:spcBef>
            </a:pPr>
            <a:r>
              <a:rPr sz="1400" b="1" spc="-105" dirty="0">
                <a:solidFill>
                  <a:srgbClr val="414042"/>
                </a:solidFill>
                <a:latin typeface="Verdana"/>
                <a:cs typeface="Verdana"/>
              </a:rPr>
              <a:t>Báo </a:t>
            </a:r>
            <a:r>
              <a:rPr sz="1400" b="1" spc="-135" dirty="0">
                <a:solidFill>
                  <a:srgbClr val="414042"/>
                </a:solidFill>
                <a:latin typeface="Verdana"/>
                <a:cs typeface="Verdana"/>
              </a:rPr>
              <a:t>điện </a:t>
            </a:r>
            <a:r>
              <a:rPr sz="1400" b="1" spc="-145" dirty="0">
                <a:solidFill>
                  <a:srgbClr val="414042"/>
                </a:solidFill>
                <a:latin typeface="Verdana"/>
                <a:cs typeface="Verdana"/>
              </a:rPr>
              <a:t>tử </a:t>
            </a:r>
            <a:r>
              <a:rPr sz="1400" b="1" spc="-130" dirty="0">
                <a:solidFill>
                  <a:srgbClr val="414042"/>
                </a:solidFill>
                <a:latin typeface="Verdana"/>
                <a:cs typeface="Verdana"/>
              </a:rPr>
              <a:t>quân </a:t>
            </a:r>
            <a:r>
              <a:rPr sz="1400" b="1" spc="-170" dirty="0">
                <a:solidFill>
                  <a:srgbClr val="414042"/>
                </a:solidFill>
                <a:latin typeface="Verdana"/>
                <a:cs typeface="Verdana"/>
              </a:rPr>
              <a:t>khu</a:t>
            </a:r>
            <a:r>
              <a:rPr sz="1400" b="1" spc="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14042"/>
                </a:solidFill>
                <a:latin typeface="Verdana"/>
                <a:cs typeface="Verdana"/>
              </a:rPr>
              <a:t>4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420"/>
              </a:lnSpc>
            </a:pP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2017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Số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cập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trung </a:t>
            </a:r>
            <a:r>
              <a:rPr sz="1200" spc="-114" dirty="0">
                <a:solidFill>
                  <a:srgbClr val="414042"/>
                </a:solidFill>
                <a:latin typeface="Verdana"/>
                <a:cs typeface="Verdana"/>
              </a:rPr>
              <a:t>bình: 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3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triệu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người/</a:t>
            </a:r>
            <a:r>
              <a:rPr sz="1200" spc="-24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tháng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0435" y="3716401"/>
            <a:ext cx="3630295" cy="154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135" dirty="0">
                <a:solidFill>
                  <a:srgbClr val="414042"/>
                </a:solidFill>
                <a:latin typeface="Verdana"/>
                <a:cs typeface="Verdana"/>
              </a:rPr>
              <a:t>Sở </a:t>
            </a:r>
            <a:r>
              <a:rPr sz="1400" b="1" spc="-105" dirty="0">
                <a:solidFill>
                  <a:srgbClr val="414042"/>
                </a:solidFill>
                <a:latin typeface="Verdana"/>
                <a:cs typeface="Verdana"/>
              </a:rPr>
              <a:t>giáo </a:t>
            </a:r>
            <a:r>
              <a:rPr sz="1400" b="1" spc="-125" dirty="0">
                <a:solidFill>
                  <a:srgbClr val="414042"/>
                </a:solidFill>
                <a:latin typeface="Verdana"/>
                <a:cs typeface="Verdana"/>
              </a:rPr>
              <a:t>dục Gia</a:t>
            </a:r>
            <a:r>
              <a:rPr sz="1400" b="1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110" dirty="0">
                <a:solidFill>
                  <a:srgbClr val="414042"/>
                </a:solidFill>
                <a:latin typeface="Verdana"/>
                <a:cs typeface="Verdana"/>
              </a:rPr>
              <a:t>Lai</a:t>
            </a:r>
            <a:endParaRPr sz="1400">
              <a:latin typeface="Verdana"/>
              <a:cs typeface="Verdana"/>
            </a:endParaRPr>
          </a:p>
          <a:p>
            <a:pPr marL="12700" marR="793115">
              <a:lnSpc>
                <a:spcPts val="1440"/>
              </a:lnSpc>
              <a:spcBef>
                <a:spcPts val="25"/>
              </a:spcBef>
            </a:pP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Quy 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mô: </a:t>
            </a:r>
            <a:r>
              <a:rPr sz="1200" spc="-365" dirty="0">
                <a:solidFill>
                  <a:srgbClr val="414042"/>
                </a:solidFill>
                <a:latin typeface="Verdana"/>
                <a:cs typeface="Verdana"/>
              </a:rPr>
              <a:t>1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chính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nhiều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cổng</a:t>
            </a:r>
            <a:r>
              <a:rPr sz="1200" spc="-28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414042"/>
                </a:solidFill>
                <a:latin typeface="Verdana"/>
                <a:cs typeface="Verdana"/>
              </a:rPr>
              <a:t>con  </a:t>
            </a: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2017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390"/>
              </a:lnSpc>
            </a:pP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Số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cập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trung </a:t>
            </a:r>
            <a:r>
              <a:rPr sz="1200" spc="-114" dirty="0">
                <a:solidFill>
                  <a:srgbClr val="414042"/>
                </a:solidFill>
                <a:latin typeface="Verdana"/>
                <a:cs typeface="Verdana"/>
              </a:rPr>
              <a:t>bình: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700.000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người/</a:t>
            </a:r>
            <a:r>
              <a:rPr sz="1200" spc="-2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tháng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660"/>
              </a:lnSpc>
              <a:spcBef>
                <a:spcPts val="40"/>
              </a:spcBef>
            </a:pPr>
            <a:r>
              <a:rPr sz="1400" b="1" spc="-135" dirty="0">
                <a:solidFill>
                  <a:srgbClr val="414042"/>
                </a:solidFill>
                <a:latin typeface="Verdana"/>
                <a:cs typeface="Verdana"/>
              </a:rPr>
              <a:t>Sở </a:t>
            </a:r>
            <a:r>
              <a:rPr sz="1400" b="1" spc="-105" dirty="0">
                <a:solidFill>
                  <a:srgbClr val="414042"/>
                </a:solidFill>
                <a:latin typeface="Verdana"/>
                <a:cs typeface="Verdana"/>
              </a:rPr>
              <a:t>giáo </a:t>
            </a:r>
            <a:r>
              <a:rPr sz="1400" b="1" spc="-125" dirty="0">
                <a:solidFill>
                  <a:srgbClr val="414042"/>
                </a:solidFill>
                <a:latin typeface="Verdana"/>
                <a:cs typeface="Verdana"/>
              </a:rPr>
              <a:t>dục </a:t>
            </a:r>
            <a:r>
              <a:rPr sz="1400" b="1" spc="-160" dirty="0">
                <a:solidFill>
                  <a:srgbClr val="414042"/>
                </a:solidFill>
                <a:latin typeface="Verdana"/>
                <a:cs typeface="Verdana"/>
              </a:rPr>
              <a:t>Hưng</a:t>
            </a:r>
            <a:r>
              <a:rPr sz="1400" b="1" spc="-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180" dirty="0">
                <a:solidFill>
                  <a:srgbClr val="414042"/>
                </a:solidFill>
                <a:latin typeface="Verdana"/>
                <a:cs typeface="Verdana"/>
              </a:rPr>
              <a:t>Yên</a:t>
            </a:r>
            <a:endParaRPr sz="1400">
              <a:latin typeface="Verdana"/>
              <a:cs typeface="Verdana"/>
            </a:endParaRPr>
          </a:p>
          <a:p>
            <a:pPr marL="12700" marR="793115">
              <a:lnSpc>
                <a:spcPts val="1440"/>
              </a:lnSpc>
              <a:spcBef>
                <a:spcPts val="30"/>
              </a:spcBef>
            </a:pP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Quy 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mô: </a:t>
            </a:r>
            <a:r>
              <a:rPr sz="1200" spc="-365" dirty="0">
                <a:solidFill>
                  <a:srgbClr val="414042"/>
                </a:solidFill>
                <a:latin typeface="Verdana"/>
                <a:cs typeface="Verdana"/>
              </a:rPr>
              <a:t>1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chính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nhiều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cổng</a:t>
            </a:r>
            <a:r>
              <a:rPr sz="1200" spc="-28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414042"/>
                </a:solidFill>
                <a:latin typeface="Verdana"/>
                <a:cs typeface="Verdana"/>
              </a:rPr>
              <a:t>con  </a:t>
            </a: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2017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390"/>
              </a:lnSpc>
            </a:pP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Số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cập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trung </a:t>
            </a:r>
            <a:r>
              <a:rPr sz="1200" spc="-114" dirty="0">
                <a:solidFill>
                  <a:srgbClr val="414042"/>
                </a:solidFill>
                <a:latin typeface="Verdana"/>
                <a:cs typeface="Verdana"/>
              </a:rPr>
              <a:t>bình: </a:t>
            </a: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900.000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người/</a:t>
            </a:r>
            <a:r>
              <a:rPr sz="1200" spc="-2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tháng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135" y="934034"/>
            <a:ext cx="4473130" cy="2367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7297" y="374827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Dự</a:t>
            </a:r>
            <a:r>
              <a:rPr spc="-190" dirty="0"/>
              <a:t> </a:t>
            </a:r>
            <a:r>
              <a:rPr spc="-150" dirty="0"/>
              <a:t>án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79151" y="6121570"/>
            <a:ext cx="374015" cy="1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Dự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án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6751" y="612816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58430" y="481609"/>
            <a:ext cx="9081770" cy="144145"/>
            <a:chOff x="1358430" y="481609"/>
            <a:chExt cx="9081770" cy="144145"/>
          </a:xfrm>
        </p:grpSpPr>
        <p:sp>
          <p:nvSpPr>
            <p:cNvPr id="4" name="object 4"/>
            <p:cNvSpPr/>
            <p:nvPr/>
          </p:nvSpPr>
          <p:spPr>
            <a:xfrm>
              <a:off x="10295953" y="481609"/>
              <a:ext cx="143992" cy="143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8430" y="553605"/>
              <a:ext cx="8931275" cy="0"/>
            </a:xfrm>
            <a:custGeom>
              <a:avLst/>
              <a:gdLst/>
              <a:ahLst/>
              <a:cxnLst/>
              <a:rect l="l" t="t" r="r" b="b"/>
              <a:pathLst>
                <a:path w="8931275">
                  <a:moveTo>
                    <a:pt x="893093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843498" y="934046"/>
            <a:ext cx="4473130" cy="2367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040" y="3140024"/>
            <a:ext cx="4473130" cy="2367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1336" y="1123734"/>
            <a:ext cx="38938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14" dirty="0">
                <a:solidFill>
                  <a:srgbClr val="414042"/>
                </a:solidFill>
                <a:latin typeface="Verdana"/>
                <a:cs typeface="Verdana"/>
              </a:rPr>
              <a:t>Sở </a:t>
            </a:r>
            <a:r>
              <a:rPr sz="1200" b="1" spc="-90" dirty="0">
                <a:solidFill>
                  <a:srgbClr val="414042"/>
                </a:solidFill>
                <a:latin typeface="Verdana"/>
                <a:cs typeface="Verdana"/>
              </a:rPr>
              <a:t>giáo </a:t>
            </a:r>
            <a:r>
              <a:rPr sz="1200" b="1" spc="-105" dirty="0">
                <a:solidFill>
                  <a:srgbClr val="414042"/>
                </a:solidFill>
                <a:latin typeface="Verdana"/>
                <a:cs typeface="Verdana"/>
              </a:rPr>
              <a:t>dục </a:t>
            </a:r>
            <a:r>
              <a:rPr sz="1200" b="1" spc="-100" dirty="0">
                <a:solidFill>
                  <a:srgbClr val="414042"/>
                </a:solidFill>
                <a:latin typeface="Verdana"/>
                <a:cs typeface="Verdana"/>
              </a:rPr>
              <a:t>Hà</a:t>
            </a:r>
            <a:r>
              <a:rPr sz="1200" b="1" spc="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b="1" spc="-125" dirty="0">
                <a:solidFill>
                  <a:srgbClr val="414042"/>
                </a:solidFill>
                <a:latin typeface="Verdana"/>
                <a:cs typeface="Verdana"/>
              </a:rPr>
              <a:t>Tĩnh</a:t>
            </a:r>
            <a:endParaRPr sz="1200">
              <a:latin typeface="Verdana"/>
              <a:cs typeface="Verdana"/>
            </a:endParaRPr>
          </a:p>
          <a:p>
            <a:pPr marL="12700" marR="1127760">
              <a:lnSpc>
                <a:spcPct val="100000"/>
              </a:lnSpc>
            </a:pP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Quy 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mô: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chính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nhiều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cổng</a:t>
            </a:r>
            <a:r>
              <a:rPr sz="1200" spc="-32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414042"/>
                </a:solidFill>
                <a:latin typeface="Verdana"/>
                <a:cs typeface="Verdana"/>
              </a:rPr>
              <a:t>con  </a:t>
            </a: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2018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Số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cập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trung </a:t>
            </a:r>
            <a:r>
              <a:rPr sz="1200" spc="-114" dirty="0">
                <a:solidFill>
                  <a:srgbClr val="414042"/>
                </a:solidFill>
                <a:latin typeface="Verdana"/>
                <a:cs typeface="Verdana"/>
              </a:rPr>
              <a:t>bình: </a:t>
            </a:r>
            <a:r>
              <a:rPr sz="1200" spc="-80" dirty="0">
                <a:solidFill>
                  <a:srgbClr val="414042"/>
                </a:solidFill>
                <a:latin typeface="Verdana"/>
                <a:cs typeface="Verdana"/>
              </a:rPr>
              <a:t>800.000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người/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tháng  </a:t>
            </a: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200" b="1" spc="-105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tin quản </a:t>
            </a:r>
            <a:r>
              <a:rPr sz="1200" b="1" spc="-95" dirty="0">
                <a:solidFill>
                  <a:srgbClr val="414042"/>
                </a:solidFill>
                <a:latin typeface="Verdana"/>
                <a:cs typeface="Verdana"/>
              </a:rPr>
              <a:t>lý </a:t>
            </a:r>
            <a:r>
              <a:rPr sz="1200" b="1" spc="-75" dirty="0">
                <a:solidFill>
                  <a:srgbClr val="414042"/>
                </a:solidFill>
                <a:latin typeface="Verdana"/>
                <a:cs typeface="Verdana"/>
              </a:rPr>
              <a:t>portal </a:t>
            </a:r>
            <a:r>
              <a:rPr sz="1200" b="1" spc="-90" dirty="0">
                <a:solidFill>
                  <a:srgbClr val="414042"/>
                </a:solidFill>
                <a:latin typeface="Verdana"/>
                <a:cs typeface="Verdana"/>
              </a:rPr>
              <a:t>giáo </a:t>
            </a:r>
            <a:r>
              <a:rPr sz="1200" b="1" spc="-105" dirty="0">
                <a:solidFill>
                  <a:srgbClr val="414042"/>
                </a:solidFill>
                <a:latin typeface="Verdana"/>
                <a:cs typeface="Verdana"/>
              </a:rPr>
              <a:t>dục </a:t>
            </a: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edu.viettel.vn  </a:t>
            </a: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2017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Số 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lượng: 27.000</a:t>
            </a: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portal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cập: </a:t>
            </a: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5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triệu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người/</a:t>
            </a:r>
            <a:r>
              <a:rPr sz="1200" spc="-2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tháng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79151" y="6121570"/>
            <a:ext cx="374015" cy="1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Dự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án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0820" y="3723068"/>
            <a:ext cx="44291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200" b="1" spc="-105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tin quản </a:t>
            </a:r>
            <a:r>
              <a:rPr sz="1200" b="1" spc="-95" dirty="0">
                <a:solidFill>
                  <a:srgbClr val="414042"/>
                </a:solidFill>
                <a:latin typeface="Verdana"/>
                <a:cs typeface="Verdana"/>
              </a:rPr>
              <a:t>lý </a:t>
            </a:r>
            <a:r>
              <a:rPr sz="1200" b="1" spc="-75" dirty="0">
                <a:solidFill>
                  <a:srgbClr val="414042"/>
                </a:solidFill>
                <a:latin typeface="Verdana"/>
                <a:cs typeface="Verdana"/>
              </a:rPr>
              <a:t>portal </a:t>
            </a:r>
            <a:r>
              <a:rPr sz="1200" b="1" spc="-80" dirty="0">
                <a:solidFill>
                  <a:srgbClr val="414042"/>
                </a:solidFill>
                <a:latin typeface="Verdana"/>
                <a:cs typeface="Verdana"/>
              </a:rPr>
              <a:t>y </a:t>
            </a:r>
            <a:r>
              <a:rPr sz="1200" b="1" spc="-85" dirty="0">
                <a:solidFill>
                  <a:srgbClr val="414042"/>
                </a:solidFill>
                <a:latin typeface="Verdana"/>
                <a:cs typeface="Verdana"/>
              </a:rPr>
              <a:t>tế</a:t>
            </a:r>
            <a:r>
              <a:rPr sz="1200" b="1" spc="7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b="1" spc="-100" dirty="0">
                <a:solidFill>
                  <a:srgbClr val="414042"/>
                </a:solidFill>
                <a:latin typeface="Verdana"/>
                <a:cs typeface="Verdana"/>
              </a:rPr>
              <a:t>yte.viettel.vn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2019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Số 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lượng: 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1.000</a:t>
            </a: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portal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cập: </a:t>
            </a:r>
            <a:r>
              <a:rPr sz="1200" spc="-225" dirty="0">
                <a:solidFill>
                  <a:srgbClr val="414042"/>
                </a:solidFill>
                <a:latin typeface="Verdana"/>
                <a:cs typeface="Verdana"/>
              </a:rPr>
              <a:t>1,5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triệu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người/</a:t>
            </a:r>
            <a:r>
              <a:rPr sz="1200" spc="-2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tháng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200" b="1" spc="-105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tin quản </a:t>
            </a:r>
            <a:r>
              <a:rPr sz="1200" b="1" spc="-95" dirty="0">
                <a:solidFill>
                  <a:srgbClr val="414042"/>
                </a:solidFill>
                <a:latin typeface="Verdana"/>
                <a:cs typeface="Verdana"/>
              </a:rPr>
              <a:t>lý </a:t>
            </a:r>
            <a:r>
              <a:rPr sz="1200" b="1" spc="-75" dirty="0">
                <a:solidFill>
                  <a:srgbClr val="414042"/>
                </a:solidFill>
                <a:latin typeface="Verdana"/>
                <a:cs typeface="Verdana"/>
              </a:rPr>
              <a:t>portal </a:t>
            </a:r>
            <a:r>
              <a:rPr sz="1200" b="1" spc="-125" dirty="0">
                <a:solidFill>
                  <a:srgbClr val="414042"/>
                </a:solidFill>
                <a:latin typeface="Verdana"/>
                <a:cs typeface="Verdana"/>
              </a:rPr>
              <a:t>hành </a:t>
            </a:r>
            <a:r>
              <a:rPr sz="1200" b="1" spc="-135" dirty="0">
                <a:solidFill>
                  <a:srgbClr val="414042"/>
                </a:solidFill>
                <a:latin typeface="Verdana"/>
                <a:cs typeface="Verdana"/>
              </a:rPr>
              <a:t>chính </a:t>
            </a:r>
            <a:r>
              <a:rPr sz="1200" b="1" spc="-100" dirty="0">
                <a:solidFill>
                  <a:srgbClr val="414042"/>
                </a:solidFill>
                <a:latin typeface="Verdana"/>
                <a:cs typeface="Verdana"/>
              </a:rPr>
              <a:t>công</a:t>
            </a:r>
            <a:r>
              <a:rPr sz="1200" b="1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hcc.viettel.vn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2019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Số 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lượng: 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5.000</a:t>
            </a: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portal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cập: </a:t>
            </a:r>
            <a:r>
              <a:rPr sz="1200" spc="-135" dirty="0">
                <a:solidFill>
                  <a:srgbClr val="414042"/>
                </a:solidFill>
                <a:latin typeface="Verdana"/>
                <a:cs typeface="Verdana"/>
              </a:rPr>
              <a:t>2,5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triệu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người/</a:t>
            </a:r>
            <a:r>
              <a:rPr sz="1200" spc="-18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tháng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7304" y="374827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Dự</a:t>
            </a:r>
            <a:r>
              <a:rPr spc="-190" dirty="0"/>
              <a:t> </a:t>
            </a:r>
            <a:r>
              <a:rPr spc="-150" dirty="0"/>
              <a:t>án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3498" y="831430"/>
            <a:ext cx="4473003" cy="2367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040" y="3101911"/>
            <a:ext cx="4473130" cy="2367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26751" y="612816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12240" y="481609"/>
            <a:ext cx="9227820" cy="144145"/>
            <a:chOff x="1212240" y="481609"/>
            <a:chExt cx="9227820" cy="144145"/>
          </a:xfrm>
        </p:grpSpPr>
        <p:sp>
          <p:nvSpPr>
            <p:cNvPr id="6" name="object 6"/>
            <p:cNvSpPr/>
            <p:nvPr/>
          </p:nvSpPr>
          <p:spPr>
            <a:xfrm>
              <a:off x="10295953" y="481609"/>
              <a:ext cx="143992" cy="143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2240" y="553592"/>
              <a:ext cx="9077325" cy="0"/>
            </a:xfrm>
            <a:custGeom>
              <a:avLst/>
              <a:gdLst/>
              <a:ahLst/>
              <a:cxnLst/>
              <a:rect l="l" t="t" r="r" b="b"/>
              <a:pathLst>
                <a:path w="9077325">
                  <a:moveTo>
                    <a:pt x="907712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1330" y="1156957"/>
            <a:ext cx="4498975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400" b="1" spc="-120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400" b="1" spc="-130" dirty="0">
                <a:solidFill>
                  <a:srgbClr val="414042"/>
                </a:solidFill>
                <a:latin typeface="Verdana"/>
                <a:cs typeface="Verdana"/>
              </a:rPr>
              <a:t>tin quản </a:t>
            </a:r>
            <a:r>
              <a:rPr sz="1400" b="1" spc="-110" dirty="0">
                <a:solidFill>
                  <a:srgbClr val="414042"/>
                </a:solidFill>
                <a:latin typeface="Verdana"/>
                <a:cs typeface="Verdana"/>
              </a:rPr>
              <a:t>lý </a:t>
            </a:r>
            <a:r>
              <a:rPr sz="1400" b="1" spc="-105" dirty="0">
                <a:solidFill>
                  <a:srgbClr val="414042"/>
                </a:solidFill>
                <a:latin typeface="Verdana"/>
                <a:cs typeface="Verdana"/>
              </a:rPr>
              <a:t>hoạt </a:t>
            </a:r>
            <a:r>
              <a:rPr sz="1400" b="1" spc="-120" dirty="0">
                <a:solidFill>
                  <a:srgbClr val="414042"/>
                </a:solidFill>
                <a:latin typeface="Verdana"/>
                <a:cs typeface="Verdana"/>
              </a:rPr>
              <a:t>động </a:t>
            </a:r>
            <a:r>
              <a:rPr sz="1400" b="1" spc="-140" dirty="0">
                <a:solidFill>
                  <a:srgbClr val="414042"/>
                </a:solidFill>
                <a:latin typeface="Verdana"/>
                <a:cs typeface="Verdana"/>
              </a:rPr>
              <a:t>thương </a:t>
            </a:r>
            <a:r>
              <a:rPr sz="1400" b="1" spc="-135" dirty="0">
                <a:solidFill>
                  <a:srgbClr val="414042"/>
                </a:solidFill>
                <a:latin typeface="Verdana"/>
                <a:cs typeface="Verdana"/>
              </a:rPr>
              <a:t>mại điện</a:t>
            </a:r>
            <a:r>
              <a:rPr sz="1400" b="1" spc="-33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145" dirty="0">
                <a:solidFill>
                  <a:srgbClr val="414042"/>
                </a:solidFill>
                <a:latin typeface="Verdana"/>
                <a:cs typeface="Verdana"/>
              </a:rPr>
              <a:t>tử  </a:t>
            </a:r>
            <a:r>
              <a:rPr sz="1400" b="1" spc="-140" dirty="0">
                <a:solidFill>
                  <a:srgbClr val="414042"/>
                </a:solidFill>
                <a:latin typeface="Verdana"/>
                <a:cs typeface="Verdana"/>
              </a:rPr>
              <a:t>tỉnh </a:t>
            </a:r>
            <a:r>
              <a:rPr sz="1400" b="1" spc="-130" dirty="0">
                <a:solidFill>
                  <a:srgbClr val="414042"/>
                </a:solidFill>
                <a:latin typeface="Verdana"/>
                <a:cs typeface="Verdana"/>
              </a:rPr>
              <a:t>Hải</a:t>
            </a:r>
            <a:r>
              <a:rPr sz="1400" b="1" spc="-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145" dirty="0">
                <a:solidFill>
                  <a:srgbClr val="414042"/>
                </a:solidFill>
                <a:latin typeface="Verdana"/>
                <a:cs typeface="Verdana"/>
              </a:rPr>
              <a:t>Phòng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400"/>
              </a:lnSpc>
            </a:pP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2014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cập: </a:t>
            </a:r>
            <a:r>
              <a:rPr sz="1200" spc="-80" dirty="0">
                <a:solidFill>
                  <a:srgbClr val="414042"/>
                </a:solidFill>
                <a:latin typeface="Verdana"/>
                <a:cs typeface="Verdana"/>
              </a:rPr>
              <a:t>200.000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người/</a:t>
            </a:r>
            <a:r>
              <a:rPr sz="1200" spc="-204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tháng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660"/>
              </a:lnSpc>
              <a:spcBef>
                <a:spcPts val="40"/>
              </a:spcBef>
            </a:pPr>
            <a:r>
              <a:rPr sz="1400" b="1" spc="-125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400" b="1" spc="-120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400" b="1" spc="-130" dirty="0">
                <a:solidFill>
                  <a:srgbClr val="414042"/>
                </a:solidFill>
                <a:latin typeface="Verdana"/>
                <a:cs typeface="Verdana"/>
              </a:rPr>
              <a:t>tin cho </a:t>
            </a:r>
            <a:r>
              <a:rPr sz="1400" b="1" spc="-140" dirty="0">
                <a:solidFill>
                  <a:srgbClr val="414042"/>
                </a:solidFill>
                <a:latin typeface="Verdana"/>
                <a:cs typeface="Verdana"/>
              </a:rPr>
              <a:t>Cục </a:t>
            </a:r>
            <a:r>
              <a:rPr sz="1400" b="1" spc="-125" dirty="0">
                <a:solidFill>
                  <a:srgbClr val="414042"/>
                </a:solidFill>
                <a:latin typeface="Verdana"/>
                <a:cs typeface="Verdana"/>
              </a:rPr>
              <a:t>năng </a:t>
            </a:r>
            <a:r>
              <a:rPr sz="1400" b="1" spc="-140" dirty="0">
                <a:solidFill>
                  <a:srgbClr val="414042"/>
                </a:solidFill>
                <a:latin typeface="Verdana"/>
                <a:cs typeface="Verdana"/>
              </a:rPr>
              <a:t>lượng nguyên</a:t>
            </a:r>
            <a:r>
              <a:rPr sz="1400" b="1" spc="1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145" dirty="0">
                <a:solidFill>
                  <a:srgbClr val="414042"/>
                </a:solidFill>
                <a:latin typeface="Verdana"/>
                <a:cs typeface="Verdana"/>
              </a:rPr>
              <a:t>tử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420"/>
              </a:lnSpc>
            </a:pP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2012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cập: </a:t>
            </a:r>
            <a:r>
              <a:rPr sz="1200" spc="-80" dirty="0">
                <a:solidFill>
                  <a:srgbClr val="414042"/>
                </a:solidFill>
                <a:latin typeface="Verdana"/>
                <a:cs typeface="Verdana"/>
              </a:rPr>
              <a:t>200.000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người/</a:t>
            </a:r>
            <a:r>
              <a:rPr sz="1200" spc="-204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tháng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79151" y="6121570"/>
            <a:ext cx="374015" cy="1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Dự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án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0813" y="3444278"/>
            <a:ext cx="44989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200" b="1" spc="-105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tin </a:t>
            </a:r>
            <a:r>
              <a:rPr sz="1200" b="1" spc="-140" dirty="0">
                <a:solidFill>
                  <a:srgbClr val="414042"/>
                </a:solidFill>
                <a:latin typeface="Verdana"/>
                <a:cs typeface="Verdana"/>
              </a:rPr>
              <a:t>Sức </a:t>
            </a:r>
            <a:r>
              <a:rPr sz="1200" b="1" spc="-120" dirty="0">
                <a:solidFill>
                  <a:srgbClr val="414042"/>
                </a:solidFill>
                <a:latin typeface="Verdana"/>
                <a:cs typeface="Verdana"/>
              </a:rPr>
              <a:t>khỏe </a:t>
            </a:r>
            <a:r>
              <a:rPr sz="1200" b="1" spc="-90" dirty="0">
                <a:solidFill>
                  <a:srgbClr val="414042"/>
                </a:solidFill>
                <a:latin typeface="Verdana"/>
                <a:cs typeface="Verdana"/>
              </a:rPr>
              <a:t>toàn </a:t>
            </a:r>
            <a:r>
              <a:rPr sz="1200" b="1" spc="-95" dirty="0">
                <a:solidFill>
                  <a:srgbClr val="414042"/>
                </a:solidFill>
                <a:latin typeface="Verdana"/>
                <a:cs typeface="Verdana"/>
              </a:rPr>
              <a:t>dân </a:t>
            </a: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thuộc </a:t>
            </a:r>
            <a:r>
              <a:rPr sz="1200" b="1" spc="-120" dirty="0">
                <a:solidFill>
                  <a:srgbClr val="414042"/>
                </a:solidFill>
                <a:latin typeface="Verdana"/>
                <a:cs typeface="Verdana"/>
              </a:rPr>
              <a:t>Cục </a:t>
            </a:r>
            <a:r>
              <a:rPr sz="1200" b="1" spc="-170" dirty="0">
                <a:solidFill>
                  <a:srgbClr val="414042"/>
                </a:solidFill>
                <a:latin typeface="Verdana"/>
                <a:cs typeface="Verdana"/>
              </a:rPr>
              <a:t>Y </a:t>
            </a:r>
            <a:r>
              <a:rPr sz="1200" b="1" spc="-85" dirty="0">
                <a:solidFill>
                  <a:srgbClr val="414042"/>
                </a:solidFill>
                <a:latin typeface="Verdana"/>
                <a:cs typeface="Verdana"/>
              </a:rPr>
              <a:t>tế </a:t>
            </a:r>
            <a:r>
              <a:rPr sz="1200" b="1" spc="-135" dirty="0">
                <a:solidFill>
                  <a:srgbClr val="414042"/>
                </a:solidFill>
                <a:latin typeface="Verdana"/>
                <a:cs typeface="Verdana"/>
              </a:rPr>
              <a:t>dự </a:t>
            </a: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phòng </a:t>
            </a:r>
            <a:r>
              <a:rPr sz="1200" b="1" spc="-235" dirty="0">
                <a:solidFill>
                  <a:srgbClr val="414042"/>
                </a:solidFill>
                <a:latin typeface="Verdana"/>
                <a:cs typeface="Verdana"/>
              </a:rPr>
              <a:t>–  </a:t>
            </a:r>
            <a:r>
              <a:rPr sz="1200" b="1" spc="-110" dirty="0">
                <a:solidFill>
                  <a:srgbClr val="414042"/>
                </a:solidFill>
                <a:latin typeface="Verdana"/>
                <a:cs typeface="Verdana"/>
              </a:rPr>
              <a:t>Bộ </a:t>
            </a:r>
            <a:r>
              <a:rPr sz="1200" b="1" spc="-170" dirty="0">
                <a:solidFill>
                  <a:srgbClr val="414042"/>
                </a:solidFill>
                <a:latin typeface="Verdana"/>
                <a:cs typeface="Verdana"/>
              </a:rPr>
              <a:t>Y</a:t>
            </a:r>
            <a:r>
              <a:rPr sz="1200" b="1" spc="-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b="1" spc="-85" dirty="0">
                <a:solidFill>
                  <a:srgbClr val="414042"/>
                </a:solidFill>
                <a:latin typeface="Verdana"/>
                <a:cs typeface="Verdana"/>
              </a:rPr>
              <a:t>tế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2018</a:t>
            </a:r>
            <a:endParaRPr sz="1200">
              <a:latin typeface="Verdana"/>
              <a:cs typeface="Verdana"/>
            </a:endParaRPr>
          </a:p>
          <a:p>
            <a:pPr marL="12700" marR="2160905">
              <a:lnSpc>
                <a:spcPct val="100000"/>
              </a:lnSpc>
            </a:pP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Số 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lượng: </a:t>
            </a:r>
            <a:r>
              <a:rPr sz="1200" spc="-210" dirty="0">
                <a:solidFill>
                  <a:srgbClr val="414042"/>
                </a:solidFill>
                <a:latin typeface="Verdana"/>
                <a:cs typeface="Verdana"/>
              </a:rPr>
              <a:t>10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triệu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người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dùng 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cập: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500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người/</a:t>
            </a:r>
            <a:r>
              <a:rPr sz="1200" spc="-24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ngày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3233" y="374827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Dự</a:t>
            </a:r>
            <a:r>
              <a:rPr spc="-190" dirty="0"/>
              <a:t> </a:t>
            </a:r>
            <a:r>
              <a:rPr spc="-150" dirty="0"/>
              <a:t>án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237" y="2590850"/>
            <a:ext cx="4473129" cy="2981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6751" y="612816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95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60297" y="547090"/>
            <a:ext cx="8995410" cy="144145"/>
            <a:chOff x="1360297" y="547090"/>
            <a:chExt cx="8995410" cy="144145"/>
          </a:xfrm>
        </p:grpSpPr>
        <p:sp>
          <p:nvSpPr>
            <p:cNvPr id="5" name="object 5"/>
            <p:cNvSpPr/>
            <p:nvPr/>
          </p:nvSpPr>
          <p:spPr>
            <a:xfrm>
              <a:off x="10211562" y="547090"/>
              <a:ext cx="143992" cy="143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0297" y="619086"/>
              <a:ext cx="8923655" cy="0"/>
            </a:xfrm>
            <a:custGeom>
              <a:avLst/>
              <a:gdLst/>
              <a:ahLst/>
              <a:cxnLst/>
              <a:rect l="l" t="t" r="r" b="b"/>
              <a:pathLst>
                <a:path w="8923655">
                  <a:moveTo>
                    <a:pt x="892326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840386" y="893711"/>
            <a:ext cx="4467771" cy="2978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5550" y="1189215"/>
            <a:ext cx="44989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solidFill>
                  <a:srgbClr val="424143"/>
                </a:solidFill>
                <a:latin typeface="Verdana"/>
                <a:cs typeface="Verdana"/>
              </a:rPr>
              <a:t>Cổng </a:t>
            </a:r>
            <a:r>
              <a:rPr sz="1200" b="1" spc="-105" dirty="0">
                <a:solidFill>
                  <a:srgbClr val="424143"/>
                </a:solidFill>
                <a:latin typeface="Verdana"/>
                <a:cs typeface="Verdana"/>
              </a:rPr>
              <a:t>thông </a:t>
            </a:r>
            <a:r>
              <a:rPr sz="1200" b="1" spc="-110" dirty="0">
                <a:solidFill>
                  <a:srgbClr val="424143"/>
                </a:solidFill>
                <a:latin typeface="Verdana"/>
                <a:cs typeface="Verdana"/>
              </a:rPr>
              <a:t>tin quản </a:t>
            </a:r>
            <a:r>
              <a:rPr sz="1200" b="1" spc="-95" dirty="0">
                <a:solidFill>
                  <a:srgbClr val="424143"/>
                </a:solidFill>
                <a:latin typeface="Verdana"/>
                <a:cs typeface="Verdana"/>
              </a:rPr>
              <a:t>lý </a:t>
            </a:r>
            <a:r>
              <a:rPr sz="1200" b="1" spc="-75" dirty="0">
                <a:solidFill>
                  <a:srgbClr val="424143"/>
                </a:solidFill>
                <a:latin typeface="Verdana"/>
                <a:cs typeface="Verdana"/>
              </a:rPr>
              <a:t>portal </a:t>
            </a:r>
            <a:r>
              <a:rPr sz="1200" b="1" spc="-120" dirty="0">
                <a:solidFill>
                  <a:srgbClr val="424143"/>
                </a:solidFill>
                <a:latin typeface="Verdana"/>
                <a:cs typeface="Verdana"/>
              </a:rPr>
              <a:t>thương </a:t>
            </a:r>
            <a:r>
              <a:rPr sz="1200" b="1" spc="-114" dirty="0">
                <a:solidFill>
                  <a:srgbClr val="424143"/>
                </a:solidFill>
                <a:latin typeface="Verdana"/>
                <a:cs typeface="Verdana"/>
              </a:rPr>
              <a:t>mại điện </a:t>
            </a:r>
            <a:r>
              <a:rPr sz="1200" b="1" spc="-125" dirty="0">
                <a:solidFill>
                  <a:srgbClr val="424143"/>
                </a:solidFill>
                <a:latin typeface="Verdana"/>
                <a:cs typeface="Verdana"/>
              </a:rPr>
              <a:t>tử </a:t>
            </a:r>
            <a:r>
              <a:rPr sz="1200" b="1" spc="-114" dirty="0">
                <a:solidFill>
                  <a:srgbClr val="424143"/>
                </a:solidFill>
                <a:latin typeface="Verdana"/>
                <a:cs typeface="Verdana"/>
              </a:rPr>
              <a:t>web.viettel-  </a:t>
            </a:r>
            <a:r>
              <a:rPr sz="1200" b="1" spc="-110" dirty="0">
                <a:solidFill>
                  <a:srgbClr val="424143"/>
                </a:solidFill>
                <a:latin typeface="Verdana"/>
                <a:cs typeface="Verdana"/>
              </a:rPr>
              <a:t>sale.com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5" dirty="0">
                <a:solidFill>
                  <a:srgbClr val="424143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24143"/>
                </a:solidFill>
                <a:latin typeface="Verdana"/>
                <a:cs typeface="Verdana"/>
              </a:rPr>
              <a:t> </a:t>
            </a:r>
            <a:r>
              <a:rPr sz="1200" spc="-150" dirty="0">
                <a:solidFill>
                  <a:srgbClr val="424143"/>
                </a:solidFill>
                <a:latin typeface="Verdana"/>
                <a:cs typeface="Verdana"/>
              </a:rPr>
              <a:t>2019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85" dirty="0">
                <a:solidFill>
                  <a:srgbClr val="424143"/>
                </a:solidFill>
                <a:latin typeface="Verdana"/>
                <a:cs typeface="Verdana"/>
              </a:rPr>
              <a:t>Số </a:t>
            </a:r>
            <a:r>
              <a:rPr sz="1200" spc="-100" dirty="0">
                <a:solidFill>
                  <a:srgbClr val="424143"/>
                </a:solidFill>
                <a:latin typeface="Verdana"/>
                <a:cs typeface="Verdana"/>
              </a:rPr>
              <a:t>lượng: </a:t>
            </a:r>
            <a:r>
              <a:rPr sz="1200" spc="-95" dirty="0">
                <a:solidFill>
                  <a:srgbClr val="424143"/>
                </a:solidFill>
                <a:latin typeface="Verdana"/>
                <a:cs typeface="Verdana"/>
              </a:rPr>
              <a:t>5.000</a:t>
            </a:r>
            <a:r>
              <a:rPr sz="1200" spc="-105" dirty="0">
                <a:solidFill>
                  <a:srgbClr val="424143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24143"/>
                </a:solidFill>
                <a:latin typeface="Verdana"/>
                <a:cs typeface="Verdana"/>
              </a:rPr>
              <a:t>portal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424143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24143"/>
                </a:solidFill>
                <a:latin typeface="Verdana"/>
                <a:cs typeface="Verdana"/>
              </a:rPr>
              <a:t>truy </a:t>
            </a:r>
            <a:r>
              <a:rPr sz="1200" spc="-90" dirty="0">
                <a:solidFill>
                  <a:srgbClr val="424143"/>
                </a:solidFill>
                <a:latin typeface="Verdana"/>
                <a:cs typeface="Verdana"/>
              </a:rPr>
              <a:t>cập: </a:t>
            </a:r>
            <a:r>
              <a:rPr sz="1200" spc="-135" dirty="0">
                <a:solidFill>
                  <a:srgbClr val="424143"/>
                </a:solidFill>
                <a:latin typeface="Verdana"/>
                <a:cs typeface="Verdana"/>
              </a:rPr>
              <a:t>2,5 </a:t>
            </a:r>
            <a:r>
              <a:rPr sz="1200" spc="-65" dirty="0">
                <a:solidFill>
                  <a:srgbClr val="424143"/>
                </a:solidFill>
                <a:latin typeface="Verdana"/>
                <a:cs typeface="Verdana"/>
              </a:rPr>
              <a:t>triệu </a:t>
            </a:r>
            <a:r>
              <a:rPr sz="1200" spc="-35" dirty="0">
                <a:solidFill>
                  <a:srgbClr val="424143"/>
                </a:solidFill>
                <a:latin typeface="Verdana"/>
                <a:cs typeface="Verdana"/>
              </a:rPr>
              <a:t>người/</a:t>
            </a:r>
            <a:r>
              <a:rPr sz="1200" spc="-180" dirty="0">
                <a:solidFill>
                  <a:srgbClr val="424143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24143"/>
                </a:solidFill>
                <a:latin typeface="Verdana"/>
                <a:cs typeface="Verdana"/>
              </a:rPr>
              <a:t>tháng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79151" y="6121570"/>
            <a:ext cx="374015" cy="1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Dự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án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25186" y="4105998"/>
            <a:ext cx="33451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solidFill>
                  <a:srgbClr val="424143"/>
                </a:solidFill>
                <a:latin typeface="Verdana"/>
                <a:cs typeface="Verdana"/>
              </a:rPr>
              <a:t>Cổng </a:t>
            </a:r>
            <a:r>
              <a:rPr sz="1200" b="1" spc="-105" dirty="0">
                <a:solidFill>
                  <a:srgbClr val="424143"/>
                </a:solidFill>
                <a:latin typeface="Verdana"/>
                <a:cs typeface="Verdana"/>
              </a:rPr>
              <a:t>thông </a:t>
            </a:r>
            <a:r>
              <a:rPr sz="1200" b="1" spc="-110" dirty="0">
                <a:solidFill>
                  <a:srgbClr val="424143"/>
                </a:solidFill>
                <a:latin typeface="Verdana"/>
                <a:cs typeface="Verdana"/>
              </a:rPr>
              <a:t>tin học </a:t>
            </a:r>
            <a:r>
              <a:rPr sz="1200" b="1" spc="-105" dirty="0">
                <a:solidFill>
                  <a:srgbClr val="424143"/>
                </a:solidFill>
                <a:latin typeface="Verdana"/>
                <a:cs typeface="Verdana"/>
              </a:rPr>
              <a:t>trực </a:t>
            </a:r>
            <a:r>
              <a:rPr sz="1200" b="1" spc="-110" dirty="0">
                <a:solidFill>
                  <a:srgbClr val="424143"/>
                </a:solidFill>
                <a:latin typeface="Verdana"/>
                <a:cs typeface="Verdana"/>
              </a:rPr>
              <a:t>tuyến</a:t>
            </a:r>
            <a:r>
              <a:rPr sz="1200" b="1" spc="105" dirty="0">
                <a:solidFill>
                  <a:srgbClr val="424143"/>
                </a:solidFill>
                <a:latin typeface="Verdana"/>
                <a:cs typeface="Verdana"/>
              </a:rPr>
              <a:t> </a:t>
            </a:r>
            <a:r>
              <a:rPr sz="1200" b="1" spc="-105" dirty="0">
                <a:solidFill>
                  <a:srgbClr val="424143"/>
                </a:solidFill>
                <a:latin typeface="Verdana"/>
                <a:cs typeface="Verdana"/>
              </a:rPr>
              <a:t>viettelstudy.vn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5" dirty="0">
                <a:solidFill>
                  <a:srgbClr val="424143"/>
                </a:solidFill>
                <a:latin typeface="Verdana"/>
                <a:cs typeface="Verdana"/>
              </a:rPr>
              <a:t>Năm:</a:t>
            </a:r>
            <a:r>
              <a:rPr sz="1200" spc="-100" dirty="0">
                <a:solidFill>
                  <a:srgbClr val="424143"/>
                </a:solidFill>
                <a:latin typeface="Verdana"/>
                <a:cs typeface="Verdana"/>
              </a:rPr>
              <a:t> </a:t>
            </a:r>
            <a:r>
              <a:rPr sz="1200" spc="-160" dirty="0">
                <a:solidFill>
                  <a:srgbClr val="424143"/>
                </a:solidFill>
                <a:latin typeface="Verdana"/>
                <a:cs typeface="Verdana"/>
              </a:rPr>
              <a:t>2017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85" dirty="0">
                <a:solidFill>
                  <a:srgbClr val="424143"/>
                </a:solidFill>
                <a:latin typeface="Verdana"/>
                <a:cs typeface="Verdana"/>
              </a:rPr>
              <a:t>Số </a:t>
            </a:r>
            <a:r>
              <a:rPr sz="1200" spc="-100" dirty="0">
                <a:solidFill>
                  <a:srgbClr val="424143"/>
                </a:solidFill>
                <a:latin typeface="Verdana"/>
                <a:cs typeface="Verdana"/>
              </a:rPr>
              <a:t>lượng: </a:t>
            </a:r>
            <a:r>
              <a:rPr sz="1200" spc="-210" dirty="0">
                <a:solidFill>
                  <a:srgbClr val="424143"/>
                </a:solidFill>
                <a:latin typeface="Verdana"/>
                <a:cs typeface="Verdana"/>
              </a:rPr>
              <a:t>10 </a:t>
            </a:r>
            <a:r>
              <a:rPr sz="1200" spc="-65" dirty="0">
                <a:solidFill>
                  <a:srgbClr val="424143"/>
                </a:solidFill>
                <a:latin typeface="Verdana"/>
                <a:cs typeface="Verdana"/>
              </a:rPr>
              <a:t>triệu </a:t>
            </a:r>
            <a:r>
              <a:rPr sz="1200" spc="-55" dirty="0">
                <a:solidFill>
                  <a:srgbClr val="424143"/>
                </a:solidFill>
                <a:latin typeface="Verdana"/>
                <a:cs typeface="Verdana"/>
              </a:rPr>
              <a:t>người</a:t>
            </a:r>
            <a:r>
              <a:rPr sz="1200" spc="-235" dirty="0">
                <a:solidFill>
                  <a:srgbClr val="424143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24143"/>
                </a:solidFill>
                <a:latin typeface="Verdana"/>
                <a:cs typeface="Verdana"/>
              </a:rPr>
              <a:t>dùng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424143"/>
                </a:solidFill>
                <a:latin typeface="Verdana"/>
                <a:cs typeface="Verdana"/>
              </a:rPr>
              <a:t>Lượng </a:t>
            </a:r>
            <a:r>
              <a:rPr sz="1200" spc="-60" dirty="0">
                <a:solidFill>
                  <a:srgbClr val="424143"/>
                </a:solidFill>
                <a:latin typeface="Verdana"/>
                <a:cs typeface="Verdana"/>
              </a:rPr>
              <a:t>truy </a:t>
            </a:r>
            <a:r>
              <a:rPr sz="1200" spc="-90" dirty="0">
                <a:solidFill>
                  <a:srgbClr val="424143"/>
                </a:solidFill>
                <a:latin typeface="Verdana"/>
                <a:cs typeface="Verdana"/>
              </a:rPr>
              <a:t>cập: </a:t>
            </a:r>
            <a:r>
              <a:rPr sz="1200" spc="-80" dirty="0">
                <a:solidFill>
                  <a:srgbClr val="424143"/>
                </a:solidFill>
                <a:latin typeface="Verdana"/>
                <a:cs typeface="Verdana"/>
              </a:rPr>
              <a:t>200.000 </a:t>
            </a:r>
            <a:r>
              <a:rPr sz="1200" spc="-35" dirty="0">
                <a:solidFill>
                  <a:srgbClr val="424143"/>
                </a:solidFill>
                <a:latin typeface="Verdana"/>
                <a:cs typeface="Verdana"/>
              </a:rPr>
              <a:t>người/</a:t>
            </a:r>
            <a:r>
              <a:rPr sz="1200" spc="-204" dirty="0">
                <a:solidFill>
                  <a:srgbClr val="424143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24143"/>
                </a:solidFill>
                <a:latin typeface="Verdana"/>
                <a:cs typeface="Verdana"/>
              </a:rPr>
              <a:t>ngày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7304" y="440308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/>
              <a:t>Dự</a:t>
            </a:r>
            <a:r>
              <a:rPr spc="-190" dirty="0"/>
              <a:t> </a:t>
            </a:r>
            <a:r>
              <a:rPr spc="-150" dirty="0"/>
              <a:t>án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7918" y="612816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76092" y="678179"/>
            <a:ext cx="7481570" cy="5412105"/>
            <a:chOff x="1576092" y="678179"/>
            <a:chExt cx="7481570" cy="5412105"/>
          </a:xfrm>
        </p:grpSpPr>
        <p:sp>
          <p:nvSpPr>
            <p:cNvPr id="4" name="object 4"/>
            <p:cNvSpPr/>
            <p:nvPr/>
          </p:nvSpPr>
          <p:spPr>
            <a:xfrm>
              <a:off x="7246480" y="1069276"/>
              <a:ext cx="1114425" cy="865505"/>
            </a:xfrm>
            <a:custGeom>
              <a:avLst/>
              <a:gdLst/>
              <a:ahLst/>
              <a:cxnLst/>
              <a:rect l="l" t="t" r="r" b="b"/>
              <a:pathLst>
                <a:path w="1114425" h="865505">
                  <a:moveTo>
                    <a:pt x="27482" y="42367"/>
                  </a:moveTo>
                  <a:lnTo>
                    <a:pt x="18757" y="36918"/>
                  </a:lnTo>
                  <a:lnTo>
                    <a:pt x="12280" y="32169"/>
                  </a:lnTo>
                  <a:lnTo>
                    <a:pt x="5461" y="32169"/>
                  </a:lnTo>
                  <a:lnTo>
                    <a:pt x="3136" y="33591"/>
                  </a:lnTo>
                  <a:lnTo>
                    <a:pt x="0" y="40132"/>
                  </a:lnTo>
                  <a:lnTo>
                    <a:pt x="5613" y="45999"/>
                  </a:lnTo>
                  <a:lnTo>
                    <a:pt x="7988" y="52070"/>
                  </a:lnTo>
                  <a:lnTo>
                    <a:pt x="13385" y="53987"/>
                  </a:lnTo>
                  <a:lnTo>
                    <a:pt x="16357" y="54229"/>
                  </a:lnTo>
                  <a:lnTo>
                    <a:pt x="20789" y="54229"/>
                  </a:lnTo>
                  <a:lnTo>
                    <a:pt x="24307" y="51993"/>
                  </a:lnTo>
                  <a:lnTo>
                    <a:pt x="27482" y="42367"/>
                  </a:lnTo>
                  <a:close/>
                </a:path>
                <a:path w="1114425" h="865505">
                  <a:moveTo>
                    <a:pt x="93319" y="66014"/>
                  </a:moveTo>
                  <a:lnTo>
                    <a:pt x="88239" y="61683"/>
                  </a:lnTo>
                  <a:lnTo>
                    <a:pt x="81838" y="57924"/>
                  </a:lnTo>
                  <a:lnTo>
                    <a:pt x="79171" y="52476"/>
                  </a:lnTo>
                  <a:lnTo>
                    <a:pt x="77889" y="50546"/>
                  </a:lnTo>
                  <a:lnTo>
                    <a:pt x="63144" y="48475"/>
                  </a:lnTo>
                  <a:lnTo>
                    <a:pt x="51612" y="44602"/>
                  </a:lnTo>
                  <a:lnTo>
                    <a:pt x="44030" y="42545"/>
                  </a:lnTo>
                  <a:lnTo>
                    <a:pt x="28867" y="47015"/>
                  </a:lnTo>
                  <a:lnTo>
                    <a:pt x="25311" y="52806"/>
                  </a:lnTo>
                  <a:lnTo>
                    <a:pt x="28359" y="63322"/>
                  </a:lnTo>
                  <a:lnTo>
                    <a:pt x="28054" y="64287"/>
                  </a:lnTo>
                  <a:lnTo>
                    <a:pt x="24841" y="68834"/>
                  </a:lnTo>
                  <a:lnTo>
                    <a:pt x="25361" y="72034"/>
                  </a:lnTo>
                  <a:lnTo>
                    <a:pt x="26720" y="75806"/>
                  </a:lnTo>
                  <a:lnTo>
                    <a:pt x="32550" y="75806"/>
                  </a:lnTo>
                  <a:lnTo>
                    <a:pt x="36156" y="72999"/>
                  </a:lnTo>
                  <a:lnTo>
                    <a:pt x="39458" y="72199"/>
                  </a:lnTo>
                  <a:lnTo>
                    <a:pt x="42976" y="71805"/>
                  </a:lnTo>
                  <a:lnTo>
                    <a:pt x="59651" y="72974"/>
                  </a:lnTo>
                  <a:lnTo>
                    <a:pt x="68033" y="72517"/>
                  </a:lnTo>
                  <a:lnTo>
                    <a:pt x="72872" y="72707"/>
                  </a:lnTo>
                  <a:lnTo>
                    <a:pt x="78574" y="73367"/>
                  </a:lnTo>
                  <a:lnTo>
                    <a:pt x="83146" y="74917"/>
                  </a:lnTo>
                  <a:lnTo>
                    <a:pt x="88912" y="74726"/>
                  </a:lnTo>
                  <a:lnTo>
                    <a:pt x="91414" y="73113"/>
                  </a:lnTo>
                  <a:lnTo>
                    <a:pt x="92735" y="69215"/>
                  </a:lnTo>
                  <a:lnTo>
                    <a:pt x="93319" y="66014"/>
                  </a:lnTo>
                  <a:close/>
                </a:path>
                <a:path w="1114425" h="865505">
                  <a:moveTo>
                    <a:pt x="762520" y="18707"/>
                  </a:moveTo>
                  <a:lnTo>
                    <a:pt x="739635" y="3619"/>
                  </a:lnTo>
                  <a:lnTo>
                    <a:pt x="736993" y="2032"/>
                  </a:lnTo>
                  <a:lnTo>
                    <a:pt x="734098" y="1066"/>
                  </a:lnTo>
                  <a:lnTo>
                    <a:pt x="729818" y="673"/>
                  </a:lnTo>
                  <a:lnTo>
                    <a:pt x="729373" y="4432"/>
                  </a:lnTo>
                  <a:lnTo>
                    <a:pt x="728789" y="533"/>
                  </a:lnTo>
                  <a:lnTo>
                    <a:pt x="725690" y="0"/>
                  </a:lnTo>
                  <a:lnTo>
                    <a:pt x="721690" y="596"/>
                  </a:lnTo>
                  <a:lnTo>
                    <a:pt x="717486" y="2832"/>
                  </a:lnTo>
                  <a:lnTo>
                    <a:pt x="712622" y="3581"/>
                  </a:lnTo>
                  <a:lnTo>
                    <a:pt x="707478" y="3467"/>
                  </a:lnTo>
                  <a:lnTo>
                    <a:pt x="702564" y="5207"/>
                  </a:lnTo>
                  <a:lnTo>
                    <a:pt x="697865" y="18224"/>
                  </a:lnTo>
                  <a:lnTo>
                    <a:pt x="692111" y="27546"/>
                  </a:lnTo>
                  <a:lnTo>
                    <a:pt x="698385" y="35814"/>
                  </a:lnTo>
                  <a:lnTo>
                    <a:pt x="700849" y="37769"/>
                  </a:lnTo>
                  <a:lnTo>
                    <a:pt x="706310" y="40487"/>
                  </a:lnTo>
                  <a:lnTo>
                    <a:pt x="706704" y="40970"/>
                  </a:lnTo>
                  <a:lnTo>
                    <a:pt x="706221" y="43459"/>
                  </a:lnTo>
                  <a:lnTo>
                    <a:pt x="706564" y="45237"/>
                  </a:lnTo>
                  <a:lnTo>
                    <a:pt x="707478" y="46837"/>
                  </a:lnTo>
                  <a:lnTo>
                    <a:pt x="710552" y="50558"/>
                  </a:lnTo>
                  <a:lnTo>
                    <a:pt x="720928" y="43548"/>
                  </a:lnTo>
                  <a:lnTo>
                    <a:pt x="723163" y="42468"/>
                  </a:lnTo>
                  <a:lnTo>
                    <a:pt x="729221" y="40995"/>
                  </a:lnTo>
                  <a:lnTo>
                    <a:pt x="732967" y="37477"/>
                  </a:lnTo>
                  <a:lnTo>
                    <a:pt x="734326" y="38836"/>
                  </a:lnTo>
                  <a:lnTo>
                    <a:pt x="737235" y="40043"/>
                  </a:lnTo>
                  <a:lnTo>
                    <a:pt x="741870" y="36893"/>
                  </a:lnTo>
                  <a:lnTo>
                    <a:pt x="743826" y="33718"/>
                  </a:lnTo>
                  <a:lnTo>
                    <a:pt x="745756" y="31800"/>
                  </a:lnTo>
                  <a:lnTo>
                    <a:pt x="751382" y="29197"/>
                  </a:lnTo>
                  <a:lnTo>
                    <a:pt x="754519" y="26225"/>
                  </a:lnTo>
                  <a:lnTo>
                    <a:pt x="757453" y="24688"/>
                  </a:lnTo>
                  <a:lnTo>
                    <a:pt x="761047" y="21755"/>
                  </a:lnTo>
                  <a:lnTo>
                    <a:pt x="762520" y="18707"/>
                  </a:lnTo>
                  <a:close/>
                </a:path>
                <a:path w="1114425" h="865505">
                  <a:moveTo>
                    <a:pt x="974166" y="840879"/>
                  </a:moveTo>
                  <a:lnTo>
                    <a:pt x="972883" y="833666"/>
                  </a:lnTo>
                  <a:lnTo>
                    <a:pt x="971232" y="831278"/>
                  </a:lnTo>
                  <a:lnTo>
                    <a:pt x="966724" y="826909"/>
                  </a:lnTo>
                  <a:lnTo>
                    <a:pt x="961859" y="826630"/>
                  </a:lnTo>
                  <a:lnTo>
                    <a:pt x="960297" y="827328"/>
                  </a:lnTo>
                  <a:lnTo>
                    <a:pt x="957160" y="830745"/>
                  </a:lnTo>
                  <a:lnTo>
                    <a:pt x="957516" y="836536"/>
                  </a:lnTo>
                  <a:lnTo>
                    <a:pt x="958723" y="840028"/>
                  </a:lnTo>
                  <a:lnTo>
                    <a:pt x="958469" y="840968"/>
                  </a:lnTo>
                  <a:lnTo>
                    <a:pt x="953262" y="845566"/>
                  </a:lnTo>
                  <a:lnTo>
                    <a:pt x="951953" y="852144"/>
                  </a:lnTo>
                  <a:lnTo>
                    <a:pt x="952677" y="854925"/>
                  </a:lnTo>
                  <a:lnTo>
                    <a:pt x="956945" y="858888"/>
                  </a:lnTo>
                  <a:lnTo>
                    <a:pt x="957757" y="861491"/>
                  </a:lnTo>
                  <a:lnTo>
                    <a:pt x="959891" y="864374"/>
                  </a:lnTo>
                  <a:lnTo>
                    <a:pt x="961758" y="865289"/>
                  </a:lnTo>
                  <a:lnTo>
                    <a:pt x="965466" y="865289"/>
                  </a:lnTo>
                  <a:lnTo>
                    <a:pt x="967117" y="864704"/>
                  </a:lnTo>
                  <a:lnTo>
                    <a:pt x="971956" y="860806"/>
                  </a:lnTo>
                  <a:lnTo>
                    <a:pt x="971575" y="850430"/>
                  </a:lnTo>
                  <a:lnTo>
                    <a:pt x="972070" y="848309"/>
                  </a:lnTo>
                  <a:lnTo>
                    <a:pt x="973899" y="844029"/>
                  </a:lnTo>
                  <a:lnTo>
                    <a:pt x="974166" y="840879"/>
                  </a:lnTo>
                  <a:close/>
                </a:path>
                <a:path w="1114425" h="865505">
                  <a:moveTo>
                    <a:pt x="1080109" y="648322"/>
                  </a:moveTo>
                  <a:lnTo>
                    <a:pt x="1067244" y="640676"/>
                  </a:lnTo>
                  <a:lnTo>
                    <a:pt x="1062824" y="635114"/>
                  </a:lnTo>
                  <a:lnTo>
                    <a:pt x="1057948" y="630834"/>
                  </a:lnTo>
                  <a:lnTo>
                    <a:pt x="1048321" y="630377"/>
                  </a:lnTo>
                  <a:lnTo>
                    <a:pt x="1043571" y="630377"/>
                  </a:lnTo>
                  <a:lnTo>
                    <a:pt x="1038555" y="630936"/>
                  </a:lnTo>
                  <a:lnTo>
                    <a:pt x="1036955" y="636498"/>
                  </a:lnTo>
                  <a:lnTo>
                    <a:pt x="1036802" y="639343"/>
                  </a:lnTo>
                  <a:lnTo>
                    <a:pt x="1046226" y="645071"/>
                  </a:lnTo>
                  <a:lnTo>
                    <a:pt x="1049705" y="645553"/>
                  </a:lnTo>
                  <a:lnTo>
                    <a:pt x="1051077" y="647979"/>
                  </a:lnTo>
                  <a:lnTo>
                    <a:pt x="1054227" y="649770"/>
                  </a:lnTo>
                  <a:lnTo>
                    <a:pt x="1056005" y="649960"/>
                  </a:lnTo>
                  <a:lnTo>
                    <a:pt x="1059192" y="649706"/>
                  </a:lnTo>
                  <a:lnTo>
                    <a:pt x="1060170" y="649871"/>
                  </a:lnTo>
                  <a:lnTo>
                    <a:pt x="1066787" y="653694"/>
                  </a:lnTo>
                  <a:lnTo>
                    <a:pt x="1067739" y="654431"/>
                  </a:lnTo>
                  <a:lnTo>
                    <a:pt x="1071460" y="659155"/>
                  </a:lnTo>
                  <a:lnTo>
                    <a:pt x="1075359" y="659422"/>
                  </a:lnTo>
                  <a:lnTo>
                    <a:pt x="1079093" y="658914"/>
                  </a:lnTo>
                  <a:lnTo>
                    <a:pt x="1080109" y="648322"/>
                  </a:lnTo>
                  <a:close/>
                </a:path>
                <a:path w="1114425" h="865505">
                  <a:moveTo>
                    <a:pt x="1114094" y="657301"/>
                  </a:moveTo>
                  <a:lnTo>
                    <a:pt x="1112647" y="649147"/>
                  </a:lnTo>
                  <a:lnTo>
                    <a:pt x="1105916" y="647001"/>
                  </a:lnTo>
                  <a:lnTo>
                    <a:pt x="1101763" y="646023"/>
                  </a:lnTo>
                  <a:lnTo>
                    <a:pt x="1096060" y="641273"/>
                  </a:lnTo>
                  <a:lnTo>
                    <a:pt x="1090625" y="638403"/>
                  </a:lnTo>
                  <a:lnTo>
                    <a:pt x="1086612" y="640765"/>
                  </a:lnTo>
                  <a:lnTo>
                    <a:pt x="1084732" y="642493"/>
                  </a:lnTo>
                  <a:lnTo>
                    <a:pt x="1083068" y="644893"/>
                  </a:lnTo>
                  <a:lnTo>
                    <a:pt x="1082992" y="648449"/>
                  </a:lnTo>
                  <a:lnTo>
                    <a:pt x="1085938" y="653084"/>
                  </a:lnTo>
                  <a:lnTo>
                    <a:pt x="1090383" y="654672"/>
                  </a:lnTo>
                  <a:lnTo>
                    <a:pt x="1097737" y="657694"/>
                  </a:lnTo>
                  <a:lnTo>
                    <a:pt x="1105446" y="661936"/>
                  </a:lnTo>
                  <a:lnTo>
                    <a:pt x="1109802" y="661936"/>
                  </a:lnTo>
                  <a:lnTo>
                    <a:pt x="1111389" y="661225"/>
                  </a:lnTo>
                  <a:lnTo>
                    <a:pt x="1113269" y="658964"/>
                  </a:lnTo>
                  <a:lnTo>
                    <a:pt x="1114094" y="657301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8261" y="923543"/>
              <a:ext cx="232588" cy="138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02442" y="1056004"/>
              <a:ext cx="4081779" cy="3759200"/>
            </a:xfrm>
            <a:custGeom>
              <a:avLst/>
              <a:gdLst/>
              <a:ahLst/>
              <a:cxnLst/>
              <a:rect l="l" t="t" r="r" b="b"/>
              <a:pathLst>
                <a:path w="4081779" h="3759200">
                  <a:moveTo>
                    <a:pt x="3513442" y="1833930"/>
                  </a:moveTo>
                  <a:lnTo>
                    <a:pt x="3509670" y="1822323"/>
                  </a:lnTo>
                  <a:lnTo>
                    <a:pt x="3510750" y="1820164"/>
                  </a:lnTo>
                  <a:lnTo>
                    <a:pt x="3512451" y="1817992"/>
                  </a:lnTo>
                  <a:lnTo>
                    <a:pt x="3513137" y="1813966"/>
                  </a:lnTo>
                  <a:lnTo>
                    <a:pt x="3512731" y="1812163"/>
                  </a:lnTo>
                  <a:lnTo>
                    <a:pt x="3510559" y="1809559"/>
                  </a:lnTo>
                  <a:lnTo>
                    <a:pt x="3508972" y="1808873"/>
                  </a:lnTo>
                  <a:lnTo>
                    <a:pt x="3505962" y="1808873"/>
                  </a:lnTo>
                  <a:lnTo>
                    <a:pt x="3505060" y="1808619"/>
                  </a:lnTo>
                  <a:lnTo>
                    <a:pt x="3497186" y="1800301"/>
                  </a:lnTo>
                  <a:lnTo>
                    <a:pt x="3492309" y="1800301"/>
                  </a:lnTo>
                  <a:lnTo>
                    <a:pt x="3491026" y="1800707"/>
                  </a:lnTo>
                  <a:lnTo>
                    <a:pt x="3488029" y="1802777"/>
                  </a:lnTo>
                  <a:lnTo>
                    <a:pt x="3486772" y="1806486"/>
                  </a:lnTo>
                  <a:lnTo>
                    <a:pt x="3485604" y="1808111"/>
                  </a:lnTo>
                  <a:lnTo>
                    <a:pt x="3480460" y="1811743"/>
                  </a:lnTo>
                  <a:lnTo>
                    <a:pt x="3478365" y="1815452"/>
                  </a:lnTo>
                  <a:lnTo>
                    <a:pt x="3476485" y="1820532"/>
                  </a:lnTo>
                  <a:lnTo>
                    <a:pt x="3472611" y="1828800"/>
                  </a:lnTo>
                  <a:lnTo>
                    <a:pt x="3472040" y="1833880"/>
                  </a:lnTo>
                  <a:lnTo>
                    <a:pt x="3469983" y="1836940"/>
                  </a:lnTo>
                  <a:lnTo>
                    <a:pt x="3471367" y="1844090"/>
                  </a:lnTo>
                  <a:lnTo>
                    <a:pt x="3475075" y="1843379"/>
                  </a:lnTo>
                  <a:lnTo>
                    <a:pt x="3471532" y="1845043"/>
                  </a:lnTo>
                  <a:lnTo>
                    <a:pt x="3471913" y="1847443"/>
                  </a:lnTo>
                  <a:lnTo>
                    <a:pt x="3470427" y="1851113"/>
                  </a:lnTo>
                  <a:lnTo>
                    <a:pt x="3468306" y="1855482"/>
                  </a:lnTo>
                  <a:lnTo>
                    <a:pt x="3468332" y="1866620"/>
                  </a:lnTo>
                  <a:lnTo>
                    <a:pt x="3467989" y="1870557"/>
                  </a:lnTo>
                  <a:lnTo>
                    <a:pt x="3468611" y="1877377"/>
                  </a:lnTo>
                  <a:lnTo>
                    <a:pt x="3468611" y="1880082"/>
                  </a:lnTo>
                  <a:lnTo>
                    <a:pt x="3469805" y="1884730"/>
                  </a:lnTo>
                  <a:lnTo>
                    <a:pt x="3473450" y="1883803"/>
                  </a:lnTo>
                  <a:lnTo>
                    <a:pt x="3470122" y="1886077"/>
                  </a:lnTo>
                  <a:lnTo>
                    <a:pt x="3471659" y="1893112"/>
                  </a:lnTo>
                  <a:lnTo>
                    <a:pt x="3476929" y="1898561"/>
                  </a:lnTo>
                  <a:lnTo>
                    <a:pt x="3487089" y="1906295"/>
                  </a:lnTo>
                  <a:lnTo>
                    <a:pt x="3489985" y="1909165"/>
                  </a:lnTo>
                  <a:lnTo>
                    <a:pt x="3491915" y="1922170"/>
                  </a:lnTo>
                  <a:lnTo>
                    <a:pt x="3495814" y="1926577"/>
                  </a:lnTo>
                  <a:lnTo>
                    <a:pt x="3497757" y="1927021"/>
                  </a:lnTo>
                  <a:lnTo>
                    <a:pt x="3501707" y="1927021"/>
                  </a:lnTo>
                  <a:lnTo>
                    <a:pt x="3505123" y="1925434"/>
                  </a:lnTo>
                  <a:lnTo>
                    <a:pt x="3506622" y="1915185"/>
                  </a:lnTo>
                  <a:lnTo>
                    <a:pt x="3506444" y="1905038"/>
                  </a:lnTo>
                  <a:lnTo>
                    <a:pt x="3505238" y="1898408"/>
                  </a:lnTo>
                  <a:lnTo>
                    <a:pt x="3505225" y="1895817"/>
                  </a:lnTo>
                  <a:lnTo>
                    <a:pt x="3509594" y="1887029"/>
                  </a:lnTo>
                  <a:lnTo>
                    <a:pt x="3510584" y="1884095"/>
                  </a:lnTo>
                  <a:lnTo>
                    <a:pt x="3510584" y="1877707"/>
                  </a:lnTo>
                  <a:lnTo>
                    <a:pt x="3509822" y="1871459"/>
                  </a:lnTo>
                  <a:lnTo>
                    <a:pt x="3510483" y="1861312"/>
                  </a:lnTo>
                  <a:lnTo>
                    <a:pt x="3512972" y="1849335"/>
                  </a:lnTo>
                  <a:lnTo>
                    <a:pt x="3512426" y="1844014"/>
                  </a:lnTo>
                  <a:lnTo>
                    <a:pt x="3513442" y="1833930"/>
                  </a:lnTo>
                  <a:close/>
                </a:path>
                <a:path w="4081779" h="3759200">
                  <a:moveTo>
                    <a:pt x="4081564" y="254000"/>
                  </a:moveTo>
                  <a:lnTo>
                    <a:pt x="4081475" y="241300"/>
                  </a:lnTo>
                  <a:lnTo>
                    <a:pt x="4055948" y="241300"/>
                  </a:lnTo>
                  <a:lnTo>
                    <a:pt x="4055478" y="228600"/>
                  </a:lnTo>
                  <a:lnTo>
                    <a:pt x="4051503" y="228600"/>
                  </a:lnTo>
                  <a:lnTo>
                    <a:pt x="4048290" y="215900"/>
                  </a:lnTo>
                  <a:lnTo>
                    <a:pt x="4052684" y="215900"/>
                  </a:lnTo>
                  <a:lnTo>
                    <a:pt x="4054043" y="203200"/>
                  </a:lnTo>
                  <a:lnTo>
                    <a:pt x="4057700" y="203200"/>
                  </a:lnTo>
                  <a:lnTo>
                    <a:pt x="4059059" y="190500"/>
                  </a:lnTo>
                  <a:lnTo>
                    <a:pt x="4049636" y="190500"/>
                  </a:lnTo>
                  <a:lnTo>
                    <a:pt x="4047807" y="177800"/>
                  </a:lnTo>
                  <a:lnTo>
                    <a:pt x="4042803" y="177800"/>
                  </a:lnTo>
                  <a:lnTo>
                    <a:pt x="4034332" y="165100"/>
                  </a:lnTo>
                  <a:lnTo>
                    <a:pt x="3996639" y="165100"/>
                  </a:lnTo>
                  <a:lnTo>
                    <a:pt x="3992321" y="152400"/>
                  </a:lnTo>
                  <a:lnTo>
                    <a:pt x="3958475" y="152400"/>
                  </a:lnTo>
                  <a:lnTo>
                    <a:pt x="3958475" y="177800"/>
                  </a:lnTo>
                  <a:lnTo>
                    <a:pt x="3958386" y="190500"/>
                  </a:lnTo>
                  <a:lnTo>
                    <a:pt x="3953421" y="177800"/>
                  </a:lnTo>
                  <a:lnTo>
                    <a:pt x="3958475" y="177800"/>
                  </a:lnTo>
                  <a:lnTo>
                    <a:pt x="3958475" y="152400"/>
                  </a:lnTo>
                  <a:lnTo>
                    <a:pt x="3943235" y="152400"/>
                  </a:lnTo>
                  <a:lnTo>
                    <a:pt x="3940632" y="165100"/>
                  </a:lnTo>
                  <a:lnTo>
                    <a:pt x="3928110" y="165100"/>
                  </a:lnTo>
                  <a:lnTo>
                    <a:pt x="3916375" y="152400"/>
                  </a:lnTo>
                  <a:lnTo>
                    <a:pt x="3912044" y="152400"/>
                  </a:lnTo>
                  <a:lnTo>
                    <a:pt x="3912044" y="279400"/>
                  </a:lnTo>
                  <a:lnTo>
                    <a:pt x="3908831" y="292100"/>
                  </a:lnTo>
                  <a:lnTo>
                    <a:pt x="3905885" y="292100"/>
                  </a:lnTo>
                  <a:lnTo>
                    <a:pt x="3902875" y="279400"/>
                  </a:lnTo>
                  <a:lnTo>
                    <a:pt x="3912044" y="279400"/>
                  </a:lnTo>
                  <a:lnTo>
                    <a:pt x="3912044" y="152400"/>
                  </a:lnTo>
                  <a:lnTo>
                    <a:pt x="3899382" y="152400"/>
                  </a:lnTo>
                  <a:lnTo>
                    <a:pt x="3897820" y="146824"/>
                  </a:lnTo>
                  <a:lnTo>
                    <a:pt x="3897820" y="228600"/>
                  </a:lnTo>
                  <a:lnTo>
                    <a:pt x="3890721" y="228600"/>
                  </a:lnTo>
                  <a:lnTo>
                    <a:pt x="3887520" y="215900"/>
                  </a:lnTo>
                  <a:lnTo>
                    <a:pt x="3896652" y="215900"/>
                  </a:lnTo>
                  <a:lnTo>
                    <a:pt x="3897820" y="228600"/>
                  </a:lnTo>
                  <a:lnTo>
                    <a:pt x="3897820" y="146824"/>
                  </a:lnTo>
                  <a:lnTo>
                    <a:pt x="3895826" y="139700"/>
                  </a:lnTo>
                  <a:lnTo>
                    <a:pt x="3866845" y="139700"/>
                  </a:lnTo>
                  <a:lnTo>
                    <a:pt x="3860165" y="127000"/>
                  </a:lnTo>
                  <a:lnTo>
                    <a:pt x="3857866" y="139700"/>
                  </a:lnTo>
                  <a:lnTo>
                    <a:pt x="3856266" y="139700"/>
                  </a:lnTo>
                  <a:lnTo>
                    <a:pt x="3852799" y="127000"/>
                  </a:lnTo>
                  <a:lnTo>
                    <a:pt x="3813416" y="127000"/>
                  </a:lnTo>
                  <a:lnTo>
                    <a:pt x="3813416" y="508000"/>
                  </a:lnTo>
                  <a:lnTo>
                    <a:pt x="3811181" y="508000"/>
                  </a:lnTo>
                  <a:lnTo>
                    <a:pt x="3810101" y="495300"/>
                  </a:lnTo>
                  <a:lnTo>
                    <a:pt x="3810762" y="495300"/>
                  </a:lnTo>
                  <a:lnTo>
                    <a:pt x="3813416" y="508000"/>
                  </a:lnTo>
                  <a:lnTo>
                    <a:pt x="3813416" y="127000"/>
                  </a:lnTo>
                  <a:lnTo>
                    <a:pt x="3798201" y="127000"/>
                  </a:lnTo>
                  <a:lnTo>
                    <a:pt x="3786695" y="114300"/>
                  </a:lnTo>
                  <a:lnTo>
                    <a:pt x="3738943" y="114300"/>
                  </a:lnTo>
                  <a:lnTo>
                    <a:pt x="3738943" y="431800"/>
                  </a:lnTo>
                  <a:lnTo>
                    <a:pt x="3734625" y="431800"/>
                  </a:lnTo>
                  <a:lnTo>
                    <a:pt x="3731437" y="419100"/>
                  </a:lnTo>
                  <a:lnTo>
                    <a:pt x="3730231" y="419100"/>
                  </a:lnTo>
                  <a:lnTo>
                    <a:pt x="3728707" y="406400"/>
                  </a:lnTo>
                  <a:lnTo>
                    <a:pt x="3734485" y="406400"/>
                  </a:lnTo>
                  <a:lnTo>
                    <a:pt x="3734155" y="419100"/>
                  </a:lnTo>
                  <a:lnTo>
                    <a:pt x="3738588" y="419100"/>
                  </a:lnTo>
                  <a:lnTo>
                    <a:pt x="3738943" y="431800"/>
                  </a:lnTo>
                  <a:lnTo>
                    <a:pt x="3738943" y="114300"/>
                  </a:lnTo>
                  <a:lnTo>
                    <a:pt x="3732085" y="114300"/>
                  </a:lnTo>
                  <a:lnTo>
                    <a:pt x="3730434" y="101600"/>
                  </a:lnTo>
                  <a:lnTo>
                    <a:pt x="3613277" y="101600"/>
                  </a:lnTo>
                  <a:lnTo>
                    <a:pt x="3611918" y="114300"/>
                  </a:lnTo>
                  <a:lnTo>
                    <a:pt x="3605542" y="101600"/>
                  </a:lnTo>
                  <a:lnTo>
                    <a:pt x="3599078" y="101600"/>
                  </a:lnTo>
                  <a:lnTo>
                    <a:pt x="3596894" y="114300"/>
                  </a:lnTo>
                  <a:lnTo>
                    <a:pt x="3589921" y="114300"/>
                  </a:lnTo>
                  <a:lnTo>
                    <a:pt x="3583381" y="101600"/>
                  </a:lnTo>
                  <a:lnTo>
                    <a:pt x="3559886" y="101600"/>
                  </a:lnTo>
                  <a:lnTo>
                    <a:pt x="3557816" y="114300"/>
                  </a:lnTo>
                  <a:lnTo>
                    <a:pt x="3569601" y="127000"/>
                  </a:lnTo>
                  <a:lnTo>
                    <a:pt x="3570706" y="127000"/>
                  </a:lnTo>
                  <a:lnTo>
                    <a:pt x="3570605" y="139700"/>
                  </a:lnTo>
                  <a:lnTo>
                    <a:pt x="3585984" y="139700"/>
                  </a:lnTo>
                  <a:lnTo>
                    <a:pt x="3598316" y="152400"/>
                  </a:lnTo>
                  <a:lnTo>
                    <a:pt x="3556000" y="152400"/>
                  </a:lnTo>
                  <a:lnTo>
                    <a:pt x="3553815" y="139700"/>
                  </a:lnTo>
                  <a:lnTo>
                    <a:pt x="3563061" y="139700"/>
                  </a:lnTo>
                  <a:lnTo>
                    <a:pt x="3562832" y="127000"/>
                  </a:lnTo>
                  <a:lnTo>
                    <a:pt x="3540861" y="127000"/>
                  </a:lnTo>
                  <a:lnTo>
                    <a:pt x="3534740" y="114300"/>
                  </a:lnTo>
                  <a:lnTo>
                    <a:pt x="3528809" y="127000"/>
                  </a:lnTo>
                  <a:lnTo>
                    <a:pt x="3525469" y="127000"/>
                  </a:lnTo>
                  <a:lnTo>
                    <a:pt x="3525456" y="139700"/>
                  </a:lnTo>
                  <a:lnTo>
                    <a:pt x="3496589" y="139700"/>
                  </a:lnTo>
                  <a:lnTo>
                    <a:pt x="3486912" y="152400"/>
                  </a:lnTo>
                  <a:lnTo>
                    <a:pt x="3481755" y="152400"/>
                  </a:lnTo>
                  <a:lnTo>
                    <a:pt x="3479698" y="139700"/>
                  </a:lnTo>
                  <a:lnTo>
                    <a:pt x="3474428" y="139700"/>
                  </a:lnTo>
                  <a:lnTo>
                    <a:pt x="3470541" y="152400"/>
                  </a:lnTo>
                  <a:lnTo>
                    <a:pt x="3443681" y="152400"/>
                  </a:lnTo>
                  <a:lnTo>
                    <a:pt x="3443516" y="165100"/>
                  </a:lnTo>
                  <a:lnTo>
                    <a:pt x="3410216" y="165100"/>
                  </a:lnTo>
                  <a:lnTo>
                    <a:pt x="3404349" y="152400"/>
                  </a:lnTo>
                  <a:lnTo>
                    <a:pt x="3400133" y="152400"/>
                  </a:lnTo>
                  <a:lnTo>
                    <a:pt x="3396602" y="139700"/>
                  </a:lnTo>
                  <a:lnTo>
                    <a:pt x="3379305" y="139700"/>
                  </a:lnTo>
                  <a:lnTo>
                    <a:pt x="3376422" y="127000"/>
                  </a:lnTo>
                  <a:lnTo>
                    <a:pt x="3323412" y="127000"/>
                  </a:lnTo>
                  <a:lnTo>
                    <a:pt x="3318941" y="114300"/>
                  </a:lnTo>
                  <a:lnTo>
                    <a:pt x="3307499" y="114300"/>
                  </a:lnTo>
                  <a:lnTo>
                    <a:pt x="3302685" y="127000"/>
                  </a:lnTo>
                  <a:lnTo>
                    <a:pt x="3269831" y="127000"/>
                  </a:lnTo>
                  <a:lnTo>
                    <a:pt x="3263328" y="139700"/>
                  </a:lnTo>
                  <a:lnTo>
                    <a:pt x="3242907" y="139700"/>
                  </a:lnTo>
                  <a:lnTo>
                    <a:pt x="3228403" y="127000"/>
                  </a:lnTo>
                  <a:lnTo>
                    <a:pt x="3184169" y="127000"/>
                  </a:lnTo>
                  <a:lnTo>
                    <a:pt x="3185122" y="114300"/>
                  </a:lnTo>
                  <a:lnTo>
                    <a:pt x="3173539" y="114300"/>
                  </a:lnTo>
                  <a:lnTo>
                    <a:pt x="3164319" y="101600"/>
                  </a:lnTo>
                  <a:lnTo>
                    <a:pt x="3114776" y="101600"/>
                  </a:lnTo>
                  <a:lnTo>
                    <a:pt x="3113836" y="114300"/>
                  </a:lnTo>
                  <a:lnTo>
                    <a:pt x="3113557" y="114300"/>
                  </a:lnTo>
                  <a:lnTo>
                    <a:pt x="3113189" y="101600"/>
                  </a:lnTo>
                  <a:lnTo>
                    <a:pt x="3028785" y="101600"/>
                  </a:lnTo>
                  <a:lnTo>
                    <a:pt x="3028785" y="152400"/>
                  </a:lnTo>
                  <a:lnTo>
                    <a:pt x="3028010" y="165100"/>
                  </a:lnTo>
                  <a:lnTo>
                    <a:pt x="3026537" y="165100"/>
                  </a:lnTo>
                  <a:lnTo>
                    <a:pt x="3023870" y="152400"/>
                  </a:lnTo>
                  <a:lnTo>
                    <a:pt x="3028785" y="152400"/>
                  </a:lnTo>
                  <a:lnTo>
                    <a:pt x="3028785" y="101600"/>
                  </a:lnTo>
                  <a:lnTo>
                    <a:pt x="3000806" y="101600"/>
                  </a:lnTo>
                  <a:lnTo>
                    <a:pt x="2999790" y="114300"/>
                  </a:lnTo>
                  <a:lnTo>
                    <a:pt x="2997276" y="114300"/>
                  </a:lnTo>
                  <a:lnTo>
                    <a:pt x="2993656" y="127000"/>
                  </a:lnTo>
                  <a:lnTo>
                    <a:pt x="2992069" y="127000"/>
                  </a:lnTo>
                  <a:lnTo>
                    <a:pt x="2992056" y="139700"/>
                  </a:lnTo>
                  <a:lnTo>
                    <a:pt x="3008604" y="139700"/>
                  </a:lnTo>
                  <a:lnTo>
                    <a:pt x="3009747" y="152400"/>
                  </a:lnTo>
                  <a:lnTo>
                    <a:pt x="3007372" y="152400"/>
                  </a:lnTo>
                  <a:lnTo>
                    <a:pt x="3003410" y="165100"/>
                  </a:lnTo>
                  <a:lnTo>
                    <a:pt x="3006636" y="165100"/>
                  </a:lnTo>
                  <a:lnTo>
                    <a:pt x="3010217" y="177800"/>
                  </a:lnTo>
                  <a:lnTo>
                    <a:pt x="3006191" y="177800"/>
                  </a:lnTo>
                  <a:lnTo>
                    <a:pt x="2994571" y="165100"/>
                  </a:lnTo>
                  <a:lnTo>
                    <a:pt x="2949067" y="165100"/>
                  </a:lnTo>
                  <a:lnTo>
                    <a:pt x="2949130" y="177800"/>
                  </a:lnTo>
                  <a:lnTo>
                    <a:pt x="2933611" y="177800"/>
                  </a:lnTo>
                  <a:lnTo>
                    <a:pt x="2932125" y="165100"/>
                  </a:lnTo>
                  <a:lnTo>
                    <a:pt x="2911716" y="165100"/>
                  </a:lnTo>
                  <a:lnTo>
                    <a:pt x="2909519" y="152400"/>
                  </a:lnTo>
                  <a:lnTo>
                    <a:pt x="2903283" y="152400"/>
                  </a:lnTo>
                  <a:lnTo>
                    <a:pt x="2902496" y="165100"/>
                  </a:lnTo>
                  <a:lnTo>
                    <a:pt x="2900222" y="165100"/>
                  </a:lnTo>
                  <a:lnTo>
                    <a:pt x="2905836" y="177800"/>
                  </a:lnTo>
                  <a:lnTo>
                    <a:pt x="2908973" y="177800"/>
                  </a:lnTo>
                  <a:lnTo>
                    <a:pt x="2910268" y="190500"/>
                  </a:lnTo>
                  <a:lnTo>
                    <a:pt x="2915615" y="190500"/>
                  </a:lnTo>
                  <a:lnTo>
                    <a:pt x="2915259" y="203200"/>
                  </a:lnTo>
                  <a:lnTo>
                    <a:pt x="2911195" y="203200"/>
                  </a:lnTo>
                  <a:lnTo>
                    <a:pt x="2909189" y="190500"/>
                  </a:lnTo>
                  <a:lnTo>
                    <a:pt x="2902254" y="190500"/>
                  </a:lnTo>
                  <a:lnTo>
                    <a:pt x="2901150" y="203200"/>
                  </a:lnTo>
                  <a:lnTo>
                    <a:pt x="2899740" y="203200"/>
                  </a:lnTo>
                  <a:lnTo>
                    <a:pt x="2896146" y="190500"/>
                  </a:lnTo>
                  <a:lnTo>
                    <a:pt x="2879331" y="190500"/>
                  </a:lnTo>
                  <a:lnTo>
                    <a:pt x="2879331" y="850900"/>
                  </a:lnTo>
                  <a:lnTo>
                    <a:pt x="2878150" y="850900"/>
                  </a:lnTo>
                  <a:lnTo>
                    <a:pt x="2877959" y="863600"/>
                  </a:lnTo>
                  <a:lnTo>
                    <a:pt x="2867761" y="863600"/>
                  </a:lnTo>
                  <a:lnTo>
                    <a:pt x="2866771" y="876300"/>
                  </a:lnTo>
                  <a:lnTo>
                    <a:pt x="2872460" y="876300"/>
                  </a:lnTo>
                  <a:lnTo>
                    <a:pt x="2866199" y="889000"/>
                  </a:lnTo>
                  <a:lnTo>
                    <a:pt x="2869107" y="889000"/>
                  </a:lnTo>
                  <a:lnTo>
                    <a:pt x="2869755" y="901700"/>
                  </a:lnTo>
                  <a:lnTo>
                    <a:pt x="2857360" y="901700"/>
                  </a:lnTo>
                  <a:lnTo>
                    <a:pt x="2855341" y="914400"/>
                  </a:lnTo>
                  <a:lnTo>
                    <a:pt x="2843149" y="914400"/>
                  </a:lnTo>
                  <a:lnTo>
                    <a:pt x="2842742" y="915530"/>
                  </a:lnTo>
                  <a:lnTo>
                    <a:pt x="2841929" y="939800"/>
                  </a:lnTo>
                  <a:lnTo>
                    <a:pt x="2831731" y="939800"/>
                  </a:lnTo>
                  <a:lnTo>
                    <a:pt x="2834767" y="927100"/>
                  </a:lnTo>
                  <a:lnTo>
                    <a:pt x="2838678" y="927100"/>
                  </a:lnTo>
                  <a:lnTo>
                    <a:pt x="2842742" y="915530"/>
                  </a:lnTo>
                  <a:lnTo>
                    <a:pt x="2847619" y="901700"/>
                  </a:lnTo>
                  <a:lnTo>
                    <a:pt x="2849257" y="901700"/>
                  </a:lnTo>
                  <a:lnTo>
                    <a:pt x="2848648" y="889000"/>
                  </a:lnTo>
                  <a:lnTo>
                    <a:pt x="2850210" y="889000"/>
                  </a:lnTo>
                  <a:lnTo>
                    <a:pt x="2856166" y="876300"/>
                  </a:lnTo>
                  <a:lnTo>
                    <a:pt x="2856484" y="876300"/>
                  </a:lnTo>
                  <a:lnTo>
                    <a:pt x="2856649" y="863600"/>
                  </a:lnTo>
                  <a:lnTo>
                    <a:pt x="2863812" y="850900"/>
                  </a:lnTo>
                  <a:lnTo>
                    <a:pt x="2864154" y="850900"/>
                  </a:lnTo>
                  <a:lnTo>
                    <a:pt x="2863977" y="838200"/>
                  </a:lnTo>
                  <a:lnTo>
                    <a:pt x="2865628" y="838200"/>
                  </a:lnTo>
                  <a:lnTo>
                    <a:pt x="2866009" y="825500"/>
                  </a:lnTo>
                  <a:lnTo>
                    <a:pt x="2861551" y="825500"/>
                  </a:lnTo>
                  <a:lnTo>
                    <a:pt x="2861081" y="812800"/>
                  </a:lnTo>
                  <a:lnTo>
                    <a:pt x="2859392" y="812800"/>
                  </a:lnTo>
                  <a:lnTo>
                    <a:pt x="2858109" y="800100"/>
                  </a:lnTo>
                  <a:lnTo>
                    <a:pt x="2863875" y="800100"/>
                  </a:lnTo>
                  <a:lnTo>
                    <a:pt x="2863875" y="812800"/>
                  </a:lnTo>
                  <a:lnTo>
                    <a:pt x="2867583" y="825500"/>
                  </a:lnTo>
                  <a:lnTo>
                    <a:pt x="2871190" y="825500"/>
                  </a:lnTo>
                  <a:lnTo>
                    <a:pt x="2871559" y="838200"/>
                  </a:lnTo>
                  <a:lnTo>
                    <a:pt x="2871736" y="838200"/>
                  </a:lnTo>
                  <a:lnTo>
                    <a:pt x="2879331" y="850900"/>
                  </a:lnTo>
                  <a:lnTo>
                    <a:pt x="2879331" y="190500"/>
                  </a:lnTo>
                  <a:lnTo>
                    <a:pt x="2871305" y="190500"/>
                  </a:lnTo>
                  <a:lnTo>
                    <a:pt x="2869260" y="177800"/>
                  </a:lnTo>
                  <a:lnTo>
                    <a:pt x="2866834" y="177800"/>
                  </a:lnTo>
                  <a:lnTo>
                    <a:pt x="2861360" y="165100"/>
                  </a:lnTo>
                  <a:lnTo>
                    <a:pt x="2853766" y="165100"/>
                  </a:lnTo>
                  <a:lnTo>
                    <a:pt x="2852597" y="152400"/>
                  </a:lnTo>
                  <a:lnTo>
                    <a:pt x="2840075" y="152400"/>
                  </a:lnTo>
                  <a:lnTo>
                    <a:pt x="2840215" y="139700"/>
                  </a:lnTo>
                  <a:lnTo>
                    <a:pt x="2827032" y="139700"/>
                  </a:lnTo>
                  <a:lnTo>
                    <a:pt x="2827807" y="127000"/>
                  </a:lnTo>
                  <a:lnTo>
                    <a:pt x="2825839" y="127000"/>
                  </a:lnTo>
                  <a:lnTo>
                    <a:pt x="2823146" y="114300"/>
                  </a:lnTo>
                  <a:lnTo>
                    <a:pt x="2820111" y="121843"/>
                  </a:lnTo>
                  <a:lnTo>
                    <a:pt x="2820111" y="939800"/>
                  </a:lnTo>
                  <a:lnTo>
                    <a:pt x="2813596" y="952500"/>
                  </a:lnTo>
                  <a:lnTo>
                    <a:pt x="2808744" y="939800"/>
                  </a:lnTo>
                  <a:lnTo>
                    <a:pt x="2820111" y="939800"/>
                  </a:lnTo>
                  <a:lnTo>
                    <a:pt x="2820111" y="121843"/>
                  </a:lnTo>
                  <a:lnTo>
                    <a:pt x="2818028" y="127000"/>
                  </a:lnTo>
                  <a:lnTo>
                    <a:pt x="2813824" y="127000"/>
                  </a:lnTo>
                  <a:lnTo>
                    <a:pt x="2809113" y="114300"/>
                  </a:lnTo>
                  <a:lnTo>
                    <a:pt x="2715907" y="114300"/>
                  </a:lnTo>
                  <a:lnTo>
                    <a:pt x="2712872" y="127000"/>
                  </a:lnTo>
                  <a:lnTo>
                    <a:pt x="2718104" y="127000"/>
                  </a:lnTo>
                  <a:lnTo>
                    <a:pt x="2720606" y="139700"/>
                  </a:lnTo>
                  <a:lnTo>
                    <a:pt x="2725585" y="139700"/>
                  </a:lnTo>
                  <a:lnTo>
                    <a:pt x="2723108" y="152400"/>
                  </a:lnTo>
                  <a:lnTo>
                    <a:pt x="2672677" y="152400"/>
                  </a:lnTo>
                  <a:lnTo>
                    <a:pt x="2664549" y="139700"/>
                  </a:lnTo>
                  <a:lnTo>
                    <a:pt x="2660739" y="139700"/>
                  </a:lnTo>
                  <a:lnTo>
                    <a:pt x="2660116" y="127000"/>
                  </a:lnTo>
                  <a:lnTo>
                    <a:pt x="2599982" y="127000"/>
                  </a:lnTo>
                  <a:lnTo>
                    <a:pt x="2591041" y="139700"/>
                  </a:lnTo>
                  <a:lnTo>
                    <a:pt x="2567482" y="139700"/>
                  </a:lnTo>
                  <a:lnTo>
                    <a:pt x="2564701" y="127000"/>
                  </a:lnTo>
                  <a:lnTo>
                    <a:pt x="2548432" y="127000"/>
                  </a:lnTo>
                  <a:lnTo>
                    <a:pt x="2552916" y="139700"/>
                  </a:lnTo>
                  <a:lnTo>
                    <a:pt x="2533827" y="139700"/>
                  </a:lnTo>
                  <a:lnTo>
                    <a:pt x="2531313" y="127000"/>
                  </a:lnTo>
                  <a:lnTo>
                    <a:pt x="2514892" y="127000"/>
                  </a:lnTo>
                  <a:lnTo>
                    <a:pt x="2518359" y="114300"/>
                  </a:lnTo>
                  <a:lnTo>
                    <a:pt x="2523667" y="114300"/>
                  </a:lnTo>
                  <a:lnTo>
                    <a:pt x="2533358" y="101600"/>
                  </a:lnTo>
                  <a:lnTo>
                    <a:pt x="2534437" y="101600"/>
                  </a:lnTo>
                  <a:lnTo>
                    <a:pt x="2536748" y="88900"/>
                  </a:lnTo>
                  <a:lnTo>
                    <a:pt x="2538196" y="88900"/>
                  </a:lnTo>
                  <a:lnTo>
                    <a:pt x="2535517" y="76200"/>
                  </a:lnTo>
                  <a:lnTo>
                    <a:pt x="2534602" y="76200"/>
                  </a:lnTo>
                  <a:lnTo>
                    <a:pt x="2535478" y="63500"/>
                  </a:lnTo>
                  <a:lnTo>
                    <a:pt x="2526957" y="63500"/>
                  </a:lnTo>
                  <a:lnTo>
                    <a:pt x="2517102" y="50800"/>
                  </a:lnTo>
                  <a:lnTo>
                    <a:pt x="2510447" y="38100"/>
                  </a:lnTo>
                  <a:lnTo>
                    <a:pt x="2509710" y="38100"/>
                  </a:lnTo>
                  <a:lnTo>
                    <a:pt x="2509710" y="152400"/>
                  </a:lnTo>
                  <a:lnTo>
                    <a:pt x="2506751" y="165100"/>
                  </a:lnTo>
                  <a:lnTo>
                    <a:pt x="2483815" y="165100"/>
                  </a:lnTo>
                  <a:lnTo>
                    <a:pt x="2496286" y="152400"/>
                  </a:lnTo>
                  <a:lnTo>
                    <a:pt x="2502662" y="152400"/>
                  </a:lnTo>
                  <a:lnTo>
                    <a:pt x="2502357" y="139700"/>
                  </a:lnTo>
                  <a:lnTo>
                    <a:pt x="2505049" y="139700"/>
                  </a:lnTo>
                  <a:lnTo>
                    <a:pt x="2507475" y="152400"/>
                  </a:lnTo>
                  <a:lnTo>
                    <a:pt x="2509710" y="152400"/>
                  </a:lnTo>
                  <a:lnTo>
                    <a:pt x="2509710" y="38100"/>
                  </a:lnTo>
                  <a:lnTo>
                    <a:pt x="2502941" y="38100"/>
                  </a:lnTo>
                  <a:lnTo>
                    <a:pt x="2502446" y="50800"/>
                  </a:lnTo>
                  <a:lnTo>
                    <a:pt x="2502141" y="50800"/>
                  </a:lnTo>
                  <a:lnTo>
                    <a:pt x="2500630" y="38100"/>
                  </a:lnTo>
                  <a:lnTo>
                    <a:pt x="2475268" y="38100"/>
                  </a:lnTo>
                  <a:lnTo>
                    <a:pt x="2474658" y="25400"/>
                  </a:lnTo>
                  <a:lnTo>
                    <a:pt x="2474772" y="38100"/>
                  </a:lnTo>
                  <a:lnTo>
                    <a:pt x="2471813" y="25400"/>
                  </a:lnTo>
                  <a:lnTo>
                    <a:pt x="2461768" y="25400"/>
                  </a:lnTo>
                  <a:lnTo>
                    <a:pt x="2459736" y="38100"/>
                  </a:lnTo>
                  <a:lnTo>
                    <a:pt x="2460841" y="25400"/>
                  </a:lnTo>
                  <a:lnTo>
                    <a:pt x="2421280" y="25400"/>
                  </a:lnTo>
                  <a:lnTo>
                    <a:pt x="2419629" y="38100"/>
                  </a:lnTo>
                  <a:lnTo>
                    <a:pt x="2418296" y="38100"/>
                  </a:lnTo>
                  <a:lnTo>
                    <a:pt x="2420912" y="50800"/>
                  </a:lnTo>
                  <a:lnTo>
                    <a:pt x="2412809" y="50800"/>
                  </a:lnTo>
                  <a:lnTo>
                    <a:pt x="2412746" y="38100"/>
                  </a:lnTo>
                  <a:lnTo>
                    <a:pt x="2411450" y="38100"/>
                  </a:lnTo>
                  <a:lnTo>
                    <a:pt x="2402802" y="25400"/>
                  </a:lnTo>
                  <a:lnTo>
                    <a:pt x="2384755" y="25400"/>
                  </a:lnTo>
                  <a:lnTo>
                    <a:pt x="2385301" y="12700"/>
                  </a:lnTo>
                  <a:lnTo>
                    <a:pt x="2363178" y="12700"/>
                  </a:lnTo>
                  <a:lnTo>
                    <a:pt x="2357526" y="0"/>
                  </a:lnTo>
                  <a:lnTo>
                    <a:pt x="2339022" y="0"/>
                  </a:lnTo>
                  <a:lnTo>
                    <a:pt x="2335288" y="12700"/>
                  </a:lnTo>
                  <a:lnTo>
                    <a:pt x="2324557" y="12700"/>
                  </a:lnTo>
                  <a:lnTo>
                    <a:pt x="2318524" y="25400"/>
                  </a:lnTo>
                  <a:lnTo>
                    <a:pt x="2315705" y="25400"/>
                  </a:lnTo>
                  <a:lnTo>
                    <a:pt x="2314105" y="38100"/>
                  </a:lnTo>
                  <a:lnTo>
                    <a:pt x="2313813" y="38100"/>
                  </a:lnTo>
                  <a:lnTo>
                    <a:pt x="2315057" y="50800"/>
                  </a:lnTo>
                  <a:lnTo>
                    <a:pt x="2320798" y="50800"/>
                  </a:lnTo>
                  <a:lnTo>
                    <a:pt x="2321776" y="63500"/>
                  </a:lnTo>
                  <a:lnTo>
                    <a:pt x="2298484" y="63500"/>
                  </a:lnTo>
                  <a:lnTo>
                    <a:pt x="2300782" y="76200"/>
                  </a:lnTo>
                  <a:lnTo>
                    <a:pt x="2290051" y="76200"/>
                  </a:lnTo>
                  <a:lnTo>
                    <a:pt x="2290280" y="88900"/>
                  </a:lnTo>
                  <a:lnTo>
                    <a:pt x="2286952" y="76200"/>
                  </a:lnTo>
                  <a:lnTo>
                    <a:pt x="2283066" y="88900"/>
                  </a:lnTo>
                  <a:lnTo>
                    <a:pt x="2274151" y="88900"/>
                  </a:lnTo>
                  <a:lnTo>
                    <a:pt x="2272576" y="76200"/>
                  </a:lnTo>
                  <a:lnTo>
                    <a:pt x="2222500" y="76200"/>
                  </a:lnTo>
                  <a:lnTo>
                    <a:pt x="2222500" y="1943100"/>
                  </a:lnTo>
                  <a:lnTo>
                    <a:pt x="2221115" y="1955800"/>
                  </a:lnTo>
                  <a:lnTo>
                    <a:pt x="2208072" y="1955800"/>
                  </a:lnTo>
                  <a:lnTo>
                    <a:pt x="2209850" y="1943100"/>
                  </a:lnTo>
                  <a:lnTo>
                    <a:pt x="2222500" y="1943100"/>
                  </a:lnTo>
                  <a:lnTo>
                    <a:pt x="2222500" y="76200"/>
                  </a:lnTo>
                  <a:lnTo>
                    <a:pt x="2220404" y="76200"/>
                  </a:lnTo>
                  <a:lnTo>
                    <a:pt x="2219883" y="88900"/>
                  </a:lnTo>
                  <a:lnTo>
                    <a:pt x="2204389" y="88900"/>
                  </a:lnTo>
                  <a:lnTo>
                    <a:pt x="2203970" y="93611"/>
                  </a:lnTo>
                  <a:lnTo>
                    <a:pt x="2203970" y="1955800"/>
                  </a:lnTo>
                  <a:lnTo>
                    <a:pt x="2203196" y="1955800"/>
                  </a:lnTo>
                  <a:lnTo>
                    <a:pt x="2202738" y="1952282"/>
                  </a:lnTo>
                  <a:lnTo>
                    <a:pt x="2203970" y="1955800"/>
                  </a:lnTo>
                  <a:lnTo>
                    <a:pt x="2203970" y="93611"/>
                  </a:lnTo>
                  <a:lnTo>
                    <a:pt x="2203259" y="101600"/>
                  </a:lnTo>
                  <a:lnTo>
                    <a:pt x="2177758" y="101600"/>
                  </a:lnTo>
                  <a:lnTo>
                    <a:pt x="2170874" y="114300"/>
                  </a:lnTo>
                  <a:lnTo>
                    <a:pt x="2167636" y="127000"/>
                  </a:lnTo>
                  <a:lnTo>
                    <a:pt x="2154834" y="127000"/>
                  </a:lnTo>
                  <a:lnTo>
                    <a:pt x="2156777" y="139700"/>
                  </a:lnTo>
                  <a:lnTo>
                    <a:pt x="2139962" y="139700"/>
                  </a:lnTo>
                  <a:lnTo>
                    <a:pt x="2142058" y="152400"/>
                  </a:lnTo>
                  <a:lnTo>
                    <a:pt x="2148789" y="152400"/>
                  </a:lnTo>
                  <a:lnTo>
                    <a:pt x="2148408" y="165100"/>
                  </a:lnTo>
                  <a:lnTo>
                    <a:pt x="2165058" y="165100"/>
                  </a:lnTo>
                  <a:lnTo>
                    <a:pt x="2167280" y="177800"/>
                  </a:lnTo>
                  <a:lnTo>
                    <a:pt x="2151443" y="177800"/>
                  </a:lnTo>
                  <a:lnTo>
                    <a:pt x="2151443" y="292100"/>
                  </a:lnTo>
                  <a:lnTo>
                    <a:pt x="2145969" y="292100"/>
                  </a:lnTo>
                  <a:lnTo>
                    <a:pt x="2145995" y="279400"/>
                  </a:lnTo>
                  <a:lnTo>
                    <a:pt x="2146858" y="279400"/>
                  </a:lnTo>
                  <a:lnTo>
                    <a:pt x="2148421" y="266700"/>
                  </a:lnTo>
                  <a:lnTo>
                    <a:pt x="2149945" y="266700"/>
                  </a:lnTo>
                  <a:lnTo>
                    <a:pt x="2150884" y="279400"/>
                  </a:lnTo>
                  <a:lnTo>
                    <a:pt x="2150503" y="279400"/>
                  </a:lnTo>
                  <a:lnTo>
                    <a:pt x="2151443" y="292100"/>
                  </a:lnTo>
                  <a:lnTo>
                    <a:pt x="2151443" y="177800"/>
                  </a:lnTo>
                  <a:lnTo>
                    <a:pt x="2148255" y="177800"/>
                  </a:lnTo>
                  <a:lnTo>
                    <a:pt x="2148255" y="266700"/>
                  </a:lnTo>
                  <a:lnTo>
                    <a:pt x="2147900" y="266700"/>
                  </a:lnTo>
                  <a:lnTo>
                    <a:pt x="2147633" y="255930"/>
                  </a:lnTo>
                  <a:lnTo>
                    <a:pt x="2148255" y="266700"/>
                  </a:lnTo>
                  <a:lnTo>
                    <a:pt x="2148255" y="177800"/>
                  </a:lnTo>
                  <a:lnTo>
                    <a:pt x="2118410" y="177800"/>
                  </a:lnTo>
                  <a:lnTo>
                    <a:pt x="2118410" y="254000"/>
                  </a:lnTo>
                  <a:lnTo>
                    <a:pt x="2112492" y="254000"/>
                  </a:lnTo>
                  <a:lnTo>
                    <a:pt x="2107171" y="241300"/>
                  </a:lnTo>
                  <a:lnTo>
                    <a:pt x="2116442" y="241300"/>
                  </a:lnTo>
                  <a:lnTo>
                    <a:pt x="2118410" y="254000"/>
                  </a:lnTo>
                  <a:lnTo>
                    <a:pt x="2118410" y="177800"/>
                  </a:lnTo>
                  <a:lnTo>
                    <a:pt x="2101748" y="177800"/>
                  </a:lnTo>
                  <a:lnTo>
                    <a:pt x="2101748" y="393700"/>
                  </a:lnTo>
                  <a:lnTo>
                    <a:pt x="2097760" y="393700"/>
                  </a:lnTo>
                  <a:lnTo>
                    <a:pt x="2098078" y="384073"/>
                  </a:lnTo>
                  <a:lnTo>
                    <a:pt x="2101748" y="393700"/>
                  </a:lnTo>
                  <a:lnTo>
                    <a:pt x="2101748" y="177800"/>
                  </a:lnTo>
                  <a:lnTo>
                    <a:pt x="2094433" y="177800"/>
                  </a:lnTo>
                  <a:lnTo>
                    <a:pt x="2094433" y="381000"/>
                  </a:lnTo>
                  <a:lnTo>
                    <a:pt x="2090191" y="381000"/>
                  </a:lnTo>
                  <a:lnTo>
                    <a:pt x="2086165" y="368300"/>
                  </a:lnTo>
                  <a:lnTo>
                    <a:pt x="2093239" y="368300"/>
                  </a:lnTo>
                  <a:lnTo>
                    <a:pt x="2094433" y="381000"/>
                  </a:lnTo>
                  <a:lnTo>
                    <a:pt x="2094433" y="177800"/>
                  </a:lnTo>
                  <a:lnTo>
                    <a:pt x="2085860" y="177800"/>
                  </a:lnTo>
                  <a:lnTo>
                    <a:pt x="2079764" y="190500"/>
                  </a:lnTo>
                  <a:lnTo>
                    <a:pt x="2080666" y="203200"/>
                  </a:lnTo>
                  <a:lnTo>
                    <a:pt x="2082355" y="203200"/>
                  </a:lnTo>
                  <a:lnTo>
                    <a:pt x="2081098" y="215900"/>
                  </a:lnTo>
                  <a:lnTo>
                    <a:pt x="2092223" y="215900"/>
                  </a:lnTo>
                  <a:lnTo>
                    <a:pt x="2092579" y="228600"/>
                  </a:lnTo>
                  <a:lnTo>
                    <a:pt x="2094382" y="241300"/>
                  </a:lnTo>
                  <a:lnTo>
                    <a:pt x="2089810" y="241300"/>
                  </a:lnTo>
                  <a:lnTo>
                    <a:pt x="2084717" y="228600"/>
                  </a:lnTo>
                  <a:lnTo>
                    <a:pt x="2067420" y="228600"/>
                  </a:lnTo>
                  <a:lnTo>
                    <a:pt x="2063267" y="241300"/>
                  </a:lnTo>
                  <a:lnTo>
                    <a:pt x="2051558" y="241300"/>
                  </a:lnTo>
                  <a:lnTo>
                    <a:pt x="2051951" y="254000"/>
                  </a:lnTo>
                  <a:lnTo>
                    <a:pt x="2048141" y="241300"/>
                  </a:lnTo>
                  <a:lnTo>
                    <a:pt x="2044014" y="241300"/>
                  </a:lnTo>
                  <a:lnTo>
                    <a:pt x="2044014" y="279400"/>
                  </a:lnTo>
                  <a:lnTo>
                    <a:pt x="2034133" y="279400"/>
                  </a:lnTo>
                  <a:lnTo>
                    <a:pt x="2036279" y="266700"/>
                  </a:lnTo>
                  <a:lnTo>
                    <a:pt x="2038743" y="266700"/>
                  </a:lnTo>
                  <a:lnTo>
                    <a:pt x="2044014" y="279400"/>
                  </a:lnTo>
                  <a:lnTo>
                    <a:pt x="2044014" y="241300"/>
                  </a:lnTo>
                  <a:lnTo>
                    <a:pt x="2041321" y="241300"/>
                  </a:lnTo>
                  <a:lnTo>
                    <a:pt x="2038362" y="254000"/>
                  </a:lnTo>
                  <a:lnTo>
                    <a:pt x="2033816" y="254000"/>
                  </a:lnTo>
                  <a:lnTo>
                    <a:pt x="2035327" y="266700"/>
                  </a:lnTo>
                  <a:lnTo>
                    <a:pt x="2027161" y="266700"/>
                  </a:lnTo>
                  <a:lnTo>
                    <a:pt x="2031796" y="254000"/>
                  </a:lnTo>
                  <a:lnTo>
                    <a:pt x="2031199" y="241300"/>
                  </a:lnTo>
                  <a:lnTo>
                    <a:pt x="2026513" y="241300"/>
                  </a:lnTo>
                  <a:lnTo>
                    <a:pt x="2027326" y="228600"/>
                  </a:lnTo>
                  <a:lnTo>
                    <a:pt x="2019096" y="228600"/>
                  </a:lnTo>
                  <a:lnTo>
                    <a:pt x="2011616" y="215900"/>
                  </a:lnTo>
                  <a:lnTo>
                    <a:pt x="2005888" y="215900"/>
                  </a:lnTo>
                  <a:lnTo>
                    <a:pt x="2004428" y="228600"/>
                  </a:lnTo>
                  <a:lnTo>
                    <a:pt x="2004568" y="228600"/>
                  </a:lnTo>
                  <a:lnTo>
                    <a:pt x="2007641" y="241300"/>
                  </a:lnTo>
                  <a:lnTo>
                    <a:pt x="2008962" y="241300"/>
                  </a:lnTo>
                  <a:lnTo>
                    <a:pt x="2009609" y="254000"/>
                  </a:lnTo>
                  <a:lnTo>
                    <a:pt x="2002091" y="254000"/>
                  </a:lnTo>
                  <a:lnTo>
                    <a:pt x="1995398" y="266700"/>
                  </a:lnTo>
                  <a:lnTo>
                    <a:pt x="1995868" y="266700"/>
                  </a:lnTo>
                  <a:lnTo>
                    <a:pt x="1995068" y="279400"/>
                  </a:lnTo>
                  <a:lnTo>
                    <a:pt x="1996059" y="292100"/>
                  </a:lnTo>
                  <a:lnTo>
                    <a:pt x="2005393" y="292100"/>
                  </a:lnTo>
                  <a:lnTo>
                    <a:pt x="2006511" y="304800"/>
                  </a:lnTo>
                  <a:lnTo>
                    <a:pt x="2011908" y="304800"/>
                  </a:lnTo>
                  <a:lnTo>
                    <a:pt x="2018106" y="317500"/>
                  </a:lnTo>
                  <a:lnTo>
                    <a:pt x="2017750" y="317500"/>
                  </a:lnTo>
                  <a:lnTo>
                    <a:pt x="2017547" y="330200"/>
                  </a:lnTo>
                  <a:lnTo>
                    <a:pt x="2020214" y="330200"/>
                  </a:lnTo>
                  <a:lnTo>
                    <a:pt x="2018499" y="342900"/>
                  </a:lnTo>
                  <a:lnTo>
                    <a:pt x="2017763" y="342900"/>
                  </a:lnTo>
                  <a:lnTo>
                    <a:pt x="2022894" y="355600"/>
                  </a:lnTo>
                  <a:lnTo>
                    <a:pt x="2022322" y="355600"/>
                  </a:lnTo>
                  <a:lnTo>
                    <a:pt x="2023719" y="368300"/>
                  </a:lnTo>
                  <a:lnTo>
                    <a:pt x="2042337" y="368300"/>
                  </a:lnTo>
                  <a:lnTo>
                    <a:pt x="2039823" y="393700"/>
                  </a:lnTo>
                  <a:lnTo>
                    <a:pt x="2041499" y="393700"/>
                  </a:lnTo>
                  <a:lnTo>
                    <a:pt x="2048319" y="406400"/>
                  </a:lnTo>
                  <a:lnTo>
                    <a:pt x="2054402" y="406400"/>
                  </a:lnTo>
                  <a:lnTo>
                    <a:pt x="2053932" y="419100"/>
                  </a:lnTo>
                  <a:lnTo>
                    <a:pt x="2044039" y="419100"/>
                  </a:lnTo>
                  <a:lnTo>
                    <a:pt x="2046566" y="431800"/>
                  </a:lnTo>
                  <a:lnTo>
                    <a:pt x="2045157" y="431800"/>
                  </a:lnTo>
                  <a:lnTo>
                    <a:pt x="2041410" y="444500"/>
                  </a:lnTo>
                  <a:lnTo>
                    <a:pt x="2029498" y="444500"/>
                  </a:lnTo>
                  <a:lnTo>
                    <a:pt x="2026450" y="457200"/>
                  </a:lnTo>
                  <a:lnTo>
                    <a:pt x="2022881" y="457200"/>
                  </a:lnTo>
                  <a:lnTo>
                    <a:pt x="2024367" y="469900"/>
                  </a:lnTo>
                  <a:lnTo>
                    <a:pt x="2021941" y="469900"/>
                  </a:lnTo>
                  <a:lnTo>
                    <a:pt x="2019363" y="457200"/>
                  </a:lnTo>
                  <a:lnTo>
                    <a:pt x="2016950" y="457200"/>
                  </a:lnTo>
                  <a:lnTo>
                    <a:pt x="2015121" y="444500"/>
                  </a:lnTo>
                  <a:lnTo>
                    <a:pt x="2019858" y="444500"/>
                  </a:lnTo>
                  <a:lnTo>
                    <a:pt x="2024418" y="431800"/>
                  </a:lnTo>
                  <a:lnTo>
                    <a:pt x="2029523" y="431800"/>
                  </a:lnTo>
                  <a:lnTo>
                    <a:pt x="2029180" y="419100"/>
                  </a:lnTo>
                  <a:lnTo>
                    <a:pt x="2035530" y="419100"/>
                  </a:lnTo>
                  <a:lnTo>
                    <a:pt x="2036572" y="406400"/>
                  </a:lnTo>
                  <a:lnTo>
                    <a:pt x="2031238" y="406400"/>
                  </a:lnTo>
                  <a:lnTo>
                    <a:pt x="2031276" y="393700"/>
                  </a:lnTo>
                  <a:lnTo>
                    <a:pt x="2037308" y="393700"/>
                  </a:lnTo>
                  <a:lnTo>
                    <a:pt x="2030272" y="381000"/>
                  </a:lnTo>
                  <a:lnTo>
                    <a:pt x="2018284" y="368300"/>
                  </a:lnTo>
                  <a:lnTo>
                    <a:pt x="2008746" y="368300"/>
                  </a:lnTo>
                  <a:lnTo>
                    <a:pt x="2009927" y="355600"/>
                  </a:lnTo>
                  <a:lnTo>
                    <a:pt x="2008174" y="355600"/>
                  </a:lnTo>
                  <a:lnTo>
                    <a:pt x="2004047" y="342900"/>
                  </a:lnTo>
                  <a:lnTo>
                    <a:pt x="2003552" y="342900"/>
                  </a:lnTo>
                  <a:lnTo>
                    <a:pt x="2004568" y="330200"/>
                  </a:lnTo>
                  <a:lnTo>
                    <a:pt x="1998903" y="330200"/>
                  </a:lnTo>
                  <a:lnTo>
                    <a:pt x="1998154" y="317500"/>
                  </a:lnTo>
                  <a:lnTo>
                    <a:pt x="1999843" y="304800"/>
                  </a:lnTo>
                  <a:lnTo>
                    <a:pt x="1994458" y="304800"/>
                  </a:lnTo>
                  <a:lnTo>
                    <a:pt x="1993557" y="292100"/>
                  </a:lnTo>
                  <a:lnTo>
                    <a:pt x="1990039" y="292100"/>
                  </a:lnTo>
                  <a:lnTo>
                    <a:pt x="1987207" y="287426"/>
                  </a:lnTo>
                  <a:lnTo>
                    <a:pt x="1987207" y="469900"/>
                  </a:lnTo>
                  <a:lnTo>
                    <a:pt x="1986495" y="469900"/>
                  </a:lnTo>
                  <a:lnTo>
                    <a:pt x="1983613" y="457200"/>
                  </a:lnTo>
                  <a:lnTo>
                    <a:pt x="1986191" y="457200"/>
                  </a:lnTo>
                  <a:lnTo>
                    <a:pt x="1987207" y="469900"/>
                  </a:lnTo>
                  <a:lnTo>
                    <a:pt x="1987207" y="287426"/>
                  </a:lnTo>
                  <a:lnTo>
                    <a:pt x="1982355" y="279400"/>
                  </a:lnTo>
                  <a:lnTo>
                    <a:pt x="1982952" y="279400"/>
                  </a:lnTo>
                  <a:lnTo>
                    <a:pt x="1982355" y="266700"/>
                  </a:lnTo>
                  <a:lnTo>
                    <a:pt x="1986368" y="266700"/>
                  </a:lnTo>
                  <a:lnTo>
                    <a:pt x="1982927" y="254000"/>
                  </a:lnTo>
                  <a:lnTo>
                    <a:pt x="1984082" y="241300"/>
                  </a:lnTo>
                  <a:lnTo>
                    <a:pt x="1975358" y="241300"/>
                  </a:lnTo>
                  <a:lnTo>
                    <a:pt x="1975751" y="228600"/>
                  </a:lnTo>
                  <a:lnTo>
                    <a:pt x="1942007" y="228600"/>
                  </a:lnTo>
                  <a:lnTo>
                    <a:pt x="1942007" y="381000"/>
                  </a:lnTo>
                  <a:lnTo>
                    <a:pt x="1941664" y="393700"/>
                  </a:lnTo>
                  <a:lnTo>
                    <a:pt x="1930120" y="393700"/>
                  </a:lnTo>
                  <a:lnTo>
                    <a:pt x="1928253" y="381000"/>
                  </a:lnTo>
                  <a:lnTo>
                    <a:pt x="1913750" y="381000"/>
                  </a:lnTo>
                  <a:lnTo>
                    <a:pt x="1901520" y="368300"/>
                  </a:lnTo>
                  <a:lnTo>
                    <a:pt x="1908594" y="368300"/>
                  </a:lnTo>
                  <a:lnTo>
                    <a:pt x="1910537" y="355600"/>
                  </a:lnTo>
                  <a:lnTo>
                    <a:pt x="1911299" y="355600"/>
                  </a:lnTo>
                  <a:lnTo>
                    <a:pt x="1914982" y="368300"/>
                  </a:lnTo>
                  <a:lnTo>
                    <a:pt x="1925916" y="368300"/>
                  </a:lnTo>
                  <a:lnTo>
                    <a:pt x="1929904" y="381000"/>
                  </a:lnTo>
                  <a:lnTo>
                    <a:pt x="1942007" y="381000"/>
                  </a:lnTo>
                  <a:lnTo>
                    <a:pt x="1942007" y="228600"/>
                  </a:lnTo>
                  <a:lnTo>
                    <a:pt x="1928647" y="228600"/>
                  </a:lnTo>
                  <a:lnTo>
                    <a:pt x="1927021" y="215900"/>
                  </a:lnTo>
                  <a:lnTo>
                    <a:pt x="1922424" y="215900"/>
                  </a:lnTo>
                  <a:lnTo>
                    <a:pt x="1917966" y="228600"/>
                  </a:lnTo>
                  <a:lnTo>
                    <a:pt x="1911896" y="228600"/>
                  </a:lnTo>
                  <a:lnTo>
                    <a:pt x="1911438" y="241300"/>
                  </a:lnTo>
                  <a:lnTo>
                    <a:pt x="1912264" y="254000"/>
                  </a:lnTo>
                  <a:lnTo>
                    <a:pt x="1911578" y="266700"/>
                  </a:lnTo>
                  <a:lnTo>
                    <a:pt x="1908022" y="279400"/>
                  </a:lnTo>
                  <a:lnTo>
                    <a:pt x="1902701" y="279400"/>
                  </a:lnTo>
                  <a:lnTo>
                    <a:pt x="1896757" y="292100"/>
                  </a:lnTo>
                  <a:lnTo>
                    <a:pt x="1892236" y="292100"/>
                  </a:lnTo>
                  <a:lnTo>
                    <a:pt x="1889429" y="304800"/>
                  </a:lnTo>
                  <a:lnTo>
                    <a:pt x="1893125" y="304800"/>
                  </a:lnTo>
                  <a:lnTo>
                    <a:pt x="1892173" y="317500"/>
                  </a:lnTo>
                  <a:lnTo>
                    <a:pt x="1904530" y="317500"/>
                  </a:lnTo>
                  <a:lnTo>
                    <a:pt x="1902625" y="330200"/>
                  </a:lnTo>
                  <a:lnTo>
                    <a:pt x="1906765" y="330200"/>
                  </a:lnTo>
                  <a:lnTo>
                    <a:pt x="1906727" y="342900"/>
                  </a:lnTo>
                  <a:lnTo>
                    <a:pt x="1898675" y="342900"/>
                  </a:lnTo>
                  <a:lnTo>
                    <a:pt x="1898269" y="355600"/>
                  </a:lnTo>
                  <a:lnTo>
                    <a:pt x="1898408" y="368300"/>
                  </a:lnTo>
                  <a:lnTo>
                    <a:pt x="1876044" y="368300"/>
                  </a:lnTo>
                  <a:lnTo>
                    <a:pt x="1871395" y="355600"/>
                  </a:lnTo>
                  <a:lnTo>
                    <a:pt x="1830349" y="355600"/>
                  </a:lnTo>
                  <a:lnTo>
                    <a:pt x="1822005" y="342900"/>
                  </a:lnTo>
                  <a:lnTo>
                    <a:pt x="1808708" y="342900"/>
                  </a:lnTo>
                  <a:lnTo>
                    <a:pt x="1807883" y="355600"/>
                  </a:lnTo>
                  <a:lnTo>
                    <a:pt x="1800923" y="355600"/>
                  </a:lnTo>
                  <a:lnTo>
                    <a:pt x="1802790" y="368300"/>
                  </a:lnTo>
                  <a:lnTo>
                    <a:pt x="1806282" y="368300"/>
                  </a:lnTo>
                  <a:lnTo>
                    <a:pt x="1806790" y="381000"/>
                  </a:lnTo>
                  <a:lnTo>
                    <a:pt x="1809546" y="381000"/>
                  </a:lnTo>
                  <a:lnTo>
                    <a:pt x="1807908" y="393700"/>
                  </a:lnTo>
                  <a:lnTo>
                    <a:pt x="1796897" y="393700"/>
                  </a:lnTo>
                  <a:lnTo>
                    <a:pt x="1796948" y="406400"/>
                  </a:lnTo>
                  <a:lnTo>
                    <a:pt x="1794433" y="406400"/>
                  </a:lnTo>
                  <a:lnTo>
                    <a:pt x="1794433" y="1485900"/>
                  </a:lnTo>
                  <a:lnTo>
                    <a:pt x="1782902" y="1485900"/>
                  </a:lnTo>
                  <a:lnTo>
                    <a:pt x="1771027" y="1498600"/>
                  </a:lnTo>
                  <a:lnTo>
                    <a:pt x="1734540" y="1498600"/>
                  </a:lnTo>
                  <a:lnTo>
                    <a:pt x="1715249" y="1485900"/>
                  </a:lnTo>
                  <a:lnTo>
                    <a:pt x="1713738" y="1485900"/>
                  </a:lnTo>
                  <a:lnTo>
                    <a:pt x="1706765" y="1473200"/>
                  </a:lnTo>
                  <a:lnTo>
                    <a:pt x="1693303" y="1473200"/>
                  </a:lnTo>
                  <a:lnTo>
                    <a:pt x="1691297" y="1460500"/>
                  </a:lnTo>
                  <a:lnTo>
                    <a:pt x="1687029" y="1460500"/>
                  </a:lnTo>
                  <a:lnTo>
                    <a:pt x="1686687" y="1447800"/>
                  </a:lnTo>
                  <a:lnTo>
                    <a:pt x="1685544" y="1435100"/>
                  </a:lnTo>
                  <a:lnTo>
                    <a:pt x="1693341" y="1435100"/>
                  </a:lnTo>
                  <a:lnTo>
                    <a:pt x="1694129" y="1422400"/>
                  </a:lnTo>
                  <a:lnTo>
                    <a:pt x="1693989" y="1422400"/>
                  </a:lnTo>
                  <a:lnTo>
                    <a:pt x="1693875" y="1409700"/>
                  </a:lnTo>
                  <a:lnTo>
                    <a:pt x="1692224" y="1409700"/>
                  </a:lnTo>
                  <a:lnTo>
                    <a:pt x="1694942" y="1397000"/>
                  </a:lnTo>
                  <a:lnTo>
                    <a:pt x="1700276" y="1384300"/>
                  </a:lnTo>
                  <a:lnTo>
                    <a:pt x="1701647" y="1384300"/>
                  </a:lnTo>
                  <a:lnTo>
                    <a:pt x="1706308" y="1397000"/>
                  </a:lnTo>
                  <a:lnTo>
                    <a:pt x="1713357" y="1397000"/>
                  </a:lnTo>
                  <a:lnTo>
                    <a:pt x="1716036" y="1384300"/>
                  </a:lnTo>
                  <a:lnTo>
                    <a:pt x="1714728" y="1384300"/>
                  </a:lnTo>
                  <a:lnTo>
                    <a:pt x="1713280" y="1371600"/>
                  </a:lnTo>
                  <a:lnTo>
                    <a:pt x="1695538" y="1371600"/>
                  </a:lnTo>
                  <a:lnTo>
                    <a:pt x="1693062" y="1358900"/>
                  </a:lnTo>
                  <a:lnTo>
                    <a:pt x="1687334" y="1358900"/>
                  </a:lnTo>
                  <a:lnTo>
                    <a:pt x="1686331" y="1346200"/>
                  </a:lnTo>
                  <a:lnTo>
                    <a:pt x="1678876" y="1333500"/>
                  </a:lnTo>
                  <a:lnTo>
                    <a:pt x="1672056" y="1333500"/>
                  </a:lnTo>
                  <a:lnTo>
                    <a:pt x="1664563" y="1320800"/>
                  </a:lnTo>
                  <a:lnTo>
                    <a:pt x="1659839" y="1308100"/>
                  </a:lnTo>
                  <a:lnTo>
                    <a:pt x="1655051" y="1308100"/>
                  </a:lnTo>
                  <a:lnTo>
                    <a:pt x="1647469" y="1295400"/>
                  </a:lnTo>
                  <a:lnTo>
                    <a:pt x="1648510" y="1282700"/>
                  </a:lnTo>
                  <a:lnTo>
                    <a:pt x="1652384" y="1270000"/>
                  </a:lnTo>
                  <a:lnTo>
                    <a:pt x="1650136" y="1257300"/>
                  </a:lnTo>
                  <a:lnTo>
                    <a:pt x="1638503" y="1257300"/>
                  </a:lnTo>
                  <a:lnTo>
                    <a:pt x="1627530" y="1244600"/>
                  </a:lnTo>
                  <a:lnTo>
                    <a:pt x="1632496" y="1244600"/>
                  </a:lnTo>
                  <a:lnTo>
                    <a:pt x="1633715" y="1231900"/>
                  </a:lnTo>
                  <a:lnTo>
                    <a:pt x="1638998" y="1231900"/>
                  </a:lnTo>
                  <a:lnTo>
                    <a:pt x="1639074" y="1219200"/>
                  </a:lnTo>
                  <a:lnTo>
                    <a:pt x="1644777" y="1219200"/>
                  </a:lnTo>
                  <a:lnTo>
                    <a:pt x="1651609" y="1206500"/>
                  </a:lnTo>
                  <a:lnTo>
                    <a:pt x="1670278" y="1206500"/>
                  </a:lnTo>
                  <a:lnTo>
                    <a:pt x="1671002" y="1193800"/>
                  </a:lnTo>
                  <a:lnTo>
                    <a:pt x="1674202" y="1193800"/>
                  </a:lnTo>
                  <a:lnTo>
                    <a:pt x="1675053" y="1181100"/>
                  </a:lnTo>
                  <a:lnTo>
                    <a:pt x="1676692" y="1193800"/>
                  </a:lnTo>
                  <a:lnTo>
                    <a:pt x="1685671" y="1193800"/>
                  </a:lnTo>
                  <a:lnTo>
                    <a:pt x="1687410" y="1181100"/>
                  </a:lnTo>
                  <a:lnTo>
                    <a:pt x="1698434" y="1181100"/>
                  </a:lnTo>
                  <a:lnTo>
                    <a:pt x="1709026" y="1168400"/>
                  </a:lnTo>
                  <a:lnTo>
                    <a:pt x="1754403" y="1168400"/>
                  </a:lnTo>
                  <a:lnTo>
                    <a:pt x="1754314" y="1181100"/>
                  </a:lnTo>
                  <a:lnTo>
                    <a:pt x="1754149" y="1193800"/>
                  </a:lnTo>
                  <a:lnTo>
                    <a:pt x="1750961" y="1193800"/>
                  </a:lnTo>
                  <a:lnTo>
                    <a:pt x="1749920" y="1206500"/>
                  </a:lnTo>
                  <a:lnTo>
                    <a:pt x="1724139" y="1206500"/>
                  </a:lnTo>
                  <a:lnTo>
                    <a:pt x="1719199" y="1219200"/>
                  </a:lnTo>
                  <a:lnTo>
                    <a:pt x="1711540" y="1231900"/>
                  </a:lnTo>
                  <a:lnTo>
                    <a:pt x="1716214" y="1231900"/>
                  </a:lnTo>
                  <a:lnTo>
                    <a:pt x="1717192" y="1244600"/>
                  </a:lnTo>
                  <a:lnTo>
                    <a:pt x="1710855" y="1231900"/>
                  </a:lnTo>
                  <a:lnTo>
                    <a:pt x="1704428" y="1231900"/>
                  </a:lnTo>
                  <a:lnTo>
                    <a:pt x="1701317" y="1244600"/>
                  </a:lnTo>
                  <a:lnTo>
                    <a:pt x="1699691" y="1244600"/>
                  </a:lnTo>
                  <a:lnTo>
                    <a:pt x="1700657" y="1257300"/>
                  </a:lnTo>
                  <a:lnTo>
                    <a:pt x="1713064" y="1257300"/>
                  </a:lnTo>
                  <a:lnTo>
                    <a:pt x="1713484" y="1270000"/>
                  </a:lnTo>
                  <a:lnTo>
                    <a:pt x="1715198" y="1270000"/>
                  </a:lnTo>
                  <a:lnTo>
                    <a:pt x="1719008" y="1282700"/>
                  </a:lnTo>
                  <a:lnTo>
                    <a:pt x="1725701" y="1282700"/>
                  </a:lnTo>
                  <a:lnTo>
                    <a:pt x="1728838" y="1295400"/>
                  </a:lnTo>
                  <a:lnTo>
                    <a:pt x="1731695" y="1295400"/>
                  </a:lnTo>
                  <a:lnTo>
                    <a:pt x="1736979" y="1308100"/>
                  </a:lnTo>
                  <a:lnTo>
                    <a:pt x="1749425" y="1308100"/>
                  </a:lnTo>
                  <a:lnTo>
                    <a:pt x="1748967" y="1320800"/>
                  </a:lnTo>
                  <a:lnTo>
                    <a:pt x="1748574" y="1333500"/>
                  </a:lnTo>
                  <a:lnTo>
                    <a:pt x="1749425" y="1333500"/>
                  </a:lnTo>
                  <a:lnTo>
                    <a:pt x="1752333" y="1346200"/>
                  </a:lnTo>
                  <a:lnTo>
                    <a:pt x="1754047" y="1346200"/>
                  </a:lnTo>
                  <a:lnTo>
                    <a:pt x="1758200" y="1358900"/>
                  </a:lnTo>
                  <a:lnTo>
                    <a:pt x="1766214" y="1358900"/>
                  </a:lnTo>
                  <a:lnTo>
                    <a:pt x="1766824" y="1371600"/>
                  </a:lnTo>
                  <a:lnTo>
                    <a:pt x="1762429" y="1371600"/>
                  </a:lnTo>
                  <a:lnTo>
                    <a:pt x="1762721" y="1384300"/>
                  </a:lnTo>
                  <a:lnTo>
                    <a:pt x="1762988" y="1384300"/>
                  </a:lnTo>
                  <a:lnTo>
                    <a:pt x="1761883" y="1397000"/>
                  </a:lnTo>
                  <a:lnTo>
                    <a:pt x="1771802" y="1397000"/>
                  </a:lnTo>
                  <a:lnTo>
                    <a:pt x="1771396" y="1422400"/>
                  </a:lnTo>
                  <a:lnTo>
                    <a:pt x="1781911" y="1422400"/>
                  </a:lnTo>
                  <a:lnTo>
                    <a:pt x="1783003" y="1435100"/>
                  </a:lnTo>
                  <a:lnTo>
                    <a:pt x="1788769" y="1435100"/>
                  </a:lnTo>
                  <a:lnTo>
                    <a:pt x="1788883" y="1447800"/>
                  </a:lnTo>
                  <a:lnTo>
                    <a:pt x="1790827" y="1447800"/>
                  </a:lnTo>
                  <a:lnTo>
                    <a:pt x="1790484" y="1460500"/>
                  </a:lnTo>
                  <a:lnTo>
                    <a:pt x="1790674" y="1460500"/>
                  </a:lnTo>
                  <a:lnTo>
                    <a:pt x="1791360" y="1473200"/>
                  </a:lnTo>
                  <a:lnTo>
                    <a:pt x="1792655" y="1473200"/>
                  </a:lnTo>
                  <a:lnTo>
                    <a:pt x="1794433" y="1485900"/>
                  </a:lnTo>
                  <a:lnTo>
                    <a:pt x="1794433" y="406400"/>
                  </a:lnTo>
                  <a:lnTo>
                    <a:pt x="1793760" y="393700"/>
                  </a:lnTo>
                  <a:lnTo>
                    <a:pt x="1796694" y="393700"/>
                  </a:lnTo>
                  <a:lnTo>
                    <a:pt x="1794230" y="381000"/>
                  </a:lnTo>
                  <a:lnTo>
                    <a:pt x="1788058" y="381000"/>
                  </a:lnTo>
                  <a:lnTo>
                    <a:pt x="1788058" y="1358900"/>
                  </a:lnTo>
                  <a:lnTo>
                    <a:pt x="1773135" y="1358900"/>
                  </a:lnTo>
                  <a:lnTo>
                    <a:pt x="1772754" y="1346200"/>
                  </a:lnTo>
                  <a:lnTo>
                    <a:pt x="1783638" y="1346200"/>
                  </a:lnTo>
                  <a:lnTo>
                    <a:pt x="1788058" y="1358900"/>
                  </a:lnTo>
                  <a:lnTo>
                    <a:pt x="1788058" y="381000"/>
                  </a:lnTo>
                  <a:lnTo>
                    <a:pt x="1770608" y="381000"/>
                  </a:lnTo>
                  <a:lnTo>
                    <a:pt x="1764182" y="393700"/>
                  </a:lnTo>
                  <a:lnTo>
                    <a:pt x="1722666" y="393700"/>
                  </a:lnTo>
                  <a:lnTo>
                    <a:pt x="1717675" y="406400"/>
                  </a:lnTo>
                  <a:lnTo>
                    <a:pt x="1708111" y="406400"/>
                  </a:lnTo>
                  <a:lnTo>
                    <a:pt x="1707857" y="393700"/>
                  </a:lnTo>
                  <a:lnTo>
                    <a:pt x="1711960" y="393700"/>
                  </a:lnTo>
                  <a:lnTo>
                    <a:pt x="1711058" y="381000"/>
                  </a:lnTo>
                  <a:lnTo>
                    <a:pt x="1694307" y="381000"/>
                  </a:lnTo>
                  <a:lnTo>
                    <a:pt x="1687372" y="393700"/>
                  </a:lnTo>
                  <a:lnTo>
                    <a:pt x="1675714" y="393700"/>
                  </a:lnTo>
                  <a:lnTo>
                    <a:pt x="1675396" y="406400"/>
                  </a:lnTo>
                  <a:lnTo>
                    <a:pt x="1646339" y="406400"/>
                  </a:lnTo>
                  <a:lnTo>
                    <a:pt x="1633689" y="419100"/>
                  </a:lnTo>
                  <a:lnTo>
                    <a:pt x="1615452" y="419100"/>
                  </a:lnTo>
                  <a:lnTo>
                    <a:pt x="1613014" y="431800"/>
                  </a:lnTo>
                  <a:lnTo>
                    <a:pt x="1600365" y="431800"/>
                  </a:lnTo>
                  <a:lnTo>
                    <a:pt x="1599272" y="444500"/>
                  </a:lnTo>
                  <a:lnTo>
                    <a:pt x="1601063" y="444500"/>
                  </a:lnTo>
                  <a:lnTo>
                    <a:pt x="1597685" y="457200"/>
                  </a:lnTo>
                  <a:lnTo>
                    <a:pt x="1590154" y="457200"/>
                  </a:lnTo>
                  <a:lnTo>
                    <a:pt x="1588300" y="469900"/>
                  </a:lnTo>
                  <a:lnTo>
                    <a:pt x="1587652" y="469900"/>
                  </a:lnTo>
                  <a:lnTo>
                    <a:pt x="1585722" y="457200"/>
                  </a:lnTo>
                  <a:lnTo>
                    <a:pt x="1577352" y="457200"/>
                  </a:lnTo>
                  <a:lnTo>
                    <a:pt x="1575663" y="469900"/>
                  </a:lnTo>
                  <a:lnTo>
                    <a:pt x="1573339" y="469900"/>
                  </a:lnTo>
                  <a:lnTo>
                    <a:pt x="1572094" y="457200"/>
                  </a:lnTo>
                  <a:lnTo>
                    <a:pt x="1563446" y="444500"/>
                  </a:lnTo>
                  <a:lnTo>
                    <a:pt x="1564728" y="444500"/>
                  </a:lnTo>
                  <a:lnTo>
                    <a:pt x="1565084" y="431800"/>
                  </a:lnTo>
                  <a:lnTo>
                    <a:pt x="1588655" y="431800"/>
                  </a:lnTo>
                  <a:lnTo>
                    <a:pt x="1584312" y="419100"/>
                  </a:lnTo>
                  <a:lnTo>
                    <a:pt x="1584642" y="419100"/>
                  </a:lnTo>
                  <a:lnTo>
                    <a:pt x="1581238" y="406400"/>
                  </a:lnTo>
                  <a:lnTo>
                    <a:pt x="1567891" y="406400"/>
                  </a:lnTo>
                  <a:lnTo>
                    <a:pt x="1561871" y="393700"/>
                  </a:lnTo>
                  <a:lnTo>
                    <a:pt x="1554619" y="393700"/>
                  </a:lnTo>
                  <a:lnTo>
                    <a:pt x="1554619" y="2260600"/>
                  </a:lnTo>
                  <a:lnTo>
                    <a:pt x="1542567" y="2260600"/>
                  </a:lnTo>
                  <a:lnTo>
                    <a:pt x="1540357" y="2247900"/>
                  </a:lnTo>
                  <a:lnTo>
                    <a:pt x="1538465" y="2247900"/>
                  </a:lnTo>
                  <a:lnTo>
                    <a:pt x="1539976" y="2235200"/>
                  </a:lnTo>
                  <a:lnTo>
                    <a:pt x="1529359" y="2235200"/>
                  </a:lnTo>
                  <a:lnTo>
                    <a:pt x="1527060" y="2222500"/>
                  </a:lnTo>
                  <a:lnTo>
                    <a:pt x="1516126" y="2222500"/>
                  </a:lnTo>
                  <a:lnTo>
                    <a:pt x="1515262" y="2209800"/>
                  </a:lnTo>
                  <a:lnTo>
                    <a:pt x="1510322" y="2197100"/>
                  </a:lnTo>
                  <a:lnTo>
                    <a:pt x="1498015" y="2197100"/>
                  </a:lnTo>
                  <a:lnTo>
                    <a:pt x="1489456" y="2184400"/>
                  </a:lnTo>
                  <a:lnTo>
                    <a:pt x="1487652" y="2184400"/>
                  </a:lnTo>
                  <a:lnTo>
                    <a:pt x="1480413" y="2171700"/>
                  </a:lnTo>
                  <a:lnTo>
                    <a:pt x="1467459" y="2171700"/>
                  </a:lnTo>
                  <a:lnTo>
                    <a:pt x="1465046" y="2159000"/>
                  </a:lnTo>
                  <a:lnTo>
                    <a:pt x="1459738" y="2159000"/>
                  </a:lnTo>
                  <a:lnTo>
                    <a:pt x="1460703" y="2146300"/>
                  </a:lnTo>
                  <a:lnTo>
                    <a:pt x="1461820" y="2146300"/>
                  </a:lnTo>
                  <a:lnTo>
                    <a:pt x="1460449" y="2133600"/>
                  </a:lnTo>
                  <a:lnTo>
                    <a:pt x="1454772" y="2133600"/>
                  </a:lnTo>
                  <a:lnTo>
                    <a:pt x="1453845" y="2120900"/>
                  </a:lnTo>
                  <a:lnTo>
                    <a:pt x="1452778" y="2120900"/>
                  </a:lnTo>
                  <a:lnTo>
                    <a:pt x="1446161" y="2108200"/>
                  </a:lnTo>
                  <a:lnTo>
                    <a:pt x="1445145" y="2108200"/>
                  </a:lnTo>
                  <a:lnTo>
                    <a:pt x="1443278" y="2095500"/>
                  </a:lnTo>
                  <a:lnTo>
                    <a:pt x="1432775" y="2095500"/>
                  </a:lnTo>
                  <a:lnTo>
                    <a:pt x="1431785" y="2082800"/>
                  </a:lnTo>
                  <a:lnTo>
                    <a:pt x="1413776" y="2082800"/>
                  </a:lnTo>
                  <a:lnTo>
                    <a:pt x="1413662" y="2070100"/>
                  </a:lnTo>
                  <a:lnTo>
                    <a:pt x="1414907" y="2070100"/>
                  </a:lnTo>
                  <a:lnTo>
                    <a:pt x="1413116" y="2057400"/>
                  </a:lnTo>
                  <a:lnTo>
                    <a:pt x="1411630" y="2057400"/>
                  </a:lnTo>
                  <a:lnTo>
                    <a:pt x="1411325" y="2032000"/>
                  </a:lnTo>
                  <a:lnTo>
                    <a:pt x="1410957" y="2032000"/>
                  </a:lnTo>
                  <a:lnTo>
                    <a:pt x="1410550" y="2019300"/>
                  </a:lnTo>
                  <a:lnTo>
                    <a:pt x="1408976" y="2019300"/>
                  </a:lnTo>
                  <a:lnTo>
                    <a:pt x="1406867" y="2006600"/>
                  </a:lnTo>
                  <a:lnTo>
                    <a:pt x="1410004" y="2006600"/>
                  </a:lnTo>
                  <a:lnTo>
                    <a:pt x="1408315" y="1993900"/>
                  </a:lnTo>
                  <a:lnTo>
                    <a:pt x="1405001" y="1993900"/>
                  </a:lnTo>
                  <a:lnTo>
                    <a:pt x="1404708" y="1981200"/>
                  </a:lnTo>
                  <a:lnTo>
                    <a:pt x="1403184" y="1981200"/>
                  </a:lnTo>
                  <a:lnTo>
                    <a:pt x="1402499" y="1968500"/>
                  </a:lnTo>
                  <a:lnTo>
                    <a:pt x="1390942" y="1968500"/>
                  </a:lnTo>
                  <a:lnTo>
                    <a:pt x="1388287" y="1955800"/>
                  </a:lnTo>
                  <a:lnTo>
                    <a:pt x="1374368" y="1955800"/>
                  </a:lnTo>
                  <a:lnTo>
                    <a:pt x="1374063" y="1943100"/>
                  </a:lnTo>
                  <a:lnTo>
                    <a:pt x="1372895" y="1943100"/>
                  </a:lnTo>
                  <a:lnTo>
                    <a:pt x="1371866" y="1930400"/>
                  </a:lnTo>
                  <a:lnTo>
                    <a:pt x="1370037" y="1930400"/>
                  </a:lnTo>
                  <a:lnTo>
                    <a:pt x="1368933" y="1917700"/>
                  </a:lnTo>
                  <a:lnTo>
                    <a:pt x="1373403" y="1917700"/>
                  </a:lnTo>
                  <a:lnTo>
                    <a:pt x="1370088" y="1905000"/>
                  </a:lnTo>
                  <a:lnTo>
                    <a:pt x="1360792" y="1905000"/>
                  </a:lnTo>
                  <a:lnTo>
                    <a:pt x="1360068" y="1892300"/>
                  </a:lnTo>
                  <a:lnTo>
                    <a:pt x="1358849" y="1879600"/>
                  </a:lnTo>
                  <a:lnTo>
                    <a:pt x="1352550" y="1879600"/>
                  </a:lnTo>
                  <a:lnTo>
                    <a:pt x="1352410" y="1866900"/>
                  </a:lnTo>
                  <a:lnTo>
                    <a:pt x="1350860" y="1866900"/>
                  </a:lnTo>
                  <a:lnTo>
                    <a:pt x="1342605" y="1854200"/>
                  </a:lnTo>
                  <a:lnTo>
                    <a:pt x="1341043" y="1841500"/>
                  </a:lnTo>
                  <a:lnTo>
                    <a:pt x="1338948" y="1841500"/>
                  </a:lnTo>
                  <a:lnTo>
                    <a:pt x="1335493" y="1828800"/>
                  </a:lnTo>
                  <a:lnTo>
                    <a:pt x="1330579" y="1828800"/>
                  </a:lnTo>
                  <a:lnTo>
                    <a:pt x="1331988" y="1816100"/>
                  </a:lnTo>
                  <a:lnTo>
                    <a:pt x="1328623" y="1816100"/>
                  </a:lnTo>
                  <a:lnTo>
                    <a:pt x="1326921" y="1803400"/>
                  </a:lnTo>
                  <a:lnTo>
                    <a:pt x="1322920" y="1803400"/>
                  </a:lnTo>
                  <a:lnTo>
                    <a:pt x="1322920" y="2667000"/>
                  </a:lnTo>
                  <a:lnTo>
                    <a:pt x="1320342" y="2679700"/>
                  </a:lnTo>
                  <a:lnTo>
                    <a:pt x="1320596" y="2679700"/>
                  </a:lnTo>
                  <a:lnTo>
                    <a:pt x="1320406" y="2692400"/>
                  </a:lnTo>
                  <a:lnTo>
                    <a:pt x="1319771" y="2679700"/>
                  </a:lnTo>
                  <a:lnTo>
                    <a:pt x="1317993" y="2692400"/>
                  </a:lnTo>
                  <a:lnTo>
                    <a:pt x="1315859" y="2692400"/>
                  </a:lnTo>
                  <a:lnTo>
                    <a:pt x="1312506" y="2705100"/>
                  </a:lnTo>
                  <a:lnTo>
                    <a:pt x="1305890" y="2705100"/>
                  </a:lnTo>
                  <a:lnTo>
                    <a:pt x="1302042" y="2717800"/>
                  </a:lnTo>
                  <a:lnTo>
                    <a:pt x="1298981" y="2717800"/>
                  </a:lnTo>
                  <a:lnTo>
                    <a:pt x="1300365" y="2730500"/>
                  </a:lnTo>
                  <a:lnTo>
                    <a:pt x="1268704" y="2730500"/>
                  </a:lnTo>
                  <a:lnTo>
                    <a:pt x="1269669" y="2717800"/>
                  </a:lnTo>
                  <a:lnTo>
                    <a:pt x="1268234" y="2717800"/>
                  </a:lnTo>
                  <a:lnTo>
                    <a:pt x="1269695" y="2705100"/>
                  </a:lnTo>
                  <a:lnTo>
                    <a:pt x="1270876" y="2705100"/>
                  </a:lnTo>
                  <a:lnTo>
                    <a:pt x="1272425" y="2692400"/>
                  </a:lnTo>
                  <a:lnTo>
                    <a:pt x="1269530" y="2692400"/>
                  </a:lnTo>
                  <a:lnTo>
                    <a:pt x="1276032" y="2679700"/>
                  </a:lnTo>
                  <a:lnTo>
                    <a:pt x="1279207" y="2679700"/>
                  </a:lnTo>
                  <a:lnTo>
                    <a:pt x="1279220" y="2667000"/>
                  </a:lnTo>
                  <a:lnTo>
                    <a:pt x="1276540" y="2667000"/>
                  </a:lnTo>
                  <a:lnTo>
                    <a:pt x="1277683" y="2654300"/>
                  </a:lnTo>
                  <a:lnTo>
                    <a:pt x="1286129" y="2654300"/>
                  </a:lnTo>
                  <a:lnTo>
                    <a:pt x="1287754" y="2667000"/>
                  </a:lnTo>
                  <a:lnTo>
                    <a:pt x="1298181" y="2667000"/>
                  </a:lnTo>
                  <a:lnTo>
                    <a:pt x="1300848" y="2654300"/>
                  </a:lnTo>
                  <a:lnTo>
                    <a:pt x="1316101" y="2654300"/>
                  </a:lnTo>
                  <a:lnTo>
                    <a:pt x="1320253" y="2667000"/>
                  </a:lnTo>
                  <a:lnTo>
                    <a:pt x="1322920" y="2667000"/>
                  </a:lnTo>
                  <a:lnTo>
                    <a:pt x="1322920" y="1803400"/>
                  </a:lnTo>
                  <a:lnTo>
                    <a:pt x="1320660" y="1803400"/>
                  </a:lnTo>
                  <a:lnTo>
                    <a:pt x="1319453" y="1790700"/>
                  </a:lnTo>
                  <a:lnTo>
                    <a:pt x="1323873" y="1790700"/>
                  </a:lnTo>
                  <a:lnTo>
                    <a:pt x="1329169" y="1803400"/>
                  </a:lnTo>
                  <a:lnTo>
                    <a:pt x="1342097" y="1803400"/>
                  </a:lnTo>
                  <a:lnTo>
                    <a:pt x="1341882" y="1790700"/>
                  </a:lnTo>
                  <a:lnTo>
                    <a:pt x="1357223" y="1790700"/>
                  </a:lnTo>
                  <a:lnTo>
                    <a:pt x="1356575" y="1803400"/>
                  </a:lnTo>
                  <a:lnTo>
                    <a:pt x="1363764" y="1803400"/>
                  </a:lnTo>
                  <a:lnTo>
                    <a:pt x="1364234" y="1816100"/>
                  </a:lnTo>
                  <a:lnTo>
                    <a:pt x="1367231" y="1816100"/>
                  </a:lnTo>
                  <a:lnTo>
                    <a:pt x="1370101" y="1828800"/>
                  </a:lnTo>
                  <a:lnTo>
                    <a:pt x="1376184" y="1828800"/>
                  </a:lnTo>
                  <a:lnTo>
                    <a:pt x="1374584" y="1841500"/>
                  </a:lnTo>
                  <a:lnTo>
                    <a:pt x="1381099" y="1841500"/>
                  </a:lnTo>
                  <a:lnTo>
                    <a:pt x="1384871" y="1854200"/>
                  </a:lnTo>
                  <a:lnTo>
                    <a:pt x="1387271" y="1854200"/>
                  </a:lnTo>
                  <a:lnTo>
                    <a:pt x="1390764" y="1866900"/>
                  </a:lnTo>
                  <a:lnTo>
                    <a:pt x="1395082" y="1866900"/>
                  </a:lnTo>
                  <a:lnTo>
                    <a:pt x="1399413" y="1879600"/>
                  </a:lnTo>
                  <a:lnTo>
                    <a:pt x="1400733" y="1879600"/>
                  </a:lnTo>
                  <a:lnTo>
                    <a:pt x="1399159" y="1892300"/>
                  </a:lnTo>
                  <a:lnTo>
                    <a:pt x="1406245" y="1892300"/>
                  </a:lnTo>
                  <a:lnTo>
                    <a:pt x="1407617" y="1905000"/>
                  </a:lnTo>
                  <a:lnTo>
                    <a:pt x="1415046" y="1905000"/>
                  </a:lnTo>
                  <a:lnTo>
                    <a:pt x="1416596" y="1917700"/>
                  </a:lnTo>
                  <a:lnTo>
                    <a:pt x="1428953" y="1917700"/>
                  </a:lnTo>
                  <a:lnTo>
                    <a:pt x="1428496" y="1930400"/>
                  </a:lnTo>
                  <a:lnTo>
                    <a:pt x="1438440" y="1930400"/>
                  </a:lnTo>
                  <a:lnTo>
                    <a:pt x="1438287" y="1943100"/>
                  </a:lnTo>
                  <a:lnTo>
                    <a:pt x="1441373" y="1943100"/>
                  </a:lnTo>
                  <a:lnTo>
                    <a:pt x="1438198" y="1955800"/>
                  </a:lnTo>
                  <a:lnTo>
                    <a:pt x="1441704" y="1968500"/>
                  </a:lnTo>
                  <a:lnTo>
                    <a:pt x="1447876" y="1968500"/>
                  </a:lnTo>
                  <a:lnTo>
                    <a:pt x="1445742" y="1981200"/>
                  </a:lnTo>
                  <a:lnTo>
                    <a:pt x="1447723" y="1981200"/>
                  </a:lnTo>
                  <a:lnTo>
                    <a:pt x="1447838" y="1993900"/>
                  </a:lnTo>
                  <a:lnTo>
                    <a:pt x="1448511" y="1993900"/>
                  </a:lnTo>
                  <a:lnTo>
                    <a:pt x="1455610" y="2006600"/>
                  </a:lnTo>
                  <a:lnTo>
                    <a:pt x="1458810" y="2006600"/>
                  </a:lnTo>
                  <a:lnTo>
                    <a:pt x="1459509" y="2019300"/>
                  </a:lnTo>
                  <a:lnTo>
                    <a:pt x="1470190" y="2032000"/>
                  </a:lnTo>
                  <a:lnTo>
                    <a:pt x="1484350" y="2032000"/>
                  </a:lnTo>
                  <a:lnTo>
                    <a:pt x="1488224" y="2044700"/>
                  </a:lnTo>
                  <a:lnTo>
                    <a:pt x="1495386" y="2044700"/>
                  </a:lnTo>
                  <a:lnTo>
                    <a:pt x="1498841" y="2057400"/>
                  </a:lnTo>
                  <a:lnTo>
                    <a:pt x="1497660" y="2070100"/>
                  </a:lnTo>
                  <a:lnTo>
                    <a:pt x="1501470" y="2070100"/>
                  </a:lnTo>
                  <a:lnTo>
                    <a:pt x="1505915" y="2082800"/>
                  </a:lnTo>
                  <a:lnTo>
                    <a:pt x="1508366" y="2082800"/>
                  </a:lnTo>
                  <a:lnTo>
                    <a:pt x="1510296" y="2095500"/>
                  </a:lnTo>
                  <a:lnTo>
                    <a:pt x="1512976" y="2095500"/>
                  </a:lnTo>
                  <a:lnTo>
                    <a:pt x="1515186" y="2108200"/>
                  </a:lnTo>
                  <a:lnTo>
                    <a:pt x="1515706" y="2108200"/>
                  </a:lnTo>
                  <a:lnTo>
                    <a:pt x="1524685" y="2120900"/>
                  </a:lnTo>
                  <a:lnTo>
                    <a:pt x="1524927" y="2120900"/>
                  </a:lnTo>
                  <a:lnTo>
                    <a:pt x="1525879" y="2133600"/>
                  </a:lnTo>
                  <a:lnTo>
                    <a:pt x="1535633" y="2133600"/>
                  </a:lnTo>
                  <a:lnTo>
                    <a:pt x="1535493" y="2146300"/>
                  </a:lnTo>
                  <a:lnTo>
                    <a:pt x="1537157" y="2146300"/>
                  </a:lnTo>
                  <a:lnTo>
                    <a:pt x="1538605" y="2159000"/>
                  </a:lnTo>
                  <a:lnTo>
                    <a:pt x="1539938" y="2159000"/>
                  </a:lnTo>
                  <a:lnTo>
                    <a:pt x="1538224" y="2171700"/>
                  </a:lnTo>
                  <a:lnTo>
                    <a:pt x="1539748" y="2171700"/>
                  </a:lnTo>
                  <a:lnTo>
                    <a:pt x="1540624" y="2184400"/>
                  </a:lnTo>
                  <a:lnTo>
                    <a:pt x="1535442" y="2184400"/>
                  </a:lnTo>
                  <a:lnTo>
                    <a:pt x="1540179" y="2197100"/>
                  </a:lnTo>
                  <a:lnTo>
                    <a:pt x="1543964" y="2197100"/>
                  </a:lnTo>
                  <a:lnTo>
                    <a:pt x="1544332" y="2209800"/>
                  </a:lnTo>
                  <a:lnTo>
                    <a:pt x="1545348" y="2209800"/>
                  </a:lnTo>
                  <a:lnTo>
                    <a:pt x="1548447" y="2222500"/>
                  </a:lnTo>
                  <a:lnTo>
                    <a:pt x="1549120" y="2222500"/>
                  </a:lnTo>
                  <a:lnTo>
                    <a:pt x="1553032" y="2235200"/>
                  </a:lnTo>
                  <a:lnTo>
                    <a:pt x="1553387" y="2235200"/>
                  </a:lnTo>
                  <a:lnTo>
                    <a:pt x="1552575" y="2247900"/>
                  </a:lnTo>
                  <a:lnTo>
                    <a:pt x="1552409" y="2247900"/>
                  </a:lnTo>
                  <a:lnTo>
                    <a:pt x="1554619" y="2260600"/>
                  </a:lnTo>
                  <a:lnTo>
                    <a:pt x="1554619" y="393700"/>
                  </a:lnTo>
                  <a:lnTo>
                    <a:pt x="1549107" y="393700"/>
                  </a:lnTo>
                  <a:lnTo>
                    <a:pt x="1546288" y="406400"/>
                  </a:lnTo>
                  <a:lnTo>
                    <a:pt x="1534452" y="393700"/>
                  </a:lnTo>
                  <a:lnTo>
                    <a:pt x="1520647" y="393700"/>
                  </a:lnTo>
                  <a:lnTo>
                    <a:pt x="1519059" y="406400"/>
                  </a:lnTo>
                  <a:lnTo>
                    <a:pt x="1528089" y="406400"/>
                  </a:lnTo>
                  <a:lnTo>
                    <a:pt x="1536674" y="419100"/>
                  </a:lnTo>
                  <a:lnTo>
                    <a:pt x="1534947" y="419100"/>
                  </a:lnTo>
                  <a:lnTo>
                    <a:pt x="1537970" y="431800"/>
                  </a:lnTo>
                  <a:lnTo>
                    <a:pt x="1534160" y="431800"/>
                  </a:lnTo>
                  <a:lnTo>
                    <a:pt x="1533855" y="444500"/>
                  </a:lnTo>
                  <a:lnTo>
                    <a:pt x="1532432" y="444500"/>
                  </a:lnTo>
                  <a:lnTo>
                    <a:pt x="1530489" y="457200"/>
                  </a:lnTo>
                  <a:lnTo>
                    <a:pt x="1540713" y="457200"/>
                  </a:lnTo>
                  <a:lnTo>
                    <a:pt x="1542148" y="469900"/>
                  </a:lnTo>
                  <a:lnTo>
                    <a:pt x="1540586" y="482600"/>
                  </a:lnTo>
                  <a:lnTo>
                    <a:pt x="1537893" y="482600"/>
                  </a:lnTo>
                  <a:lnTo>
                    <a:pt x="1533372" y="469900"/>
                  </a:lnTo>
                  <a:lnTo>
                    <a:pt x="1527784" y="482600"/>
                  </a:lnTo>
                  <a:lnTo>
                    <a:pt x="1522666" y="482600"/>
                  </a:lnTo>
                  <a:lnTo>
                    <a:pt x="1519783" y="469900"/>
                  </a:lnTo>
                  <a:lnTo>
                    <a:pt x="1511960" y="469900"/>
                  </a:lnTo>
                  <a:lnTo>
                    <a:pt x="1508633" y="482600"/>
                  </a:lnTo>
                  <a:lnTo>
                    <a:pt x="1506562" y="482600"/>
                  </a:lnTo>
                  <a:lnTo>
                    <a:pt x="1506562" y="1333500"/>
                  </a:lnTo>
                  <a:lnTo>
                    <a:pt x="1506347" y="1346200"/>
                  </a:lnTo>
                  <a:lnTo>
                    <a:pt x="1490395" y="1346200"/>
                  </a:lnTo>
                  <a:lnTo>
                    <a:pt x="1480642" y="1358900"/>
                  </a:lnTo>
                  <a:lnTo>
                    <a:pt x="1410220" y="1358900"/>
                  </a:lnTo>
                  <a:lnTo>
                    <a:pt x="1408861" y="1346200"/>
                  </a:lnTo>
                  <a:lnTo>
                    <a:pt x="1393253" y="1346200"/>
                  </a:lnTo>
                  <a:lnTo>
                    <a:pt x="1391640" y="1333500"/>
                  </a:lnTo>
                  <a:lnTo>
                    <a:pt x="1375854" y="1333500"/>
                  </a:lnTo>
                  <a:lnTo>
                    <a:pt x="1374076" y="1320800"/>
                  </a:lnTo>
                  <a:lnTo>
                    <a:pt x="1371866" y="1320800"/>
                  </a:lnTo>
                  <a:lnTo>
                    <a:pt x="1371866" y="1549400"/>
                  </a:lnTo>
                  <a:lnTo>
                    <a:pt x="1370685" y="1562100"/>
                  </a:lnTo>
                  <a:lnTo>
                    <a:pt x="1371041" y="1562100"/>
                  </a:lnTo>
                  <a:lnTo>
                    <a:pt x="1370977" y="1574800"/>
                  </a:lnTo>
                  <a:lnTo>
                    <a:pt x="1365694" y="1574800"/>
                  </a:lnTo>
                  <a:lnTo>
                    <a:pt x="1365821" y="1587500"/>
                  </a:lnTo>
                  <a:lnTo>
                    <a:pt x="1365453" y="1587500"/>
                  </a:lnTo>
                  <a:lnTo>
                    <a:pt x="1354645" y="1612900"/>
                  </a:lnTo>
                  <a:lnTo>
                    <a:pt x="1352194" y="1612900"/>
                  </a:lnTo>
                  <a:lnTo>
                    <a:pt x="1349082" y="1625600"/>
                  </a:lnTo>
                  <a:lnTo>
                    <a:pt x="1346047" y="1638300"/>
                  </a:lnTo>
                  <a:lnTo>
                    <a:pt x="1344231" y="1638300"/>
                  </a:lnTo>
                  <a:lnTo>
                    <a:pt x="1343101" y="1651000"/>
                  </a:lnTo>
                  <a:lnTo>
                    <a:pt x="1341386" y="1651000"/>
                  </a:lnTo>
                  <a:lnTo>
                    <a:pt x="1340002" y="1663700"/>
                  </a:lnTo>
                  <a:lnTo>
                    <a:pt x="1336611" y="1663700"/>
                  </a:lnTo>
                  <a:lnTo>
                    <a:pt x="1335316" y="1676400"/>
                  </a:lnTo>
                  <a:lnTo>
                    <a:pt x="1319237" y="1676400"/>
                  </a:lnTo>
                  <a:lnTo>
                    <a:pt x="1313129" y="1689100"/>
                  </a:lnTo>
                  <a:lnTo>
                    <a:pt x="1310652" y="1676400"/>
                  </a:lnTo>
                  <a:lnTo>
                    <a:pt x="1305331" y="1676400"/>
                  </a:lnTo>
                  <a:lnTo>
                    <a:pt x="1303312" y="1689100"/>
                  </a:lnTo>
                  <a:lnTo>
                    <a:pt x="1302791" y="1689100"/>
                  </a:lnTo>
                  <a:lnTo>
                    <a:pt x="1302791" y="1765300"/>
                  </a:lnTo>
                  <a:lnTo>
                    <a:pt x="1302435" y="1765300"/>
                  </a:lnTo>
                  <a:lnTo>
                    <a:pt x="1299222" y="1752600"/>
                  </a:lnTo>
                  <a:lnTo>
                    <a:pt x="1300302" y="1752600"/>
                  </a:lnTo>
                  <a:lnTo>
                    <a:pt x="1302791" y="1765300"/>
                  </a:lnTo>
                  <a:lnTo>
                    <a:pt x="1302791" y="1689100"/>
                  </a:lnTo>
                  <a:lnTo>
                    <a:pt x="1296504" y="1689100"/>
                  </a:lnTo>
                  <a:lnTo>
                    <a:pt x="1293075" y="1676400"/>
                  </a:lnTo>
                  <a:lnTo>
                    <a:pt x="1285659" y="1676400"/>
                  </a:lnTo>
                  <a:lnTo>
                    <a:pt x="1284732" y="1689100"/>
                  </a:lnTo>
                  <a:lnTo>
                    <a:pt x="1284605" y="1689100"/>
                  </a:lnTo>
                  <a:lnTo>
                    <a:pt x="1284528" y="1676400"/>
                  </a:lnTo>
                  <a:lnTo>
                    <a:pt x="1270838" y="1676400"/>
                  </a:lnTo>
                  <a:lnTo>
                    <a:pt x="1266113" y="1663700"/>
                  </a:lnTo>
                  <a:lnTo>
                    <a:pt x="1247152" y="1663700"/>
                  </a:lnTo>
                  <a:lnTo>
                    <a:pt x="1244307" y="1676400"/>
                  </a:lnTo>
                  <a:lnTo>
                    <a:pt x="1217752" y="1676400"/>
                  </a:lnTo>
                  <a:lnTo>
                    <a:pt x="1214081" y="1689100"/>
                  </a:lnTo>
                  <a:lnTo>
                    <a:pt x="1207389" y="1689100"/>
                  </a:lnTo>
                  <a:lnTo>
                    <a:pt x="1202804" y="1676400"/>
                  </a:lnTo>
                  <a:lnTo>
                    <a:pt x="1157249" y="1676400"/>
                  </a:lnTo>
                  <a:lnTo>
                    <a:pt x="1144828" y="1663700"/>
                  </a:lnTo>
                  <a:lnTo>
                    <a:pt x="1117015" y="1663700"/>
                  </a:lnTo>
                  <a:lnTo>
                    <a:pt x="1115110" y="1651000"/>
                  </a:lnTo>
                  <a:lnTo>
                    <a:pt x="1074216" y="1651000"/>
                  </a:lnTo>
                  <a:lnTo>
                    <a:pt x="1074229" y="1638300"/>
                  </a:lnTo>
                  <a:lnTo>
                    <a:pt x="1074877" y="1638300"/>
                  </a:lnTo>
                  <a:lnTo>
                    <a:pt x="1066292" y="1625600"/>
                  </a:lnTo>
                  <a:lnTo>
                    <a:pt x="1006576" y="1625600"/>
                  </a:lnTo>
                  <a:lnTo>
                    <a:pt x="999185" y="1638300"/>
                  </a:lnTo>
                  <a:lnTo>
                    <a:pt x="993178" y="1638300"/>
                  </a:lnTo>
                  <a:lnTo>
                    <a:pt x="987602" y="1651000"/>
                  </a:lnTo>
                  <a:lnTo>
                    <a:pt x="984681" y="1651000"/>
                  </a:lnTo>
                  <a:lnTo>
                    <a:pt x="983881" y="1663700"/>
                  </a:lnTo>
                  <a:lnTo>
                    <a:pt x="984300" y="1663700"/>
                  </a:lnTo>
                  <a:lnTo>
                    <a:pt x="986713" y="1676400"/>
                  </a:lnTo>
                  <a:lnTo>
                    <a:pt x="987399" y="1676400"/>
                  </a:lnTo>
                  <a:lnTo>
                    <a:pt x="988669" y="1689100"/>
                  </a:lnTo>
                  <a:lnTo>
                    <a:pt x="985558" y="1689100"/>
                  </a:lnTo>
                  <a:lnTo>
                    <a:pt x="981925" y="1701800"/>
                  </a:lnTo>
                  <a:lnTo>
                    <a:pt x="964374" y="1701800"/>
                  </a:lnTo>
                  <a:lnTo>
                    <a:pt x="953262" y="1689100"/>
                  </a:lnTo>
                  <a:lnTo>
                    <a:pt x="936472" y="1689100"/>
                  </a:lnTo>
                  <a:lnTo>
                    <a:pt x="935355" y="1676400"/>
                  </a:lnTo>
                  <a:lnTo>
                    <a:pt x="898550" y="1676400"/>
                  </a:lnTo>
                  <a:lnTo>
                    <a:pt x="895070" y="1663700"/>
                  </a:lnTo>
                  <a:lnTo>
                    <a:pt x="889101" y="1663700"/>
                  </a:lnTo>
                  <a:lnTo>
                    <a:pt x="888530" y="1651000"/>
                  </a:lnTo>
                  <a:lnTo>
                    <a:pt x="887018" y="1651000"/>
                  </a:lnTo>
                  <a:lnTo>
                    <a:pt x="886853" y="1638300"/>
                  </a:lnTo>
                  <a:lnTo>
                    <a:pt x="871880" y="1638300"/>
                  </a:lnTo>
                  <a:lnTo>
                    <a:pt x="867016" y="1625600"/>
                  </a:lnTo>
                  <a:lnTo>
                    <a:pt x="847356" y="1625600"/>
                  </a:lnTo>
                  <a:lnTo>
                    <a:pt x="843318" y="1612900"/>
                  </a:lnTo>
                  <a:lnTo>
                    <a:pt x="793153" y="1612900"/>
                  </a:lnTo>
                  <a:lnTo>
                    <a:pt x="793076" y="1600200"/>
                  </a:lnTo>
                  <a:lnTo>
                    <a:pt x="791743" y="1600200"/>
                  </a:lnTo>
                  <a:lnTo>
                    <a:pt x="788238" y="1587500"/>
                  </a:lnTo>
                  <a:lnTo>
                    <a:pt x="783767" y="1587500"/>
                  </a:lnTo>
                  <a:lnTo>
                    <a:pt x="780491" y="1600200"/>
                  </a:lnTo>
                  <a:lnTo>
                    <a:pt x="779424" y="1600200"/>
                  </a:lnTo>
                  <a:lnTo>
                    <a:pt x="778383" y="1587500"/>
                  </a:lnTo>
                  <a:lnTo>
                    <a:pt x="770420" y="1587500"/>
                  </a:lnTo>
                  <a:lnTo>
                    <a:pt x="770890" y="1574800"/>
                  </a:lnTo>
                  <a:lnTo>
                    <a:pt x="782967" y="1574800"/>
                  </a:lnTo>
                  <a:lnTo>
                    <a:pt x="783945" y="1562100"/>
                  </a:lnTo>
                  <a:lnTo>
                    <a:pt x="791044" y="1562100"/>
                  </a:lnTo>
                  <a:lnTo>
                    <a:pt x="794816" y="1549400"/>
                  </a:lnTo>
                  <a:lnTo>
                    <a:pt x="795566" y="1549400"/>
                  </a:lnTo>
                  <a:lnTo>
                    <a:pt x="796239" y="1536700"/>
                  </a:lnTo>
                  <a:lnTo>
                    <a:pt x="794842" y="1536700"/>
                  </a:lnTo>
                  <a:lnTo>
                    <a:pt x="791019" y="1524000"/>
                  </a:lnTo>
                  <a:lnTo>
                    <a:pt x="787209" y="1524000"/>
                  </a:lnTo>
                  <a:lnTo>
                    <a:pt x="788238" y="1511300"/>
                  </a:lnTo>
                  <a:lnTo>
                    <a:pt x="792975" y="1511300"/>
                  </a:lnTo>
                  <a:lnTo>
                    <a:pt x="796696" y="1498600"/>
                  </a:lnTo>
                  <a:lnTo>
                    <a:pt x="799998" y="1498600"/>
                  </a:lnTo>
                  <a:lnTo>
                    <a:pt x="800011" y="1485900"/>
                  </a:lnTo>
                  <a:lnTo>
                    <a:pt x="780872" y="1485900"/>
                  </a:lnTo>
                  <a:lnTo>
                    <a:pt x="779780" y="1473200"/>
                  </a:lnTo>
                  <a:lnTo>
                    <a:pt x="746493" y="1473200"/>
                  </a:lnTo>
                  <a:lnTo>
                    <a:pt x="740029" y="1485900"/>
                  </a:lnTo>
                  <a:lnTo>
                    <a:pt x="712152" y="1485900"/>
                  </a:lnTo>
                  <a:lnTo>
                    <a:pt x="710006" y="1473200"/>
                  </a:lnTo>
                  <a:lnTo>
                    <a:pt x="704481" y="1473200"/>
                  </a:lnTo>
                  <a:lnTo>
                    <a:pt x="702081" y="1485900"/>
                  </a:lnTo>
                  <a:lnTo>
                    <a:pt x="665238" y="1485900"/>
                  </a:lnTo>
                  <a:lnTo>
                    <a:pt x="664133" y="1498600"/>
                  </a:lnTo>
                  <a:lnTo>
                    <a:pt x="655497" y="1498600"/>
                  </a:lnTo>
                  <a:lnTo>
                    <a:pt x="654227" y="1485900"/>
                  </a:lnTo>
                  <a:lnTo>
                    <a:pt x="598716" y="1485900"/>
                  </a:lnTo>
                  <a:lnTo>
                    <a:pt x="594995" y="1498600"/>
                  </a:lnTo>
                  <a:lnTo>
                    <a:pt x="594614" y="1498600"/>
                  </a:lnTo>
                  <a:lnTo>
                    <a:pt x="591362" y="1485900"/>
                  </a:lnTo>
                  <a:lnTo>
                    <a:pt x="582104" y="1485900"/>
                  </a:lnTo>
                  <a:lnTo>
                    <a:pt x="579361" y="1498600"/>
                  </a:lnTo>
                  <a:lnTo>
                    <a:pt x="546785" y="1498600"/>
                  </a:lnTo>
                  <a:lnTo>
                    <a:pt x="537870" y="1511300"/>
                  </a:lnTo>
                  <a:lnTo>
                    <a:pt x="507288" y="1511300"/>
                  </a:lnTo>
                  <a:lnTo>
                    <a:pt x="502627" y="1524000"/>
                  </a:lnTo>
                  <a:lnTo>
                    <a:pt x="495147" y="1524000"/>
                  </a:lnTo>
                  <a:lnTo>
                    <a:pt x="493534" y="1536700"/>
                  </a:lnTo>
                  <a:lnTo>
                    <a:pt x="467766" y="1536700"/>
                  </a:lnTo>
                  <a:lnTo>
                    <a:pt x="466763" y="1524000"/>
                  </a:lnTo>
                  <a:lnTo>
                    <a:pt x="454774" y="1524000"/>
                  </a:lnTo>
                  <a:lnTo>
                    <a:pt x="451091" y="1536700"/>
                  </a:lnTo>
                  <a:lnTo>
                    <a:pt x="450964" y="1536700"/>
                  </a:lnTo>
                  <a:lnTo>
                    <a:pt x="448741" y="1524000"/>
                  </a:lnTo>
                  <a:lnTo>
                    <a:pt x="434581" y="1524000"/>
                  </a:lnTo>
                  <a:lnTo>
                    <a:pt x="433362" y="1536700"/>
                  </a:lnTo>
                  <a:lnTo>
                    <a:pt x="419569" y="1536700"/>
                  </a:lnTo>
                  <a:lnTo>
                    <a:pt x="415188" y="1524000"/>
                  </a:lnTo>
                  <a:lnTo>
                    <a:pt x="412762" y="1524000"/>
                  </a:lnTo>
                  <a:lnTo>
                    <a:pt x="409422" y="1511300"/>
                  </a:lnTo>
                  <a:lnTo>
                    <a:pt x="407352" y="1511300"/>
                  </a:lnTo>
                  <a:lnTo>
                    <a:pt x="414426" y="1498600"/>
                  </a:lnTo>
                  <a:lnTo>
                    <a:pt x="431406" y="1498600"/>
                  </a:lnTo>
                  <a:lnTo>
                    <a:pt x="435698" y="1485900"/>
                  </a:lnTo>
                  <a:lnTo>
                    <a:pt x="494461" y="1485900"/>
                  </a:lnTo>
                  <a:lnTo>
                    <a:pt x="499338" y="1473200"/>
                  </a:lnTo>
                  <a:lnTo>
                    <a:pt x="506971" y="1473200"/>
                  </a:lnTo>
                  <a:lnTo>
                    <a:pt x="514438" y="1460500"/>
                  </a:lnTo>
                  <a:lnTo>
                    <a:pt x="525665" y="1460500"/>
                  </a:lnTo>
                  <a:lnTo>
                    <a:pt x="526059" y="1447800"/>
                  </a:lnTo>
                  <a:lnTo>
                    <a:pt x="535787" y="1447800"/>
                  </a:lnTo>
                  <a:lnTo>
                    <a:pt x="539445" y="1435100"/>
                  </a:lnTo>
                  <a:lnTo>
                    <a:pt x="550494" y="1435100"/>
                  </a:lnTo>
                  <a:lnTo>
                    <a:pt x="553605" y="1422400"/>
                  </a:lnTo>
                  <a:lnTo>
                    <a:pt x="554278" y="1422400"/>
                  </a:lnTo>
                  <a:lnTo>
                    <a:pt x="552907" y="1409700"/>
                  </a:lnTo>
                  <a:lnTo>
                    <a:pt x="547255" y="1409700"/>
                  </a:lnTo>
                  <a:lnTo>
                    <a:pt x="546303" y="1397000"/>
                  </a:lnTo>
                  <a:lnTo>
                    <a:pt x="556425" y="1397000"/>
                  </a:lnTo>
                  <a:lnTo>
                    <a:pt x="564057" y="1371600"/>
                  </a:lnTo>
                  <a:lnTo>
                    <a:pt x="580707" y="1371600"/>
                  </a:lnTo>
                  <a:lnTo>
                    <a:pt x="580758" y="1358900"/>
                  </a:lnTo>
                  <a:lnTo>
                    <a:pt x="584542" y="1358900"/>
                  </a:lnTo>
                  <a:lnTo>
                    <a:pt x="586054" y="1346200"/>
                  </a:lnTo>
                  <a:lnTo>
                    <a:pt x="614324" y="1346200"/>
                  </a:lnTo>
                  <a:lnTo>
                    <a:pt x="620280" y="1333500"/>
                  </a:lnTo>
                  <a:lnTo>
                    <a:pt x="632523" y="1333500"/>
                  </a:lnTo>
                  <a:lnTo>
                    <a:pt x="637590" y="1320800"/>
                  </a:lnTo>
                  <a:lnTo>
                    <a:pt x="645375" y="1320800"/>
                  </a:lnTo>
                  <a:lnTo>
                    <a:pt x="643788" y="1308100"/>
                  </a:lnTo>
                  <a:lnTo>
                    <a:pt x="649922" y="1308100"/>
                  </a:lnTo>
                  <a:lnTo>
                    <a:pt x="651052" y="1295400"/>
                  </a:lnTo>
                  <a:lnTo>
                    <a:pt x="651344" y="1295400"/>
                  </a:lnTo>
                  <a:lnTo>
                    <a:pt x="654519" y="1282700"/>
                  </a:lnTo>
                  <a:lnTo>
                    <a:pt x="659447" y="1282700"/>
                  </a:lnTo>
                  <a:lnTo>
                    <a:pt x="671398" y="1270000"/>
                  </a:lnTo>
                  <a:lnTo>
                    <a:pt x="678268" y="1270000"/>
                  </a:lnTo>
                  <a:lnTo>
                    <a:pt x="681215" y="1282700"/>
                  </a:lnTo>
                  <a:lnTo>
                    <a:pt x="685914" y="1282700"/>
                  </a:lnTo>
                  <a:lnTo>
                    <a:pt x="688848" y="1270000"/>
                  </a:lnTo>
                  <a:lnTo>
                    <a:pt x="690206" y="1282700"/>
                  </a:lnTo>
                  <a:lnTo>
                    <a:pt x="736612" y="1282700"/>
                  </a:lnTo>
                  <a:lnTo>
                    <a:pt x="741756" y="1270000"/>
                  </a:lnTo>
                  <a:lnTo>
                    <a:pt x="759815" y="1270000"/>
                  </a:lnTo>
                  <a:lnTo>
                    <a:pt x="765390" y="1257300"/>
                  </a:lnTo>
                  <a:lnTo>
                    <a:pt x="770788" y="1257300"/>
                  </a:lnTo>
                  <a:lnTo>
                    <a:pt x="776185" y="1244600"/>
                  </a:lnTo>
                  <a:lnTo>
                    <a:pt x="787793" y="1244600"/>
                  </a:lnTo>
                  <a:lnTo>
                    <a:pt x="791730" y="1257300"/>
                  </a:lnTo>
                  <a:lnTo>
                    <a:pt x="804367" y="1257300"/>
                  </a:lnTo>
                  <a:lnTo>
                    <a:pt x="805294" y="1270000"/>
                  </a:lnTo>
                  <a:lnTo>
                    <a:pt x="806107" y="1270000"/>
                  </a:lnTo>
                  <a:lnTo>
                    <a:pt x="806132" y="1282700"/>
                  </a:lnTo>
                  <a:lnTo>
                    <a:pt x="805675" y="1282700"/>
                  </a:lnTo>
                  <a:lnTo>
                    <a:pt x="805764" y="1295400"/>
                  </a:lnTo>
                  <a:lnTo>
                    <a:pt x="812050" y="1295400"/>
                  </a:lnTo>
                  <a:lnTo>
                    <a:pt x="816406" y="1308100"/>
                  </a:lnTo>
                  <a:lnTo>
                    <a:pt x="818883" y="1295400"/>
                  </a:lnTo>
                  <a:lnTo>
                    <a:pt x="817168" y="1308100"/>
                  </a:lnTo>
                  <a:lnTo>
                    <a:pt x="819543" y="1320800"/>
                  </a:lnTo>
                  <a:lnTo>
                    <a:pt x="833310" y="1320800"/>
                  </a:lnTo>
                  <a:lnTo>
                    <a:pt x="837361" y="1333500"/>
                  </a:lnTo>
                  <a:lnTo>
                    <a:pt x="839774" y="1333500"/>
                  </a:lnTo>
                  <a:lnTo>
                    <a:pt x="843064" y="1346200"/>
                  </a:lnTo>
                  <a:lnTo>
                    <a:pt x="851052" y="1346200"/>
                  </a:lnTo>
                  <a:lnTo>
                    <a:pt x="854379" y="1358900"/>
                  </a:lnTo>
                  <a:lnTo>
                    <a:pt x="871778" y="1358900"/>
                  </a:lnTo>
                  <a:lnTo>
                    <a:pt x="876388" y="1371600"/>
                  </a:lnTo>
                  <a:lnTo>
                    <a:pt x="881049" y="1371600"/>
                  </a:lnTo>
                  <a:lnTo>
                    <a:pt x="882713" y="1384300"/>
                  </a:lnTo>
                  <a:lnTo>
                    <a:pt x="885253" y="1384300"/>
                  </a:lnTo>
                  <a:lnTo>
                    <a:pt x="892136" y="1371600"/>
                  </a:lnTo>
                  <a:lnTo>
                    <a:pt x="893025" y="1371600"/>
                  </a:lnTo>
                  <a:lnTo>
                    <a:pt x="893457" y="1384300"/>
                  </a:lnTo>
                  <a:lnTo>
                    <a:pt x="896772" y="1384300"/>
                  </a:lnTo>
                  <a:lnTo>
                    <a:pt x="899883" y="1397000"/>
                  </a:lnTo>
                  <a:lnTo>
                    <a:pt x="910209" y="1397000"/>
                  </a:lnTo>
                  <a:lnTo>
                    <a:pt x="912177" y="1409700"/>
                  </a:lnTo>
                  <a:lnTo>
                    <a:pt x="914057" y="1409700"/>
                  </a:lnTo>
                  <a:lnTo>
                    <a:pt x="916889" y="1435100"/>
                  </a:lnTo>
                  <a:lnTo>
                    <a:pt x="907364" y="1435100"/>
                  </a:lnTo>
                  <a:lnTo>
                    <a:pt x="907630" y="1447800"/>
                  </a:lnTo>
                  <a:lnTo>
                    <a:pt x="861860" y="1447800"/>
                  </a:lnTo>
                  <a:lnTo>
                    <a:pt x="862342" y="1460500"/>
                  </a:lnTo>
                  <a:lnTo>
                    <a:pt x="860907" y="1447800"/>
                  </a:lnTo>
                  <a:lnTo>
                    <a:pt x="843470" y="1447800"/>
                  </a:lnTo>
                  <a:lnTo>
                    <a:pt x="838568" y="1435100"/>
                  </a:lnTo>
                  <a:lnTo>
                    <a:pt x="834186" y="1447800"/>
                  </a:lnTo>
                  <a:lnTo>
                    <a:pt x="830160" y="1447800"/>
                  </a:lnTo>
                  <a:lnTo>
                    <a:pt x="828116" y="1460500"/>
                  </a:lnTo>
                  <a:lnTo>
                    <a:pt x="829017" y="1460500"/>
                  </a:lnTo>
                  <a:lnTo>
                    <a:pt x="827722" y="1473200"/>
                  </a:lnTo>
                  <a:lnTo>
                    <a:pt x="839279" y="1473200"/>
                  </a:lnTo>
                  <a:lnTo>
                    <a:pt x="842606" y="1485900"/>
                  </a:lnTo>
                  <a:lnTo>
                    <a:pt x="861466" y="1485900"/>
                  </a:lnTo>
                  <a:lnTo>
                    <a:pt x="864565" y="1498600"/>
                  </a:lnTo>
                  <a:lnTo>
                    <a:pt x="877595" y="1498600"/>
                  </a:lnTo>
                  <a:lnTo>
                    <a:pt x="881430" y="1511300"/>
                  </a:lnTo>
                  <a:lnTo>
                    <a:pt x="894181" y="1511300"/>
                  </a:lnTo>
                  <a:lnTo>
                    <a:pt x="894651" y="1498600"/>
                  </a:lnTo>
                  <a:lnTo>
                    <a:pt x="897407" y="1498600"/>
                  </a:lnTo>
                  <a:lnTo>
                    <a:pt x="898385" y="1485900"/>
                  </a:lnTo>
                  <a:lnTo>
                    <a:pt x="897216" y="1485900"/>
                  </a:lnTo>
                  <a:lnTo>
                    <a:pt x="896721" y="1473200"/>
                  </a:lnTo>
                  <a:lnTo>
                    <a:pt x="899414" y="1473200"/>
                  </a:lnTo>
                  <a:lnTo>
                    <a:pt x="900557" y="1460500"/>
                  </a:lnTo>
                  <a:lnTo>
                    <a:pt x="924445" y="1460500"/>
                  </a:lnTo>
                  <a:lnTo>
                    <a:pt x="926820" y="1447800"/>
                  </a:lnTo>
                  <a:lnTo>
                    <a:pt x="936218" y="1447800"/>
                  </a:lnTo>
                  <a:lnTo>
                    <a:pt x="937666" y="1435100"/>
                  </a:lnTo>
                  <a:lnTo>
                    <a:pt x="950188" y="1435100"/>
                  </a:lnTo>
                  <a:lnTo>
                    <a:pt x="948613" y="1422400"/>
                  </a:lnTo>
                  <a:lnTo>
                    <a:pt x="948182" y="1422400"/>
                  </a:lnTo>
                  <a:lnTo>
                    <a:pt x="948994" y="1409700"/>
                  </a:lnTo>
                  <a:lnTo>
                    <a:pt x="949528" y="1409700"/>
                  </a:lnTo>
                  <a:lnTo>
                    <a:pt x="944651" y="1397000"/>
                  </a:lnTo>
                  <a:lnTo>
                    <a:pt x="944473" y="1397000"/>
                  </a:lnTo>
                  <a:lnTo>
                    <a:pt x="946454" y="1384300"/>
                  </a:lnTo>
                  <a:lnTo>
                    <a:pt x="965847" y="1384300"/>
                  </a:lnTo>
                  <a:lnTo>
                    <a:pt x="966076" y="1397000"/>
                  </a:lnTo>
                  <a:lnTo>
                    <a:pt x="972667" y="1397000"/>
                  </a:lnTo>
                  <a:lnTo>
                    <a:pt x="976782" y="1409700"/>
                  </a:lnTo>
                  <a:lnTo>
                    <a:pt x="982129" y="1397000"/>
                  </a:lnTo>
                  <a:lnTo>
                    <a:pt x="984935" y="1397000"/>
                  </a:lnTo>
                  <a:lnTo>
                    <a:pt x="987818" y="1384300"/>
                  </a:lnTo>
                  <a:lnTo>
                    <a:pt x="983576" y="1384300"/>
                  </a:lnTo>
                  <a:lnTo>
                    <a:pt x="983234" y="1371600"/>
                  </a:lnTo>
                  <a:lnTo>
                    <a:pt x="972807" y="1371600"/>
                  </a:lnTo>
                  <a:lnTo>
                    <a:pt x="970876" y="1358900"/>
                  </a:lnTo>
                  <a:lnTo>
                    <a:pt x="962609" y="1358900"/>
                  </a:lnTo>
                  <a:lnTo>
                    <a:pt x="956030" y="1346200"/>
                  </a:lnTo>
                  <a:lnTo>
                    <a:pt x="938898" y="1346200"/>
                  </a:lnTo>
                  <a:lnTo>
                    <a:pt x="932802" y="1333500"/>
                  </a:lnTo>
                  <a:lnTo>
                    <a:pt x="940435" y="1333500"/>
                  </a:lnTo>
                  <a:lnTo>
                    <a:pt x="938098" y="1320800"/>
                  </a:lnTo>
                  <a:lnTo>
                    <a:pt x="916127" y="1320800"/>
                  </a:lnTo>
                  <a:lnTo>
                    <a:pt x="906792" y="1308100"/>
                  </a:lnTo>
                  <a:lnTo>
                    <a:pt x="898271" y="1308100"/>
                  </a:lnTo>
                  <a:lnTo>
                    <a:pt x="895083" y="1295400"/>
                  </a:lnTo>
                  <a:lnTo>
                    <a:pt x="893318" y="1295400"/>
                  </a:lnTo>
                  <a:lnTo>
                    <a:pt x="892314" y="1282700"/>
                  </a:lnTo>
                  <a:lnTo>
                    <a:pt x="891882" y="1282700"/>
                  </a:lnTo>
                  <a:lnTo>
                    <a:pt x="889939" y="1270000"/>
                  </a:lnTo>
                  <a:lnTo>
                    <a:pt x="880402" y="1270000"/>
                  </a:lnTo>
                  <a:lnTo>
                    <a:pt x="873607" y="1257300"/>
                  </a:lnTo>
                  <a:lnTo>
                    <a:pt x="867295" y="1244600"/>
                  </a:lnTo>
                  <a:lnTo>
                    <a:pt x="864387" y="1244600"/>
                  </a:lnTo>
                  <a:lnTo>
                    <a:pt x="863879" y="1231900"/>
                  </a:lnTo>
                  <a:lnTo>
                    <a:pt x="869721" y="1231900"/>
                  </a:lnTo>
                  <a:lnTo>
                    <a:pt x="867168" y="1219200"/>
                  </a:lnTo>
                  <a:lnTo>
                    <a:pt x="868108" y="1219200"/>
                  </a:lnTo>
                  <a:lnTo>
                    <a:pt x="871181" y="1206500"/>
                  </a:lnTo>
                  <a:lnTo>
                    <a:pt x="885863" y="1206500"/>
                  </a:lnTo>
                  <a:lnTo>
                    <a:pt x="886701" y="1219200"/>
                  </a:lnTo>
                  <a:lnTo>
                    <a:pt x="888199" y="1219200"/>
                  </a:lnTo>
                  <a:lnTo>
                    <a:pt x="889165" y="1231900"/>
                  </a:lnTo>
                  <a:lnTo>
                    <a:pt x="906170" y="1231900"/>
                  </a:lnTo>
                  <a:lnTo>
                    <a:pt x="907503" y="1219200"/>
                  </a:lnTo>
                  <a:lnTo>
                    <a:pt x="915301" y="1219200"/>
                  </a:lnTo>
                  <a:lnTo>
                    <a:pt x="914666" y="1231900"/>
                  </a:lnTo>
                  <a:lnTo>
                    <a:pt x="921905" y="1244600"/>
                  </a:lnTo>
                  <a:lnTo>
                    <a:pt x="919403" y="1244600"/>
                  </a:lnTo>
                  <a:lnTo>
                    <a:pt x="919467" y="1257300"/>
                  </a:lnTo>
                  <a:lnTo>
                    <a:pt x="922502" y="1257300"/>
                  </a:lnTo>
                  <a:lnTo>
                    <a:pt x="930465" y="1270000"/>
                  </a:lnTo>
                  <a:lnTo>
                    <a:pt x="930783" y="1270000"/>
                  </a:lnTo>
                  <a:lnTo>
                    <a:pt x="931786" y="1282700"/>
                  </a:lnTo>
                  <a:lnTo>
                    <a:pt x="958202" y="1282700"/>
                  </a:lnTo>
                  <a:lnTo>
                    <a:pt x="959573" y="1295400"/>
                  </a:lnTo>
                  <a:lnTo>
                    <a:pt x="958773" y="1295400"/>
                  </a:lnTo>
                  <a:lnTo>
                    <a:pt x="974559" y="1308100"/>
                  </a:lnTo>
                  <a:lnTo>
                    <a:pt x="978801" y="1308100"/>
                  </a:lnTo>
                  <a:lnTo>
                    <a:pt x="984618" y="1320800"/>
                  </a:lnTo>
                  <a:lnTo>
                    <a:pt x="994752" y="1320800"/>
                  </a:lnTo>
                  <a:lnTo>
                    <a:pt x="996657" y="1333500"/>
                  </a:lnTo>
                  <a:lnTo>
                    <a:pt x="1002804" y="1333500"/>
                  </a:lnTo>
                  <a:lnTo>
                    <a:pt x="999134" y="1346200"/>
                  </a:lnTo>
                  <a:lnTo>
                    <a:pt x="996492" y="1358900"/>
                  </a:lnTo>
                  <a:lnTo>
                    <a:pt x="995324" y="1358900"/>
                  </a:lnTo>
                  <a:lnTo>
                    <a:pt x="991362" y="1371600"/>
                  </a:lnTo>
                  <a:lnTo>
                    <a:pt x="995514" y="1371600"/>
                  </a:lnTo>
                  <a:lnTo>
                    <a:pt x="992682" y="1384300"/>
                  </a:lnTo>
                  <a:lnTo>
                    <a:pt x="996480" y="1384300"/>
                  </a:lnTo>
                  <a:lnTo>
                    <a:pt x="1002385" y="1397000"/>
                  </a:lnTo>
                  <a:lnTo>
                    <a:pt x="1012139" y="1397000"/>
                  </a:lnTo>
                  <a:lnTo>
                    <a:pt x="1013434" y="1409700"/>
                  </a:lnTo>
                  <a:lnTo>
                    <a:pt x="1017828" y="1409700"/>
                  </a:lnTo>
                  <a:lnTo>
                    <a:pt x="1019454" y="1422400"/>
                  </a:lnTo>
                  <a:lnTo>
                    <a:pt x="1021486" y="1422400"/>
                  </a:lnTo>
                  <a:lnTo>
                    <a:pt x="1021600" y="1435100"/>
                  </a:lnTo>
                  <a:lnTo>
                    <a:pt x="1029576" y="1435100"/>
                  </a:lnTo>
                  <a:lnTo>
                    <a:pt x="1030300" y="1447800"/>
                  </a:lnTo>
                  <a:lnTo>
                    <a:pt x="1037793" y="1447800"/>
                  </a:lnTo>
                  <a:lnTo>
                    <a:pt x="1035596" y="1460500"/>
                  </a:lnTo>
                  <a:lnTo>
                    <a:pt x="1031328" y="1460500"/>
                  </a:lnTo>
                  <a:lnTo>
                    <a:pt x="1035608" y="1473200"/>
                  </a:lnTo>
                  <a:lnTo>
                    <a:pt x="1039583" y="1473200"/>
                  </a:lnTo>
                  <a:lnTo>
                    <a:pt x="1040828" y="1485900"/>
                  </a:lnTo>
                  <a:lnTo>
                    <a:pt x="1040257" y="1485900"/>
                  </a:lnTo>
                  <a:lnTo>
                    <a:pt x="1041285" y="1498600"/>
                  </a:lnTo>
                  <a:lnTo>
                    <a:pt x="1045514" y="1498600"/>
                  </a:lnTo>
                  <a:lnTo>
                    <a:pt x="1047356" y="1511300"/>
                  </a:lnTo>
                  <a:lnTo>
                    <a:pt x="1057795" y="1511300"/>
                  </a:lnTo>
                  <a:lnTo>
                    <a:pt x="1060284" y="1524000"/>
                  </a:lnTo>
                  <a:lnTo>
                    <a:pt x="1067257" y="1524000"/>
                  </a:lnTo>
                  <a:lnTo>
                    <a:pt x="1070610" y="1511300"/>
                  </a:lnTo>
                  <a:lnTo>
                    <a:pt x="1072007" y="1511300"/>
                  </a:lnTo>
                  <a:lnTo>
                    <a:pt x="1073950" y="1524000"/>
                  </a:lnTo>
                  <a:lnTo>
                    <a:pt x="1078572" y="1524000"/>
                  </a:lnTo>
                  <a:lnTo>
                    <a:pt x="1080566" y="1511300"/>
                  </a:lnTo>
                  <a:lnTo>
                    <a:pt x="1082929" y="1511300"/>
                  </a:lnTo>
                  <a:lnTo>
                    <a:pt x="1082802" y="1498600"/>
                  </a:lnTo>
                  <a:lnTo>
                    <a:pt x="1081316" y="1498600"/>
                  </a:lnTo>
                  <a:lnTo>
                    <a:pt x="1082294" y="1485900"/>
                  </a:lnTo>
                  <a:lnTo>
                    <a:pt x="1090701" y="1485900"/>
                  </a:lnTo>
                  <a:lnTo>
                    <a:pt x="1090282" y="1473200"/>
                  </a:lnTo>
                  <a:lnTo>
                    <a:pt x="1098689" y="1473200"/>
                  </a:lnTo>
                  <a:lnTo>
                    <a:pt x="1100467" y="1485900"/>
                  </a:lnTo>
                  <a:lnTo>
                    <a:pt x="1104773" y="1485900"/>
                  </a:lnTo>
                  <a:lnTo>
                    <a:pt x="1106335" y="1473200"/>
                  </a:lnTo>
                  <a:lnTo>
                    <a:pt x="1106144" y="1473200"/>
                  </a:lnTo>
                  <a:lnTo>
                    <a:pt x="1106030" y="1460500"/>
                  </a:lnTo>
                  <a:lnTo>
                    <a:pt x="1110602" y="1460500"/>
                  </a:lnTo>
                  <a:lnTo>
                    <a:pt x="1121041" y="1473200"/>
                  </a:lnTo>
                  <a:lnTo>
                    <a:pt x="1117638" y="1460500"/>
                  </a:lnTo>
                  <a:lnTo>
                    <a:pt x="1116825" y="1460500"/>
                  </a:lnTo>
                  <a:lnTo>
                    <a:pt x="1114793" y="1447800"/>
                  </a:lnTo>
                  <a:lnTo>
                    <a:pt x="1112964" y="1447800"/>
                  </a:lnTo>
                  <a:lnTo>
                    <a:pt x="1111491" y="1435100"/>
                  </a:lnTo>
                  <a:lnTo>
                    <a:pt x="1091336" y="1435100"/>
                  </a:lnTo>
                  <a:lnTo>
                    <a:pt x="1089774" y="1422400"/>
                  </a:lnTo>
                  <a:lnTo>
                    <a:pt x="1088567" y="1422400"/>
                  </a:lnTo>
                  <a:lnTo>
                    <a:pt x="1088110" y="1409700"/>
                  </a:lnTo>
                  <a:lnTo>
                    <a:pt x="1086535" y="1397000"/>
                  </a:lnTo>
                  <a:lnTo>
                    <a:pt x="1087412" y="1397000"/>
                  </a:lnTo>
                  <a:lnTo>
                    <a:pt x="1092517" y="1409700"/>
                  </a:lnTo>
                  <a:lnTo>
                    <a:pt x="1099578" y="1409700"/>
                  </a:lnTo>
                  <a:lnTo>
                    <a:pt x="1100315" y="1397000"/>
                  </a:lnTo>
                  <a:lnTo>
                    <a:pt x="1117739" y="1397000"/>
                  </a:lnTo>
                  <a:lnTo>
                    <a:pt x="1119200" y="1384300"/>
                  </a:lnTo>
                  <a:lnTo>
                    <a:pt x="1110513" y="1384300"/>
                  </a:lnTo>
                  <a:lnTo>
                    <a:pt x="1110437" y="1371600"/>
                  </a:lnTo>
                  <a:lnTo>
                    <a:pt x="1151420" y="1371600"/>
                  </a:lnTo>
                  <a:lnTo>
                    <a:pt x="1153414" y="1384300"/>
                  </a:lnTo>
                  <a:lnTo>
                    <a:pt x="1153922" y="1384300"/>
                  </a:lnTo>
                  <a:lnTo>
                    <a:pt x="1154417" y="1397000"/>
                  </a:lnTo>
                  <a:lnTo>
                    <a:pt x="1151343" y="1397000"/>
                  </a:lnTo>
                  <a:lnTo>
                    <a:pt x="1151915" y="1409700"/>
                  </a:lnTo>
                  <a:lnTo>
                    <a:pt x="1149743" y="1409700"/>
                  </a:lnTo>
                  <a:lnTo>
                    <a:pt x="1147038" y="1422400"/>
                  </a:lnTo>
                  <a:lnTo>
                    <a:pt x="1146416" y="1422400"/>
                  </a:lnTo>
                  <a:lnTo>
                    <a:pt x="1147495" y="1435100"/>
                  </a:lnTo>
                  <a:lnTo>
                    <a:pt x="1156716" y="1435100"/>
                  </a:lnTo>
                  <a:lnTo>
                    <a:pt x="1154506" y="1447800"/>
                  </a:lnTo>
                  <a:lnTo>
                    <a:pt x="1151496" y="1447800"/>
                  </a:lnTo>
                  <a:lnTo>
                    <a:pt x="1150886" y="1460500"/>
                  </a:lnTo>
                  <a:lnTo>
                    <a:pt x="1168717" y="1460500"/>
                  </a:lnTo>
                  <a:lnTo>
                    <a:pt x="1169085" y="1473200"/>
                  </a:lnTo>
                  <a:lnTo>
                    <a:pt x="1169949" y="1473200"/>
                  </a:lnTo>
                  <a:lnTo>
                    <a:pt x="1170063" y="1485900"/>
                  </a:lnTo>
                  <a:lnTo>
                    <a:pt x="1172972" y="1485900"/>
                  </a:lnTo>
                  <a:lnTo>
                    <a:pt x="1172946" y="1498600"/>
                  </a:lnTo>
                  <a:lnTo>
                    <a:pt x="1176286" y="1498600"/>
                  </a:lnTo>
                  <a:lnTo>
                    <a:pt x="1176705" y="1511300"/>
                  </a:lnTo>
                  <a:lnTo>
                    <a:pt x="1217764" y="1511300"/>
                  </a:lnTo>
                  <a:lnTo>
                    <a:pt x="1217269" y="1524000"/>
                  </a:lnTo>
                  <a:lnTo>
                    <a:pt x="1257655" y="1524000"/>
                  </a:lnTo>
                  <a:lnTo>
                    <a:pt x="1260411" y="1511300"/>
                  </a:lnTo>
                  <a:lnTo>
                    <a:pt x="1287881" y="1511300"/>
                  </a:lnTo>
                  <a:lnTo>
                    <a:pt x="1290967" y="1524000"/>
                  </a:lnTo>
                  <a:lnTo>
                    <a:pt x="1338186" y="1524000"/>
                  </a:lnTo>
                  <a:lnTo>
                    <a:pt x="1344447" y="1511300"/>
                  </a:lnTo>
                  <a:lnTo>
                    <a:pt x="1370634" y="1511300"/>
                  </a:lnTo>
                  <a:lnTo>
                    <a:pt x="1370774" y="1524000"/>
                  </a:lnTo>
                  <a:lnTo>
                    <a:pt x="1370012" y="1524000"/>
                  </a:lnTo>
                  <a:lnTo>
                    <a:pt x="1368196" y="1536700"/>
                  </a:lnTo>
                  <a:lnTo>
                    <a:pt x="1369910" y="1549400"/>
                  </a:lnTo>
                  <a:lnTo>
                    <a:pt x="1371866" y="1549400"/>
                  </a:lnTo>
                  <a:lnTo>
                    <a:pt x="1371866" y="1320800"/>
                  </a:lnTo>
                  <a:lnTo>
                    <a:pt x="1356741" y="1320800"/>
                  </a:lnTo>
                  <a:lnTo>
                    <a:pt x="1355432" y="1333500"/>
                  </a:lnTo>
                  <a:lnTo>
                    <a:pt x="1281620" y="1333500"/>
                  </a:lnTo>
                  <a:lnTo>
                    <a:pt x="1277988" y="1346200"/>
                  </a:lnTo>
                  <a:lnTo>
                    <a:pt x="1275715" y="1346200"/>
                  </a:lnTo>
                  <a:lnTo>
                    <a:pt x="1270558" y="1358900"/>
                  </a:lnTo>
                  <a:lnTo>
                    <a:pt x="1267625" y="1358900"/>
                  </a:lnTo>
                  <a:lnTo>
                    <a:pt x="1259814" y="1346200"/>
                  </a:lnTo>
                  <a:lnTo>
                    <a:pt x="1251102" y="1346200"/>
                  </a:lnTo>
                  <a:lnTo>
                    <a:pt x="1246060" y="1358900"/>
                  </a:lnTo>
                  <a:lnTo>
                    <a:pt x="1241285" y="1358900"/>
                  </a:lnTo>
                  <a:lnTo>
                    <a:pt x="1232344" y="1346200"/>
                  </a:lnTo>
                  <a:lnTo>
                    <a:pt x="1222387" y="1346200"/>
                  </a:lnTo>
                  <a:lnTo>
                    <a:pt x="1222387" y="1371600"/>
                  </a:lnTo>
                  <a:lnTo>
                    <a:pt x="1219022" y="1371600"/>
                  </a:lnTo>
                  <a:lnTo>
                    <a:pt x="1221409" y="1358900"/>
                  </a:lnTo>
                  <a:lnTo>
                    <a:pt x="1221549" y="1358900"/>
                  </a:lnTo>
                  <a:lnTo>
                    <a:pt x="1222387" y="1371600"/>
                  </a:lnTo>
                  <a:lnTo>
                    <a:pt x="1222387" y="1346200"/>
                  </a:lnTo>
                  <a:lnTo>
                    <a:pt x="1216406" y="1346200"/>
                  </a:lnTo>
                  <a:lnTo>
                    <a:pt x="1216406" y="1371600"/>
                  </a:lnTo>
                  <a:lnTo>
                    <a:pt x="1215529" y="1371600"/>
                  </a:lnTo>
                  <a:lnTo>
                    <a:pt x="1215631" y="1384300"/>
                  </a:lnTo>
                  <a:lnTo>
                    <a:pt x="1210754" y="1384300"/>
                  </a:lnTo>
                  <a:lnTo>
                    <a:pt x="1209395" y="1371600"/>
                  </a:lnTo>
                  <a:lnTo>
                    <a:pt x="1205001" y="1384300"/>
                  </a:lnTo>
                  <a:lnTo>
                    <a:pt x="1202042" y="1371600"/>
                  </a:lnTo>
                  <a:lnTo>
                    <a:pt x="1209395" y="1371600"/>
                  </a:lnTo>
                  <a:lnTo>
                    <a:pt x="1212583" y="1371600"/>
                  </a:lnTo>
                  <a:lnTo>
                    <a:pt x="1213688" y="1358900"/>
                  </a:lnTo>
                  <a:lnTo>
                    <a:pt x="1216406" y="1371600"/>
                  </a:lnTo>
                  <a:lnTo>
                    <a:pt x="1216406" y="1346200"/>
                  </a:lnTo>
                  <a:lnTo>
                    <a:pt x="1207731" y="1346200"/>
                  </a:lnTo>
                  <a:lnTo>
                    <a:pt x="1207223" y="1333500"/>
                  </a:lnTo>
                  <a:lnTo>
                    <a:pt x="1205661" y="1333500"/>
                  </a:lnTo>
                  <a:lnTo>
                    <a:pt x="1202956" y="1320800"/>
                  </a:lnTo>
                  <a:lnTo>
                    <a:pt x="1200327" y="1320800"/>
                  </a:lnTo>
                  <a:lnTo>
                    <a:pt x="1197610" y="1308100"/>
                  </a:lnTo>
                  <a:lnTo>
                    <a:pt x="1204988" y="1308100"/>
                  </a:lnTo>
                  <a:lnTo>
                    <a:pt x="1206296" y="1295400"/>
                  </a:lnTo>
                  <a:lnTo>
                    <a:pt x="1206474" y="1295400"/>
                  </a:lnTo>
                  <a:lnTo>
                    <a:pt x="1206169" y="1282700"/>
                  </a:lnTo>
                  <a:lnTo>
                    <a:pt x="1220901" y="1282700"/>
                  </a:lnTo>
                  <a:lnTo>
                    <a:pt x="1222375" y="1270000"/>
                  </a:lnTo>
                  <a:lnTo>
                    <a:pt x="1223251" y="1270000"/>
                  </a:lnTo>
                  <a:lnTo>
                    <a:pt x="1223251" y="1257300"/>
                  </a:lnTo>
                  <a:lnTo>
                    <a:pt x="1224051" y="1257300"/>
                  </a:lnTo>
                  <a:lnTo>
                    <a:pt x="1228318" y="1244600"/>
                  </a:lnTo>
                  <a:lnTo>
                    <a:pt x="1239812" y="1244600"/>
                  </a:lnTo>
                  <a:lnTo>
                    <a:pt x="1248435" y="1231900"/>
                  </a:lnTo>
                  <a:lnTo>
                    <a:pt x="1249908" y="1219200"/>
                  </a:lnTo>
                  <a:lnTo>
                    <a:pt x="1252232" y="1219200"/>
                  </a:lnTo>
                  <a:lnTo>
                    <a:pt x="1251077" y="1206500"/>
                  </a:lnTo>
                  <a:lnTo>
                    <a:pt x="1260132" y="1206500"/>
                  </a:lnTo>
                  <a:lnTo>
                    <a:pt x="1266164" y="1193800"/>
                  </a:lnTo>
                  <a:lnTo>
                    <a:pt x="1272260" y="1193800"/>
                  </a:lnTo>
                  <a:lnTo>
                    <a:pt x="1273835" y="1181100"/>
                  </a:lnTo>
                  <a:lnTo>
                    <a:pt x="1293355" y="1181100"/>
                  </a:lnTo>
                  <a:lnTo>
                    <a:pt x="1293355" y="1193800"/>
                  </a:lnTo>
                  <a:lnTo>
                    <a:pt x="1319288" y="1193800"/>
                  </a:lnTo>
                  <a:lnTo>
                    <a:pt x="1316939" y="1206500"/>
                  </a:lnTo>
                  <a:lnTo>
                    <a:pt x="1311490" y="1206500"/>
                  </a:lnTo>
                  <a:lnTo>
                    <a:pt x="1310627" y="1219200"/>
                  </a:lnTo>
                  <a:lnTo>
                    <a:pt x="1318691" y="1219200"/>
                  </a:lnTo>
                  <a:lnTo>
                    <a:pt x="1320355" y="1231900"/>
                  </a:lnTo>
                  <a:lnTo>
                    <a:pt x="1325397" y="1231900"/>
                  </a:lnTo>
                  <a:lnTo>
                    <a:pt x="1322590" y="1244600"/>
                  </a:lnTo>
                  <a:lnTo>
                    <a:pt x="1330566" y="1244600"/>
                  </a:lnTo>
                  <a:lnTo>
                    <a:pt x="1332547" y="1257300"/>
                  </a:lnTo>
                  <a:lnTo>
                    <a:pt x="1349108" y="1257300"/>
                  </a:lnTo>
                  <a:lnTo>
                    <a:pt x="1354239" y="1244600"/>
                  </a:lnTo>
                  <a:lnTo>
                    <a:pt x="1359103" y="1231900"/>
                  </a:lnTo>
                  <a:lnTo>
                    <a:pt x="1361770" y="1231900"/>
                  </a:lnTo>
                  <a:lnTo>
                    <a:pt x="1364919" y="1244600"/>
                  </a:lnTo>
                  <a:lnTo>
                    <a:pt x="1370050" y="1244600"/>
                  </a:lnTo>
                  <a:lnTo>
                    <a:pt x="1372628" y="1231900"/>
                  </a:lnTo>
                  <a:lnTo>
                    <a:pt x="1398765" y="1231900"/>
                  </a:lnTo>
                  <a:lnTo>
                    <a:pt x="1399425" y="1219200"/>
                  </a:lnTo>
                  <a:lnTo>
                    <a:pt x="1399730" y="1219200"/>
                  </a:lnTo>
                  <a:lnTo>
                    <a:pt x="1400429" y="1231900"/>
                  </a:lnTo>
                  <a:lnTo>
                    <a:pt x="1409230" y="1231900"/>
                  </a:lnTo>
                  <a:lnTo>
                    <a:pt x="1410538" y="1244600"/>
                  </a:lnTo>
                  <a:lnTo>
                    <a:pt x="1429778" y="1244600"/>
                  </a:lnTo>
                  <a:lnTo>
                    <a:pt x="1436395" y="1257300"/>
                  </a:lnTo>
                  <a:lnTo>
                    <a:pt x="1447711" y="1257300"/>
                  </a:lnTo>
                  <a:lnTo>
                    <a:pt x="1461300" y="1282700"/>
                  </a:lnTo>
                  <a:lnTo>
                    <a:pt x="1472438" y="1282700"/>
                  </a:lnTo>
                  <a:lnTo>
                    <a:pt x="1475600" y="1295400"/>
                  </a:lnTo>
                  <a:lnTo>
                    <a:pt x="1489176" y="1295400"/>
                  </a:lnTo>
                  <a:lnTo>
                    <a:pt x="1497037" y="1308100"/>
                  </a:lnTo>
                  <a:lnTo>
                    <a:pt x="1502029" y="1320800"/>
                  </a:lnTo>
                  <a:lnTo>
                    <a:pt x="1504861" y="1333500"/>
                  </a:lnTo>
                  <a:lnTo>
                    <a:pt x="1506562" y="1333500"/>
                  </a:lnTo>
                  <a:lnTo>
                    <a:pt x="1506562" y="482600"/>
                  </a:lnTo>
                  <a:lnTo>
                    <a:pt x="1505813" y="482600"/>
                  </a:lnTo>
                  <a:lnTo>
                    <a:pt x="1500657" y="495300"/>
                  </a:lnTo>
                  <a:lnTo>
                    <a:pt x="1483347" y="495300"/>
                  </a:lnTo>
                  <a:lnTo>
                    <a:pt x="1480858" y="506374"/>
                  </a:lnTo>
                  <a:lnTo>
                    <a:pt x="1480858" y="533400"/>
                  </a:lnTo>
                  <a:lnTo>
                    <a:pt x="1479943" y="546100"/>
                  </a:lnTo>
                  <a:lnTo>
                    <a:pt x="1479613" y="533400"/>
                  </a:lnTo>
                  <a:lnTo>
                    <a:pt x="1480858" y="533400"/>
                  </a:lnTo>
                  <a:lnTo>
                    <a:pt x="1480858" y="506374"/>
                  </a:lnTo>
                  <a:lnTo>
                    <a:pt x="1480489" y="508000"/>
                  </a:lnTo>
                  <a:lnTo>
                    <a:pt x="1470837" y="508000"/>
                  </a:lnTo>
                  <a:lnTo>
                    <a:pt x="1468018" y="520700"/>
                  </a:lnTo>
                  <a:lnTo>
                    <a:pt x="1469174" y="520700"/>
                  </a:lnTo>
                  <a:lnTo>
                    <a:pt x="1472641" y="533400"/>
                  </a:lnTo>
                  <a:lnTo>
                    <a:pt x="1473123" y="533400"/>
                  </a:lnTo>
                  <a:lnTo>
                    <a:pt x="1470964" y="546100"/>
                  </a:lnTo>
                  <a:lnTo>
                    <a:pt x="1462049" y="546100"/>
                  </a:lnTo>
                  <a:lnTo>
                    <a:pt x="1458112" y="533400"/>
                  </a:lnTo>
                  <a:lnTo>
                    <a:pt x="1428521" y="533400"/>
                  </a:lnTo>
                  <a:lnTo>
                    <a:pt x="1427886" y="520700"/>
                  </a:lnTo>
                  <a:lnTo>
                    <a:pt x="1416862" y="520700"/>
                  </a:lnTo>
                  <a:lnTo>
                    <a:pt x="1416418" y="533400"/>
                  </a:lnTo>
                  <a:lnTo>
                    <a:pt x="1409992" y="533400"/>
                  </a:lnTo>
                  <a:lnTo>
                    <a:pt x="1409585" y="546100"/>
                  </a:lnTo>
                  <a:lnTo>
                    <a:pt x="1418310" y="546100"/>
                  </a:lnTo>
                  <a:lnTo>
                    <a:pt x="1419377" y="558800"/>
                  </a:lnTo>
                  <a:lnTo>
                    <a:pt x="1435328" y="558800"/>
                  </a:lnTo>
                  <a:lnTo>
                    <a:pt x="1434807" y="571500"/>
                  </a:lnTo>
                  <a:lnTo>
                    <a:pt x="1431188" y="571500"/>
                  </a:lnTo>
                  <a:lnTo>
                    <a:pt x="1431188" y="1181100"/>
                  </a:lnTo>
                  <a:lnTo>
                    <a:pt x="1427137" y="1193800"/>
                  </a:lnTo>
                  <a:lnTo>
                    <a:pt x="1421866" y="1193800"/>
                  </a:lnTo>
                  <a:lnTo>
                    <a:pt x="1419567" y="1206500"/>
                  </a:lnTo>
                  <a:lnTo>
                    <a:pt x="1415516" y="1206500"/>
                  </a:lnTo>
                  <a:lnTo>
                    <a:pt x="1414424" y="1219200"/>
                  </a:lnTo>
                  <a:lnTo>
                    <a:pt x="1413573" y="1206500"/>
                  </a:lnTo>
                  <a:lnTo>
                    <a:pt x="1375562" y="1206500"/>
                  </a:lnTo>
                  <a:lnTo>
                    <a:pt x="1376845" y="1219200"/>
                  </a:lnTo>
                  <a:lnTo>
                    <a:pt x="1374330" y="1206500"/>
                  </a:lnTo>
                  <a:lnTo>
                    <a:pt x="1368450" y="1206500"/>
                  </a:lnTo>
                  <a:lnTo>
                    <a:pt x="1357541" y="1193800"/>
                  </a:lnTo>
                  <a:lnTo>
                    <a:pt x="1363370" y="1193800"/>
                  </a:lnTo>
                  <a:lnTo>
                    <a:pt x="1367485" y="1181100"/>
                  </a:lnTo>
                  <a:lnTo>
                    <a:pt x="1368374" y="1181100"/>
                  </a:lnTo>
                  <a:lnTo>
                    <a:pt x="1370799" y="1193800"/>
                  </a:lnTo>
                  <a:lnTo>
                    <a:pt x="1374533" y="1193800"/>
                  </a:lnTo>
                  <a:lnTo>
                    <a:pt x="1377061" y="1181100"/>
                  </a:lnTo>
                  <a:lnTo>
                    <a:pt x="1399070" y="1181100"/>
                  </a:lnTo>
                  <a:lnTo>
                    <a:pt x="1403883" y="1168400"/>
                  </a:lnTo>
                  <a:lnTo>
                    <a:pt x="1423238" y="1168400"/>
                  </a:lnTo>
                  <a:lnTo>
                    <a:pt x="1424228" y="1181100"/>
                  </a:lnTo>
                  <a:lnTo>
                    <a:pt x="1431188" y="1181100"/>
                  </a:lnTo>
                  <a:lnTo>
                    <a:pt x="1431188" y="571500"/>
                  </a:lnTo>
                  <a:lnTo>
                    <a:pt x="1415605" y="571500"/>
                  </a:lnTo>
                  <a:lnTo>
                    <a:pt x="1413205" y="558800"/>
                  </a:lnTo>
                  <a:lnTo>
                    <a:pt x="1391615" y="558800"/>
                  </a:lnTo>
                  <a:lnTo>
                    <a:pt x="1389481" y="546100"/>
                  </a:lnTo>
                  <a:lnTo>
                    <a:pt x="1390510" y="546100"/>
                  </a:lnTo>
                  <a:lnTo>
                    <a:pt x="1387068" y="533400"/>
                  </a:lnTo>
                  <a:lnTo>
                    <a:pt x="1385760" y="533400"/>
                  </a:lnTo>
                  <a:lnTo>
                    <a:pt x="1384147" y="520700"/>
                  </a:lnTo>
                  <a:lnTo>
                    <a:pt x="1385011" y="520700"/>
                  </a:lnTo>
                  <a:lnTo>
                    <a:pt x="1384452" y="508000"/>
                  </a:lnTo>
                  <a:lnTo>
                    <a:pt x="1386928" y="508000"/>
                  </a:lnTo>
                  <a:lnTo>
                    <a:pt x="1386128" y="495300"/>
                  </a:lnTo>
                  <a:lnTo>
                    <a:pt x="1372704" y="495300"/>
                  </a:lnTo>
                  <a:lnTo>
                    <a:pt x="1371028" y="482600"/>
                  </a:lnTo>
                  <a:lnTo>
                    <a:pt x="1366316" y="482600"/>
                  </a:lnTo>
                  <a:lnTo>
                    <a:pt x="1358747" y="469900"/>
                  </a:lnTo>
                  <a:lnTo>
                    <a:pt x="1372006" y="469900"/>
                  </a:lnTo>
                  <a:lnTo>
                    <a:pt x="1372679" y="482600"/>
                  </a:lnTo>
                  <a:lnTo>
                    <a:pt x="1390878" y="482600"/>
                  </a:lnTo>
                  <a:lnTo>
                    <a:pt x="1398092" y="495300"/>
                  </a:lnTo>
                  <a:lnTo>
                    <a:pt x="1475028" y="495300"/>
                  </a:lnTo>
                  <a:lnTo>
                    <a:pt x="1483690" y="482600"/>
                  </a:lnTo>
                  <a:lnTo>
                    <a:pt x="1496936" y="482600"/>
                  </a:lnTo>
                  <a:lnTo>
                    <a:pt x="1498866" y="469900"/>
                  </a:lnTo>
                  <a:lnTo>
                    <a:pt x="1505394" y="469900"/>
                  </a:lnTo>
                  <a:lnTo>
                    <a:pt x="1506385" y="457200"/>
                  </a:lnTo>
                  <a:lnTo>
                    <a:pt x="1502346" y="457200"/>
                  </a:lnTo>
                  <a:lnTo>
                    <a:pt x="1500403" y="444500"/>
                  </a:lnTo>
                  <a:lnTo>
                    <a:pt x="1497050" y="444500"/>
                  </a:lnTo>
                  <a:lnTo>
                    <a:pt x="1495285" y="431800"/>
                  </a:lnTo>
                  <a:lnTo>
                    <a:pt x="1482458" y="431800"/>
                  </a:lnTo>
                  <a:lnTo>
                    <a:pt x="1475587" y="419100"/>
                  </a:lnTo>
                  <a:lnTo>
                    <a:pt x="1461389" y="419100"/>
                  </a:lnTo>
                  <a:lnTo>
                    <a:pt x="1459509" y="406400"/>
                  </a:lnTo>
                  <a:lnTo>
                    <a:pt x="1438643" y="406400"/>
                  </a:lnTo>
                  <a:lnTo>
                    <a:pt x="1434973" y="393700"/>
                  </a:lnTo>
                  <a:lnTo>
                    <a:pt x="1420761" y="393700"/>
                  </a:lnTo>
                  <a:lnTo>
                    <a:pt x="1413662" y="381000"/>
                  </a:lnTo>
                  <a:lnTo>
                    <a:pt x="1369796" y="381000"/>
                  </a:lnTo>
                  <a:lnTo>
                    <a:pt x="1368679" y="368300"/>
                  </a:lnTo>
                  <a:lnTo>
                    <a:pt x="1365465" y="368300"/>
                  </a:lnTo>
                  <a:lnTo>
                    <a:pt x="1365377" y="355600"/>
                  </a:lnTo>
                  <a:lnTo>
                    <a:pt x="1349794" y="355600"/>
                  </a:lnTo>
                  <a:lnTo>
                    <a:pt x="1349121" y="342900"/>
                  </a:lnTo>
                  <a:lnTo>
                    <a:pt x="1341589" y="342900"/>
                  </a:lnTo>
                  <a:lnTo>
                    <a:pt x="1339202" y="355600"/>
                  </a:lnTo>
                  <a:lnTo>
                    <a:pt x="1315681" y="355600"/>
                  </a:lnTo>
                  <a:lnTo>
                    <a:pt x="1319834" y="342900"/>
                  </a:lnTo>
                  <a:lnTo>
                    <a:pt x="1331760" y="342900"/>
                  </a:lnTo>
                  <a:lnTo>
                    <a:pt x="1332788" y="330200"/>
                  </a:lnTo>
                  <a:lnTo>
                    <a:pt x="1322247" y="330200"/>
                  </a:lnTo>
                  <a:lnTo>
                    <a:pt x="1322463" y="317500"/>
                  </a:lnTo>
                  <a:lnTo>
                    <a:pt x="1309103" y="317500"/>
                  </a:lnTo>
                  <a:lnTo>
                    <a:pt x="1305026" y="304800"/>
                  </a:lnTo>
                  <a:lnTo>
                    <a:pt x="1290459" y="304800"/>
                  </a:lnTo>
                  <a:lnTo>
                    <a:pt x="1286560" y="292100"/>
                  </a:lnTo>
                  <a:lnTo>
                    <a:pt x="1279931" y="292100"/>
                  </a:lnTo>
                  <a:lnTo>
                    <a:pt x="1278051" y="304800"/>
                  </a:lnTo>
                  <a:lnTo>
                    <a:pt x="1268399" y="304800"/>
                  </a:lnTo>
                  <a:lnTo>
                    <a:pt x="1270215" y="317500"/>
                  </a:lnTo>
                  <a:lnTo>
                    <a:pt x="1268095" y="317500"/>
                  </a:lnTo>
                  <a:lnTo>
                    <a:pt x="1268323" y="304800"/>
                  </a:lnTo>
                  <a:lnTo>
                    <a:pt x="1263103" y="304800"/>
                  </a:lnTo>
                  <a:lnTo>
                    <a:pt x="1263103" y="711200"/>
                  </a:lnTo>
                  <a:lnTo>
                    <a:pt x="1262227" y="723900"/>
                  </a:lnTo>
                  <a:lnTo>
                    <a:pt x="1259801" y="723900"/>
                  </a:lnTo>
                  <a:lnTo>
                    <a:pt x="1255839" y="711200"/>
                  </a:lnTo>
                  <a:lnTo>
                    <a:pt x="1252334" y="723900"/>
                  </a:lnTo>
                  <a:lnTo>
                    <a:pt x="1237564" y="723900"/>
                  </a:lnTo>
                  <a:lnTo>
                    <a:pt x="1237627" y="736600"/>
                  </a:lnTo>
                  <a:lnTo>
                    <a:pt x="1228979" y="736600"/>
                  </a:lnTo>
                  <a:lnTo>
                    <a:pt x="1225283" y="723900"/>
                  </a:lnTo>
                  <a:lnTo>
                    <a:pt x="1194803" y="723900"/>
                  </a:lnTo>
                  <a:lnTo>
                    <a:pt x="1194803" y="1371600"/>
                  </a:lnTo>
                  <a:lnTo>
                    <a:pt x="1192022" y="1384300"/>
                  </a:lnTo>
                  <a:lnTo>
                    <a:pt x="1189697" y="1384300"/>
                  </a:lnTo>
                  <a:lnTo>
                    <a:pt x="1186954" y="1371600"/>
                  </a:lnTo>
                  <a:lnTo>
                    <a:pt x="1194803" y="1371600"/>
                  </a:lnTo>
                  <a:lnTo>
                    <a:pt x="1194803" y="723900"/>
                  </a:lnTo>
                  <a:lnTo>
                    <a:pt x="1185595" y="723900"/>
                  </a:lnTo>
                  <a:lnTo>
                    <a:pt x="1182179" y="736600"/>
                  </a:lnTo>
                  <a:lnTo>
                    <a:pt x="1175791" y="736600"/>
                  </a:lnTo>
                  <a:lnTo>
                    <a:pt x="1171155" y="723900"/>
                  </a:lnTo>
                  <a:lnTo>
                    <a:pt x="1165440" y="723900"/>
                  </a:lnTo>
                  <a:lnTo>
                    <a:pt x="1165440" y="1409700"/>
                  </a:lnTo>
                  <a:lnTo>
                    <a:pt x="1165301" y="1422400"/>
                  </a:lnTo>
                  <a:lnTo>
                    <a:pt x="1165059" y="1422400"/>
                  </a:lnTo>
                  <a:lnTo>
                    <a:pt x="1164526" y="1409700"/>
                  </a:lnTo>
                  <a:lnTo>
                    <a:pt x="1165440" y="1409700"/>
                  </a:lnTo>
                  <a:lnTo>
                    <a:pt x="1165440" y="723900"/>
                  </a:lnTo>
                  <a:lnTo>
                    <a:pt x="1164247" y="723900"/>
                  </a:lnTo>
                  <a:lnTo>
                    <a:pt x="1166101" y="711200"/>
                  </a:lnTo>
                  <a:lnTo>
                    <a:pt x="1198270" y="711200"/>
                  </a:lnTo>
                  <a:lnTo>
                    <a:pt x="1202258" y="698500"/>
                  </a:lnTo>
                  <a:lnTo>
                    <a:pt x="1203109" y="711200"/>
                  </a:lnTo>
                  <a:lnTo>
                    <a:pt x="1208405" y="711200"/>
                  </a:lnTo>
                  <a:lnTo>
                    <a:pt x="1210703" y="698500"/>
                  </a:lnTo>
                  <a:lnTo>
                    <a:pt x="1252524" y="698500"/>
                  </a:lnTo>
                  <a:lnTo>
                    <a:pt x="1252156" y="711200"/>
                  </a:lnTo>
                  <a:lnTo>
                    <a:pt x="1255839" y="711200"/>
                  </a:lnTo>
                  <a:lnTo>
                    <a:pt x="1263103" y="711200"/>
                  </a:lnTo>
                  <a:lnTo>
                    <a:pt x="1263103" y="304800"/>
                  </a:lnTo>
                  <a:lnTo>
                    <a:pt x="1258049" y="304800"/>
                  </a:lnTo>
                  <a:lnTo>
                    <a:pt x="1255496" y="292100"/>
                  </a:lnTo>
                  <a:lnTo>
                    <a:pt x="1254125" y="292100"/>
                  </a:lnTo>
                  <a:lnTo>
                    <a:pt x="1254125" y="304800"/>
                  </a:lnTo>
                  <a:lnTo>
                    <a:pt x="1253312" y="317500"/>
                  </a:lnTo>
                  <a:lnTo>
                    <a:pt x="1252461" y="317500"/>
                  </a:lnTo>
                  <a:lnTo>
                    <a:pt x="1253312" y="304800"/>
                  </a:lnTo>
                  <a:lnTo>
                    <a:pt x="1254125" y="304800"/>
                  </a:lnTo>
                  <a:lnTo>
                    <a:pt x="1254125" y="292100"/>
                  </a:lnTo>
                  <a:lnTo>
                    <a:pt x="1246644" y="292100"/>
                  </a:lnTo>
                  <a:lnTo>
                    <a:pt x="1244447" y="304800"/>
                  </a:lnTo>
                  <a:lnTo>
                    <a:pt x="1243469" y="304800"/>
                  </a:lnTo>
                  <a:lnTo>
                    <a:pt x="1243469" y="317500"/>
                  </a:lnTo>
                  <a:lnTo>
                    <a:pt x="1242415" y="330200"/>
                  </a:lnTo>
                  <a:lnTo>
                    <a:pt x="1241539" y="330200"/>
                  </a:lnTo>
                  <a:lnTo>
                    <a:pt x="1241653" y="317500"/>
                  </a:lnTo>
                  <a:lnTo>
                    <a:pt x="1243469" y="317500"/>
                  </a:lnTo>
                  <a:lnTo>
                    <a:pt x="1243469" y="304800"/>
                  </a:lnTo>
                  <a:lnTo>
                    <a:pt x="1222730" y="304800"/>
                  </a:lnTo>
                  <a:lnTo>
                    <a:pt x="1222082" y="317500"/>
                  </a:lnTo>
                  <a:lnTo>
                    <a:pt x="1220266" y="317500"/>
                  </a:lnTo>
                  <a:lnTo>
                    <a:pt x="1219022" y="304800"/>
                  </a:lnTo>
                  <a:lnTo>
                    <a:pt x="1212215" y="304800"/>
                  </a:lnTo>
                  <a:lnTo>
                    <a:pt x="1212215" y="520700"/>
                  </a:lnTo>
                  <a:lnTo>
                    <a:pt x="1211681" y="533400"/>
                  </a:lnTo>
                  <a:lnTo>
                    <a:pt x="1195870" y="533400"/>
                  </a:lnTo>
                  <a:lnTo>
                    <a:pt x="1190104" y="546100"/>
                  </a:lnTo>
                  <a:lnTo>
                    <a:pt x="1188542" y="546100"/>
                  </a:lnTo>
                  <a:lnTo>
                    <a:pt x="1187399" y="558800"/>
                  </a:lnTo>
                  <a:lnTo>
                    <a:pt x="1173111" y="558800"/>
                  </a:lnTo>
                  <a:lnTo>
                    <a:pt x="1171511" y="571500"/>
                  </a:lnTo>
                  <a:lnTo>
                    <a:pt x="1157490" y="571500"/>
                  </a:lnTo>
                  <a:lnTo>
                    <a:pt x="1155827" y="584200"/>
                  </a:lnTo>
                  <a:lnTo>
                    <a:pt x="1148880" y="584200"/>
                  </a:lnTo>
                  <a:lnTo>
                    <a:pt x="1147902" y="596900"/>
                  </a:lnTo>
                  <a:lnTo>
                    <a:pt x="1137805" y="596900"/>
                  </a:lnTo>
                  <a:lnTo>
                    <a:pt x="1134491" y="609600"/>
                  </a:lnTo>
                  <a:lnTo>
                    <a:pt x="1121879" y="609600"/>
                  </a:lnTo>
                  <a:lnTo>
                    <a:pt x="1124927" y="622300"/>
                  </a:lnTo>
                  <a:lnTo>
                    <a:pt x="1127607" y="622300"/>
                  </a:lnTo>
                  <a:lnTo>
                    <a:pt x="1128953" y="635000"/>
                  </a:lnTo>
                  <a:lnTo>
                    <a:pt x="1126007" y="635000"/>
                  </a:lnTo>
                  <a:lnTo>
                    <a:pt x="1124851" y="647700"/>
                  </a:lnTo>
                  <a:lnTo>
                    <a:pt x="1126883" y="647700"/>
                  </a:lnTo>
                  <a:lnTo>
                    <a:pt x="1124940" y="660400"/>
                  </a:lnTo>
                  <a:lnTo>
                    <a:pt x="1124038" y="673100"/>
                  </a:lnTo>
                  <a:lnTo>
                    <a:pt x="1122197" y="673100"/>
                  </a:lnTo>
                  <a:lnTo>
                    <a:pt x="1122311" y="685800"/>
                  </a:lnTo>
                  <a:lnTo>
                    <a:pt x="1120140" y="685800"/>
                  </a:lnTo>
                  <a:lnTo>
                    <a:pt x="1122375" y="698500"/>
                  </a:lnTo>
                  <a:lnTo>
                    <a:pt x="1139926" y="698500"/>
                  </a:lnTo>
                  <a:lnTo>
                    <a:pt x="1142949" y="711200"/>
                  </a:lnTo>
                  <a:lnTo>
                    <a:pt x="1150531" y="711200"/>
                  </a:lnTo>
                  <a:lnTo>
                    <a:pt x="1151115" y="723900"/>
                  </a:lnTo>
                  <a:lnTo>
                    <a:pt x="1163535" y="723900"/>
                  </a:lnTo>
                  <a:lnTo>
                    <a:pt x="1161973" y="736600"/>
                  </a:lnTo>
                  <a:lnTo>
                    <a:pt x="1148715" y="736600"/>
                  </a:lnTo>
                  <a:lnTo>
                    <a:pt x="1148308" y="749300"/>
                  </a:lnTo>
                  <a:lnTo>
                    <a:pt x="1151153" y="749300"/>
                  </a:lnTo>
                  <a:lnTo>
                    <a:pt x="1149413" y="762000"/>
                  </a:lnTo>
                  <a:lnTo>
                    <a:pt x="1150404" y="762000"/>
                  </a:lnTo>
                  <a:lnTo>
                    <a:pt x="1153325" y="774700"/>
                  </a:lnTo>
                  <a:lnTo>
                    <a:pt x="1163650" y="774700"/>
                  </a:lnTo>
                  <a:lnTo>
                    <a:pt x="1162608" y="787400"/>
                  </a:lnTo>
                  <a:lnTo>
                    <a:pt x="1159027" y="787400"/>
                  </a:lnTo>
                  <a:lnTo>
                    <a:pt x="1158290" y="800100"/>
                  </a:lnTo>
                  <a:lnTo>
                    <a:pt x="1159840" y="800100"/>
                  </a:lnTo>
                  <a:lnTo>
                    <a:pt x="1160360" y="812800"/>
                  </a:lnTo>
                  <a:lnTo>
                    <a:pt x="1147343" y="812800"/>
                  </a:lnTo>
                  <a:lnTo>
                    <a:pt x="1145628" y="800100"/>
                  </a:lnTo>
                  <a:lnTo>
                    <a:pt x="1140066" y="800100"/>
                  </a:lnTo>
                  <a:lnTo>
                    <a:pt x="1134948" y="787400"/>
                  </a:lnTo>
                  <a:lnTo>
                    <a:pt x="1128572" y="787400"/>
                  </a:lnTo>
                  <a:lnTo>
                    <a:pt x="1131100" y="774700"/>
                  </a:lnTo>
                  <a:lnTo>
                    <a:pt x="1146898" y="774700"/>
                  </a:lnTo>
                  <a:lnTo>
                    <a:pt x="1147051" y="762000"/>
                  </a:lnTo>
                  <a:lnTo>
                    <a:pt x="1140371" y="762000"/>
                  </a:lnTo>
                  <a:lnTo>
                    <a:pt x="1140955" y="749300"/>
                  </a:lnTo>
                  <a:lnTo>
                    <a:pt x="1147419" y="749300"/>
                  </a:lnTo>
                  <a:lnTo>
                    <a:pt x="1145501" y="736600"/>
                  </a:lnTo>
                  <a:lnTo>
                    <a:pt x="1126744" y="736600"/>
                  </a:lnTo>
                  <a:lnTo>
                    <a:pt x="1123162" y="749300"/>
                  </a:lnTo>
                  <a:lnTo>
                    <a:pt x="1128839" y="749300"/>
                  </a:lnTo>
                  <a:lnTo>
                    <a:pt x="1128979" y="762000"/>
                  </a:lnTo>
                  <a:lnTo>
                    <a:pt x="1115441" y="762000"/>
                  </a:lnTo>
                  <a:lnTo>
                    <a:pt x="1114907" y="774700"/>
                  </a:lnTo>
                  <a:lnTo>
                    <a:pt x="1115593" y="774700"/>
                  </a:lnTo>
                  <a:lnTo>
                    <a:pt x="1113104" y="787400"/>
                  </a:lnTo>
                  <a:lnTo>
                    <a:pt x="1104252" y="787400"/>
                  </a:lnTo>
                  <a:lnTo>
                    <a:pt x="1102144" y="800100"/>
                  </a:lnTo>
                  <a:lnTo>
                    <a:pt x="1101128" y="800100"/>
                  </a:lnTo>
                  <a:lnTo>
                    <a:pt x="1099096" y="812800"/>
                  </a:lnTo>
                  <a:lnTo>
                    <a:pt x="1090536" y="812800"/>
                  </a:lnTo>
                  <a:lnTo>
                    <a:pt x="1090155" y="825500"/>
                  </a:lnTo>
                  <a:lnTo>
                    <a:pt x="1090041" y="838200"/>
                  </a:lnTo>
                  <a:lnTo>
                    <a:pt x="1089901" y="838200"/>
                  </a:lnTo>
                  <a:lnTo>
                    <a:pt x="1089698" y="850900"/>
                  </a:lnTo>
                  <a:lnTo>
                    <a:pt x="1090345" y="850900"/>
                  </a:lnTo>
                  <a:lnTo>
                    <a:pt x="1090726" y="863600"/>
                  </a:lnTo>
                  <a:lnTo>
                    <a:pt x="1085938" y="863600"/>
                  </a:lnTo>
                  <a:lnTo>
                    <a:pt x="1085938" y="1397000"/>
                  </a:lnTo>
                  <a:lnTo>
                    <a:pt x="1079995" y="1397000"/>
                  </a:lnTo>
                  <a:lnTo>
                    <a:pt x="1079030" y="1384300"/>
                  </a:lnTo>
                  <a:lnTo>
                    <a:pt x="1082294" y="1384300"/>
                  </a:lnTo>
                  <a:lnTo>
                    <a:pt x="1085938" y="1397000"/>
                  </a:lnTo>
                  <a:lnTo>
                    <a:pt x="1085938" y="863600"/>
                  </a:lnTo>
                  <a:lnTo>
                    <a:pt x="1085011" y="863600"/>
                  </a:lnTo>
                  <a:lnTo>
                    <a:pt x="1083475" y="876300"/>
                  </a:lnTo>
                  <a:lnTo>
                    <a:pt x="1066736" y="876300"/>
                  </a:lnTo>
                  <a:lnTo>
                    <a:pt x="1066076" y="889000"/>
                  </a:lnTo>
                  <a:lnTo>
                    <a:pt x="1061770" y="889000"/>
                  </a:lnTo>
                  <a:lnTo>
                    <a:pt x="1052309" y="900582"/>
                  </a:lnTo>
                  <a:lnTo>
                    <a:pt x="1052791" y="889000"/>
                  </a:lnTo>
                  <a:lnTo>
                    <a:pt x="1050163" y="889000"/>
                  </a:lnTo>
                  <a:lnTo>
                    <a:pt x="1045273" y="876300"/>
                  </a:lnTo>
                  <a:lnTo>
                    <a:pt x="1028649" y="876300"/>
                  </a:lnTo>
                  <a:lnTo>
                    <a:pt x="1021372" y="889000"/>
                  </a:lnTo>
                  <a:lnTo>
                    <a:pt x="991730" y="889000"/>
                  </a:lnTo>
                  <a:lnTo>
                    <a:pt x="985075" y="901700"/>
                  </a:lnTo>
                  <a:lnTo>
                    <a:pt x="958469" y="901700"/>
                  </a:lnTo>
                  <a:lnTo>
                    <a:pt x="956754" y="914400"/>
                  </a:lnTo>
                  <a:lnTo>
                    <a:pt x="943737" y="914400"/>
                  </a:lnTo>
                  <a:lnTo>
                    <a:pt x="944422" y="901700"/>
                  </a:lnTo>
                  <a:lnTo>
                    <a:pt x="929982" y="901700"/>
                  </a:lnTo>
                  <a:lnTo>
                    <a:pt x="923340" y="889000"/>
                  </a:lnTo>
                  <a:lnTo>
                    <a:pt x="919632" y="889000"/>
                  </a:lnTo>
                  <a:lnTo>
                    <a:pt x="922972" y="876300"/>
                  </a:lnTo>
                  <a:lnTo>
                    <a:pt x="924001" y="876300"/>
                  </a:lnTo>
                  <a:lnTo>
                    <a:pt x="924267" y="863600"/>
                  </a:lnTo>
                  <a:lnTo>
                    <a:pt x="923340" y="863600"/>
                  </a:lnTo>
                  <a:lnTo>
                    <a:pt x="923721" y="850900"/>
                  </a:lnTo>
                  <a:lnTo>
                    <a:pt x="927011" y="850900"/>
                  </a:lnTo>
                  <a:lnTo>
                    <a:pt x="925931" y="863600"/>
                  </a:lnTo>
                  <a:lnTo>
                    <a:pt x="924318" y="863600"/>
                  </a:lnTo>
                  <a:lnTo>
                    <a:pt x="926287" y="876300"/>
                  </a:lnTo>
                  <a:lnTo>
                    <a:pt x="942746" y="876300"/>
                  </a:lnTo>
                  <a:lnTo>
                    <a:pt x="945502" y="863600"/>
                  </a:lnTo>
                  <a:lnTo>
                    <a:pt x="964755" y="863600"/>
                  </a:lnTo>
                  <a:lnTo>
                    <a:pt x="964158" y="850900"/>
                  </a:lnTo>
                  <a:lnTo>
                    <a:pt x="970572" y="850900"/>
                  </a:lnTo>
                  <a:lnTo>
                    <a:pt x="974801" y="838200"/>
                  </a:lnTo>
                  <a:lnTo>
                    <a:pt x="978446" y="838200"/>
                  </a:lnTo>
                  <a:lnTo>
                    <a:pt x="980325" y="850900"/>
                  </a:lnTo>
                  <a:lnTo>
                    <a:pt x="985481" y="850900"/>
                  </a:lnTo>
                  <a:lnTo>
                    <a:pt x="989253" y="838200"/>
                  </a:lnTo>
                  <a:lnTo>
                    <a:pt x="1003617" y="838200"/>
                  </a:lnTo>
                  <a:lnTo>
                    <a:pt x="1005154" y="825500"/>
                  </a:lnTo>
                  <a:lnTo>
                    <a:pt x="1011516" y="825500"/>
                  </a:lnTo>
                  <a:lnTo>
                    <a:pt x="1013980" y="812800"/>
                  </a:lnTo>
                  <a:lnTo>
                    <a:pt x="1015009" y="812800"/>
                  </a:lnTo>
                  <a:lnTo>
                    <a:pt x="1020699" y="800100"/>
                  </a:lnTo>
                  <a:lnTo>
                    <a:pt x="1020318" y="800100"/>
                  </a:lnTo>
                  <a:lnTo>
                    <a:pt x="1020724" y="787400"/>
                  </a:lnTo>
                  <a:lnTo>
                    <a:pt x="1024153" y="787400"/>
                  </a:lnTo>
                  <a:lnTo>
                    <a:pt x="1023264" y="774700"/>
                  </a:lnTo>
                  <a:lnTo>
                    <a:pt x="1026287" y="774700"/>
                  </a:lnTo>
                  <a:lnTo>
                    <a:pt x="1030427" y="762000"/>
                  </a:lnTo>
                  <a:lnTo>
                    <a:pt x="1034478" y="749300"/>
                  </a:lnTo>
                  <a:lnTo>
                    <a:pt x="1055204" y="749300"/>
                  </a:lnTo>
                  <a:lnTo>
                    <a:pt x="1055382" y="736600"/>
                  </a:lnTo>
                  <a:lnTo>
                    <a:pt x="1068857" y="736600"/>
                  </a:lnTo>
                  <a:lnTo>
                    <a:pt x="1068222" y="723900"/>
                  </a:lnTo>
                  <a:lnTo>
                    <a:pt x="1081354" y="723900"/>
                  </a:lnTo>
                  <a:lnTo>
                    <a:pt x="1080427" y="711200"/>
                  </a:lnTo>
                  <a:lnTo>
                    <a:pt x="1078547" y="711200"/>
                  </a:lnTo>
                  <a:lnTo>
                    <a:pt x="1080020" y="698500"/>
                  </a:lnTo>
                  <a:lnTo>
                    <a:pt x="1068514" y="698500"/>
                  </a:lnTo>
                  <a:lnTo>
                    <a:pt x="1066863" y="685800"/>
                  </a:lnTo>
                  <a:lnTo>
                    <a:pt x="1056970" y="685800"/>
                  </a:lnTo>
                  <a:lnTo>
                    <a:pt x="1055611" y="673100"/>
                  </a:lnTo>
                  <a:lnTo>
                    <a:pt x="1053261" y="673100"/>
                  </a:lnTo>
                  <a:lnTo>
                    <a:pt x="1053630" y="660400"/>
                  </a:lnTo>
                  <a:lnTo>
                    <a:pt x="1053160" y="660400"/>
                  </a:lnTo>
                  <a:lnTo>
                    <a:pt x="1053223" y="647700"/>
                  </a:lnTo>
                  <a:lnTo>
                    <a:pt x="1055458" y="660400"/>
                  </a:lnTo>
                  <a:lnTo>
                    <a:pt x="1058354" y="660400"/>
                  </a:lnTo>
                  <a:lnTo>
                    <a:pt x="1062050" y="647700"/>
                  </a:lnTo>
                  <a:lnTo>
                    <a:pt x="1060780" y="647700"/>
                  </a:lnTo>
                  <a:lnTo>
                    <a:pt x="1061948" y="635000"/>
                  </a:lnTo>
                  <a:lnTo>
                    <a:pt x="1068235" y="635000"/>
                  </a:lnTo>
                  <a:lnTo>
                    <a:pt x="1066673" y="622300"/>
                  </a:lnTo>
                  <a:lnTo>
                    <a:pt x="1071638" y="622300"/>
                  </a:lnTo>
                  <a:lnTo>
                    <a:pt x="1072972" y="609600"/>
                  </a:lnTo>
                  <a:lnTo>
                    <a:pt x="1086142" y="609600"/>
                  </a:lnTo>
                  <a:lnTo>
                    <a:pt x="1086243" y="596900"/>
                  </a:lnTo>
                  <a:lnTo>
                    <a:pt x="1109256" y="596900"/>
                  </a:lnTo>
                  <a:lnTo>
                    <a:pt x="1111859" y="584200"/>
                  </a:lnTo>
                  <a:lnTo>
                    <a:pt x="1131633" y="584200"/>
                  </a:lnTo>
                  <a:lnTo>
                    <a:pt x="1135710" y="571500"/>
                  </a:lnTo>
                  <a:lnTo>
                    <a:pt x="1136789" y="571500"/>
                  </a:lnTo>
                  <a:lnTo>
                    <a:pt x="1141984" y="558800"/>
                  </a:lnTo>
                  <a:lnTo>
                    <a:pt x="1150556" y="558800"/>
                  </a:lnTo>
                  <a:lnTo>
                    <a:pt x="1149578" y="546100"/>
                  </a:lnTo>
                  <a:lnTo>
                    <a:pt x="1145438" y="546100"/>
                  </a:lnTo>
                  <a:lnTo>
                    <a:pt x="1145921" y="533400"/>
                  </a:lnTo>
                  <a:lnTo>
                    <a:pt x="1155941" y="533400"/>
                  </a:lnTo>
                  <a:lnTo>
                    <a:pt x="1157719" y="520700"/>
                  </a:lnTo>
                  <a:lnTo>
                    <a:pt x="1172197" y="520700"/>
                  </a:lnTo>
                  <a:lnTo>
                    <a:pt x="1176159" y="508000"/>
                  </a:lnTo>
                  <a:lnTo>
                    <a:pt x="1187513" y="508000"/>
                  </a:lnTo>
                  <a:lnTo>
                    <a:pt x="1188097" y="520700"/>
                  </a:lnTo>
                  <a:lnTo>
                    <a:pt x="1188326" y="520700"/>
                  </a:lnTo>
                  <a:lnTo>
                    <a:pt x="1196848" y="508000"/>
                  </a:lnTo>
                  <a:lnTo>
                    <a:pt x="1203172" y="508000"/>
                  </a:lnTo>
                  <a:lnTo>
                    <a:pt x="1204734" y="520700"/>
                  </a:lnTo>
                  <a:lnTo>
                    <a:pt x="1212215" y="520700"/>
                  </a:lnTo>
                  <a:lnTo>
                    <a:pt x="1212215" y="304800"/>
                  </a:lnTo>
                  <a:lnTo>
                    <a:pt x="1209040" y="304800"/>
                  </a:lnTo>
                  <a:lnTo>
                    <a:pt x="1206919" y="317500"/>
                  </a:lnTo>
                  <a:lnTo>
                    <a:pt x="1185532" y="317500"/>
                  </a:lnTo>
                  <a:lnTo>
                    <a:pt x="1186624" y="330200"/>
                  </a:lnTo>
                  <a:lnTo>
                    <a:pt x="1170660" y="330200"/>
                  </a:lnTo>
                  <a:lnTo>
                    <a:pt x="1170800" y="342900"/>
                  </a:lnTo>
                  <a:lnTo>
                    <a:pt x="1164056" y="342900"/>
                  </a:lnTo>
                  <a:lnTo>
                    <a:pt x="1160754" y="355600"/>
                  </a:lnTo>
                  <a:lnTo>
                    <a:pt x="1159827" y="355600"/>
                  </a:lnTo>
                  <a:lnTo>
                    <a:pt x="1159662" y="342900"/>
                  </a:lnTo>
                  <a:lnTo>
                    <a:pt x="1147559" y="342900"/>
                  </a:lnTo>
                  <a:lnTo>
                    <a:pt x="1146835" y="355600"/>
                  </a:lnTo>
                  <a:lnTo>
                    <a:pt x="1143774" y="355600"/>
                  </a:lnTo>
                  <a:lnTo>
                    <a:pt x="1145222" y="342900"/>
                  </a:lnTo>
                  <a:lnTo>
                    <a:pt x="1133335" y="342900"/>
                  </a:lnTo>
                  <a:lnTo>
                    <a:pt x="1133906" y="330200"/>
                  </a:lnTo>
                  <a:lnTo>
                    <a:pt x="1125816" y="342900"/>
                  </a:lnTo>
                  <a:lnTo>
                    <a:pt x="1121397" y="342900"/>
                  </a:lnTo>
                  <a:lnTo>
                    <a:pt x="1120013" y="355600"/>
                  </a:lnTo>
                  <a:lnTo>
                    <a:pt x="1099743" y="355600"/>
                  </a:lnTo>
                  <a:lnTo>
                    <a:pt x="1099286" y="368300"/>
                  </a:lnTo>
                  <a:lnTo>
                    <a:pt x="1092542" y="368300"/>
                  </a:lnTo>
                  <a:lnTo>
                    <a:pt x="1092695" y="381000"/>
                  </a:lnTo>
                  <a:lnTo>
                    <a:pt x="1089571" y="381000"/>
                  </a:lnTo>
                  <a:lnTo>
                    <a:pt x="1090510" y="393700"/>
                  </a:lnTo>
                  <a:lnTo>
                    <a:pt x="1088199" y="381000"/>
                  </a:lnTo>
                  <a:lnTo>
                    <a:pt x="1084122" y="381000"/>
                  </a:lnTo>
                  <a:lnTo>
                    <a:pt x="1085024" y="368300"/>
                  </a:lnTo>
                  <a:lnTo>
                    <a:pt x="1072248" y="368300"/>
                  </a:lnTo>
                  <a:lnTo>
                    <a:pt x="1072083" y="381000"/>
                  </a:lnTo>
                  <a:lnTo>
                    <a:pt x="1067409" y="381000"/>
                  </a:lnTo>
                  <a:lnTo>
                    <a:pt x="1062037" y="368985"/>
                  </a:lnTo>
                  <a:lnTo>
                    <a:pt x="1062037" y="406400"/>
                  </a:lnTo>
                  <a:lnTo>
                    <a:pt x="1059802" y="419100"/>
                  </a:lnTo>
                  <a:lnTo>
                    <a:pt x="1058887" y="419100"/>
                  </a:lnTo>
                  <a:lnTo>
                    <a:pt x="1060348" y="406400"/>
                  </a:lnTo>
                  <a:lnTo>
                    <a:pt x="1062037" y="406400"/>
                  </a:lnTo>
                  <a:lnTo>
                    <a:pt x="1062037" y="368985"/>
                  </a:lnTo>
                  <a:lnTo>
                    <a:pt x="1061732" y="368300"/>
                  </a:lnTo>
                  <a:lnTo>
                    <a:pt x="1061415" y="381000"/>
                  </a:lnTo>
                  <a:lnTo>
                    <a:pt x="1057592" y="381000"/>
                  </a:lnTo>
                  <a:lnTo>
                    <a:pt x="1057097" y="393700"/>
                  </a:lnTo>
                  <a:lnTo>
                    <a:pt x="1056576" y="393700"/>
                  </a:lnTo>
                  <a:lnTo>
                    <a:pt x="1058062" y="406400"/>
                  </a:lnTo>
                  <a:lnTo>
                    <a:pt x="1053528" y="406400"/>
                  </a:lnTo>
                  <a:lnTo>
                    <a:pt x="1056576" y="393700"/>
                  </a:lnTo>
                  <a:lnTo>
                    <a:pt x="1048232" y="393700"/>
                  </a:lnTo>
                  <a:lnTo>
                    <a:pt x="1049553" y="406400"/>
                  </a:lnTo>
                  <a:lnTo>
                    <a:pt x="1028242" y="406400"/>
                  </a:lnTo>
                  <a:lnTo>
                    <a:pt x="1026782" y="419100"/>
                  </a:lnTo>
                  <a:lnTo>
                    <a:pt x="1049655" y="419100"/>
                  </a:lnTo>
                  <a:lnTo>
                    <a:pt x="1048219" y="431800"/>
                  </a:lnTo>
                  <a:lnTo>
                    <a:pt x="1045705" y="431800"/>
                  </a:lnTo>
                  <a:lnTo>
                    <a:pt x="1044079" y="444500"/>
                  </a:lnTo>
                  <a:lnTo>
                    <a:pt x="1035316" y="444500"/>
                  </a:lnTo>
                  <a:lnTo>
                    <a:pt x="1037513" y="457200"/>
                  </a:lnTo>
                  <a:lnTo>
                    <a:pt x="1014387" y="457200"/>
                  </a:lnTo>
                  <a:lnTo>
                    <a:pt x="1013231" y="469900"/>
                  </a:lnTo>
                  <a:lnTo>
                    <a:pt x="1005598" y="469900"/>
                  </a:lnTo>
                  <a:lnTo>
                    <a:pt x="1006589" y="482600"/>
                  </a:lnTo>
                  <a:lnTo>
                    <a:pt x="1000340" y="482600"/>
                  </a:lnTo>
                  <a:lnTo>
                    <a:pt x="1001128" y="495300"/>
                  </a:lnTo>
                  <a:lnTo>
                    <a:pt x="990346" y="495300"/>
                  </a:lnTo>
                  <a:lnTo>
                    <a:pt x="988377" y="508000"/>
                  </a:lnTo>
                  <a:lnTo>
                    <a:pt x="981151" y="508000"/>
                  </a:lnTo>
                  <a:lnTo>
                    <a:pt x="979322" y="520700"/>
                  </a:lnTo>
                  <a:lnTo>
                    <a:pt x="971029" y="520700"/>
                  </a:lnTo>
                  <a:lnTo>
                    <a:pt x="964996" y="533400"/>
                  </a:lnTo>
                  <a:lnTo>
                    <a:pt x="957364" y="533400"/>
                  </a:lnTo>
                  <a:lnTo>
                    <a:pt x="953985" y="546100"/>
                  </a:lnTo>
                  <a:lnTo>
                    <a:pt x="939253" y="546100"/>
                  </a:lnTo>
                  <a:lnTo>
                    <a:pt x="938161" y="558800"/>
                  </a:lnTo>
                  <a:lnTo>
                    <a:pt x="924953" y="558800"/>
                  </a:lnTo>
                  <a:lnTo>
                    <a:pt x="922439" y="571500"/>
                  </a:lnTo>
                  <a:lnTo>
                    <a:pt x="918667" y="571500"/>
                  </a:lnTo>
                  <a:lnTo>
                    <a:pt x="917308" y="584200"/>
                  </a:lnTo>
                  <a:lnTo>
                    <a:pt x="891476" y="584200"/>
                  </a:lnTo>
                  <a:lnTo>
                    <a:pt x="890549" y="596900"/>
                  </a:lnTo>
                  <a:lnTo>
                    <a:pt x="887679" y="584200"/>
                  </a:lnTo>
                  <a:lnTo>
                    <a:pt x="883996" y="596900"/>
                  </a:lnTo>
                  <a:lnTo>
                    <a:pt x="872883" y="596900"/>
                  </a:lnTo>
                  <a:lnTo>
                    <a:pt x="873709" y="609600"/>
                  </a:lnTo>
                  <a:lnTo>
                    <a:pt x="856437" y="609600"/>
                  </a:lnTo>
                  <a:lnTo>
                    <a:pt x="855992" y="622300"/>
                  </a:lnTo>
                  <a:lnTo>
                    <a:pt x="855154" y="622300"/>
                  </a:lnTo>
                  <a:lnTo>
                    <a:pt x="851547" y="609600"/>
                  </a:lnTo>
                  <a:lnTo>
                    <a:pt x="847623" y="622300"/>
                  </a:lnTo>
                  <a:lnTo>
                    <a:pt x="827989" y="622300"/>
                  </a:lnTo>
                  <a:lnTo>
                    <a:pt x="827925" y="635000"/>
                  </a:lnTo>
                  <a:lnTo>
                    <a:pt x="822096" y="635000"/>
                  </a:lnTo>
                  <a:lnTo>
                    <a:pt x="821131" y="647700"/>
                  </a:lnTo>
                  <a:lnTo>
                    <a:pt x="818375" y="647700"/>
                  </a:lnTo>
                  <a:lnTo>
                    <a:pt x="818578" y="660400"/>
                  </a:lnTo>
                  <a:lnTo>
                    <a:pt x="814336" y="660400"/>
                  </a:lnTo>
                  <a:lnTo>
                    <a:pt x="813701" y="673100"/>
                  </a:lnTo>
                  <a:lnTo>
                    <a:pt x="812165" y="673100"/>
                  </a:lnTo>
                  <a:lnTo>
                    <a:pt x="813866" y="685800"/>
                  </a:lnTo>
                  <a:lnTo>
                    <a:pt x="820470" y="685800"/>
                  </a:lnTo>
                  <a:lnTo>
                    <a:pt x="819492" y="698500"/>
                  </a:lnTo>
                  <a:lnTo>
                    <a:pt x="817372" y="698500"/>
                  </a:lnTo>
                  <a:lnTo>
                    <a:pt x="818146" y="711200"/>
                  </a:lnTo>
                  <a:lnTo>
                    <a:pt x="804443" y="711200"/>
                  </a:lnTo>
                  <a:lnTo>
                    <a:pt x="805700" y="723900"/>
                  </a:lnTo>
                  <a:lnTo>
                    <a:pt x="816140" y="723900"/>
                  </a:lnTo>
                  <a:lnTo>
                    <a:pt x="814628" y="736600"/>
                  </a:lnTo>
                  <a:lnTo>
                    <a:pt x="804100" y="736600"/>
                  </a:lnTo>
                  <a:lnTo>
                    <a:pt x="801433" y="749300"/>
                  </a:lnTo>
                  <a:lnTo>
                    <a:pt x="808456" y="749300"/>
                  </a:lnTo>
                  <a:lnTo>
                    <a:pt x="809282" y="762000"/>
                  </a:lnTo>
                  <a:lnTo>
                    <a:pt x="820318" y="762000"/>
                  </a:lnTo>
                  <a:lnTo>
                    <a:pt x="819988" y="774700"/>
                  </a:lnTo>
                  <a:lnTo>
                    <a:pt x="863244" y="774700"/>
                  </a:lnTo>
                  <a:lnTo>
                    <a:pt x="874826" y="762000"/>
                  </a:lnTo>
                  <a:lnTo>
                    <a:pt x="878116" y="762000"/>
                  </a:lnTo>
                  <a:lnTo>
                    <a:pt x="883399" y="749300"/>
                  </a:lnTo>
                  <a:lnTo>
                    <a:pt x="892987" y="749300"/>
                  </a:lnTo>
                  <a:lnTo>
                    <a:pt x="894321" y="736600"/>
                  </a:lnTo>
                  <a:lnTo>
                    <a:pt x="897763" y="749300"/>
                  </a:lnTo>
                  <a:lnTo>
                    <a:pt x="902004" y="749300"/>
                  </a:lnTo>
                  <a:lnTo>
                    <a:pt x="903706" y="736600"/>
                  </a:lnTo>
                  <a:lnTo>
                    <a:pt x="917282" y="736600"/>
                  </a:lnTo>
                  <a:lnTo>
                    <a:pt x="915416" y="749300"/>
                  </a:lnTo>
                  <a:lnTo>
                    <a:pt x="915073" y="749300"/>
                  </a:lnTo>
                  <a:lnTo>
                    <a:pt x="914971" y="762000"/>
                  </a:lnTo>
                  <a:lnTo>
                    <a:pt x="922705" y="762000"/>
                  </a:lnTo>
                  <a:lnTo>
                    <a:pt x="922185" y="774700"/>
                  </a:lnTo>
                  <a:lnTo>
                    <a:pt x="921283" y="774700"/>
                  </a:lnTo>
                  <a:lnTo>
                    <a:pt x="917790" y="787400"/>
                  </a:lnTo>
                  <a:lnTo>
                    <a:pt x="918159" y="800100"/>
                  </a:lnTo>
                  <a:lnTo>
                    <a:pt x="924280" y="800100"/>
                  </a:lnTo>
                  <a:lnTo>
                    <a:pt x="924483" y="812800"/>
                  </a:lnTo>
                  <a:lnTo>
                    <a:pt x="927595" y="812800"/>
                  </a:lnTo>
                  <a:lnTo>
                    <a:pt x="929093" y="825500"/>
                  </a:lnTo>
                  <a:lnTo>
                    <a:pt x="922909" y="825500"/>
                  </a:lnTo>
                  <a:lnTo>
                    <a:pt x="922870" y="838200"/>
                  </a:lnTo>
                  <a:lnTo>
                    <a:pt x="914730" y="838200"/>
                  </a:lnTo>
                  <a:lnTo>
                    <a:pt x="914730" y="889000"/>
                  </a:lnTo>
                  <a:lnTo>
                    <a:pt x="910310" y="899020"/>
                  </a:lnTo>
                  <a:lnTo>
                    <a:pt x="912075" y="889000"/>
                  </a:lnTo>
                  <a:lnTo>
                    <a:pt x="914730" y="889000"/>
                  </a:lnTo>
                  <a:lnTo>
                    <a:pt x="914730" y="838200"/>
                  </a:lnTo>
                  <a:lnTo>
                    <a:pt x="906856" y="838200"/>
                  </a:lnTo>
                  <a:lnTo>
                    <a:pt x="906856" y="901700"/>
                  </a:lnTo>
                  <a:lnTo>
                    <a:pt x="902944" y="901700"/>
                  </a:lnTo>
                  <a:lnTo>
                    <a:pt x="904049" y="889000"/>
                  </a:lnTo>
                  <a:lnTo>
                    <a:pt x="905560" y="889000"/>
                  </a:lnTo>
                  <a:lnTo>
                    <a:pt x="906856" y="901700"/>
                  </a:lnTo>
                  <a:lnTo>
                    <a:pt x="906856" y="838200"/>
                  </a:lnTo>
                  <a:lnTo>
                    <a:pt x="898893" y="838200"/>
                  </a:lnTo>
                  <a:lnTo>
                    <a:pt x="897661" y="850900"/>
                  </a:lnTo>
                  <a:lnTo>
                    <a:pt x="896035" y="850900"/>
                  </a:lnTo>
                  <a:lnTo>
                    <a:pt x="896035" y="901700"/>
                  </a:lnTo>
                  <a:lnTo>
                    <a:pt x="891286" y="901700"/>
                  </a:lnTo>
                  <a:lnTo>
                    <a:pt x="884567" y="889000"/>
                  </a:lnTo>
                  <a:lnTo>
                    <a:pt x="893800" y="889000"/>
                  </a:lnTo>
                  <a:lnTo>
                    <a:pt x="896035" y="901700"/>
                  </a:lnTo>
                  <a:lnTo>
                    <a:pt x="896035" y="850900"/>
                  </a:lnTo>
                  <a:lnTo>
                    <a:pt x="892949" y="850900"/>
                  </a:lnTo>
                  <a:lnTo>
                    <a:pt x="892594" y="838200"/>
                  </a:lnTo>
                  <a:lnTo>
                    <a:pt x="896899" y="838200"/>
                  </a:lnTo>
                  <a:lnTo>
                    <a:pt x="901166" y="825500"/>
                  </a:lnTo>
                  <a:lnTo>
                    <a:pt x="900874" y="825500"/>
                  </a:lnTo>
                  <a:lnTo>
                    <a:pt x="897661" y="812800"/>
                  </a:lnTo>
                  <a:lnTo>
                    <a:pt x="893749" y="812800"/>
                  </a:lnTo>
                  <a:lnTo>
                    <a:pt x="890358" y="825500"/>
                  </a:lnTo>
                  <a:lnTo>
                    <a:pt x="890206" y="825500"/>
                  </a:lnTo>
                  <a:lnTo>
                    <a:pt x="892149" y="812800"/>
                  </a:lnTo>
                  <a:lnTo>
                    <a:pt x="891959" y="812800"/>
                  </a:lnTo>
                  <a:lnTo>
                    <a:pt x="894969" y="800100"/>
                  </a:lnTo>
                  <a:lnTo>
                    <a:pt x="901636" y="800100"/>
                  </a:lnTo>
                  <a:lnTo>
                    <a:pt x="900379" y="787400"/>
                  </a:lnTo>
                  <a:lnTo>
                    <a:pt x="902944" y="787400"/>
                  </a:lnTo>
                  <a:lnTo>
                    <a:pt x="903274" y="774700"/>
                  </a:lnTo>
                  <a:lnTo>
                    <a:pt x="890778" y="774700"/>
                  </a:lnTo>
                  <a:lnTo>
                    <a:pt x="890320" y="787400"/>
                  </a:lnTo>
                  <a:lnTo>
                    <a:pt x="881100" y="787400"/>
                  </a:lnTo>
                  <a:lnTo>
                    <a:pt x="881100" y="889000"/>
                  </a:lnTo>
                  <a:lnTo>
                    <a:pt x="876300" y="901700"/>
                  </a:lnTo>
                  <a:lnTo>
                    <a:pt x="875245" y="901700"/>
                  </a:lnTo>
                  <a:lnTo>
                    <a:pt x="871715" y="889000"/>
                  </a:lnTo>
                  <a:lnTo>
                    <a:pt x="881100" y="889000"/>
                  </a:lnTo>
                  <a:lnTo>
                    <a:pt x="881100" y="787400"/>
                  </a:lnTo>
                  <a:lnTo>
                    <a:pt x="876503" y="787400"/>
                  </a:lnTo>
                  <a:lnTo>
                    <a:pt x="876503" y="876300"/>
                  </a:lnTo>
                  <a:lnTo>
                    <a:pt x="873531" y="876300"/>
                  </a:lnTo>
                  <a:lnTo>
                    <a:pt x="875258" y="863600"/>
                  </a:lnTo>
                  <a:lnTo>
                    <a:pt x="875957" y="863600"/>
                  </a:lnTo>
                  <a:lnTo>
                    <a:pt x="876503" y="876300"/>
                  </a:lnTo>
                  <a:lnTo>
                    <a:pt x="876503" y="787400"/>
                  </a:lnTo>
                  <a:lnTo>
                    <a:pt x="869099" y="787400"/>
                  </a:lnTo>
                  <a:lnTo>
                    <a:pt x="867244" y="800100"/>
                  </a:lnTo>
                  <a:lnTo>
                    <a:pt x="844867" y="800100"/>
                  </a:lnTo>
                  <a:lnTo>
                    <a:pt x="842797" y="812800"/>
                  </a:lnTo>
                  <a:lnTo>
                    <a:pt x="839101" y="812800"/>
                  </a:lnTo>
                  <a:lnTo>
                    <a:pt x="836396" y="825500"/>
                  </a:lnTo>
                  <a:lnTo>
                    <a:pt x="836587" y="825500"/>
                  </a:lnTo>
                  <a:lnTo>
                    <a:pt x="833094" y="838200"/>
                  </a:lnTo>
                  <a:lnTo>
                    <a:pt x="829932" y="838200"/>
                  </a:lnTo>
                  <a:lnTo>
                    <a:pt x="830376" y="850900"/>
                  </a:lnTo>
                  <a:lnTo>
                    <a:pt x="829183" y="863600"/>
                  </a:lnTo>
                  <a:lnTo>
                    <a:pt x="839203" y="863600"/>
                  </a:lnTo>
                  <a:lnTo>
                    <a:pt x="836536" y="876300"/>
                  </a:lnTo>
                  <a:lnTo>
                    <a:pt x="835367" y="876300"/>
                  </a:lnTo>
                  <a:lnTo>
                    <a:pt x="835025" y="889000"/>
                  </a:lnTo>
                  <a:lnTo>
                    <a:pt x="831126" y="889000"/>
                  </a:lnTo>
                  <a:lnTo>
                    <a:pt x="830376" y="901700"/>
                  </a:lnTo>
                  <a:lnTo>
                    <a:pt x="836536" y="901700"/>
                  </a:lnTo>
                  <a:lnTo>
                    <a:pt x="835634" y="914400"/>
                  </a:lnTo>
                  <a:lnTo>
                    <a:pt x="823556" y="914400"/>
                  </a:lnTo>
                  <a:lnTo>
                    <a:pt x="822998" y="927100"/>
                  </a:lnTo>
                  <a:lnTo>
                    <a:pt x="821702" y="914400"/>
                  </a:lnTo>
                  <a:lnTo>
                    <a:pt x="797064" y="914400"/>
                  </a:lnTo>
                  <a:lnTo>
                    <a:pt x="793457" y="927100"/>
                  </a:lnTo>
                  <a:lnTo>
                    <a:pt x="762774" y="927100"/>
                  </a:lnTo>
                  <a:lnTo>
                    <a:pt x="758050" y="939800"/>
                  </a:lnTo>
                  <a:lnTo>
                    <a:pt x="758456" y="939800"/>
                  </a:lnTo>
                  <a:lnTo>
                    <a:pt x="758621" y="952500"/>
                  </a:lnTo>
                  <a:lnTo>
                    <a:pt x="757859" y="939800"/>
                  </a:lnTo>
                  <a:lnTo>
                    <a:pt x="740943" y="939800"/>
                  </a:lnTo>
                  <a:lnTo>
                    <a:pt x="740003" y="952500"/>
                  </a:lnTo>
                  <a:lnTo>
                    <a:pt x="736066" y="952500"/>
                  </a:lnTo>
                  <a:lnTo>
                    <a:pt x="735152" y="965200"/>
                  </a:lnTo>
                  <a:lnTo>
                    <a:pt x="729970" y="965200"/>
                  </a:lnTo>
                  <a:lnTo>
                    <a:pt x="727925" y="977900"/>
                  </a:lnTo>
                  <a:lnTo>
                    <a:pt x="721982" y="977900"/>
                  </a:lnTo>
                  <a:lnTo>
                    <a:pt x="724128" y="990600"/>
                  </a:lnTo>
                  <a:lnTo>
                    <a:pt x="706043" y="990600"/>
                  </a:lnTo>
                  <a:lnTo>
                    <a:pt x="704888" y="1003300"/>
                  </a:lnTo>
                  <a:lnTo>
                    <a:pt x="674725" y="1003300"/>
                  </a:lnTo>
                  <a:lnTo>
                    <a:pt x="671271" y="1016000"/>
                  </a:lnTo>
                  <a:lnTo>
                    <a:pt x="659384" y="1016000"/>
                  </a:lnTo>
                  <a:lnTo>
                    <a:pt x="659104" y="1028700"/>
                  </a:lnTo>
                  <a:lnTo>
                    <a:pt x="656996" y="1028700"/>
                  </a:lnTo>
                  <a:lnTo>
                    <a:pt x="656996" y="1041400"/>
                  </a:lnTo>
                  <a:lnTo>
                    <a:pt x="631444" y="1041400"/>
                  </a:lnTo>
                  <a:lnTo>
                    <a:pt x="628205" y="1054100"/>
                  </a:lnTo>
                  <a:lnTo>
                    <a:pt x="619239" y="1054100"/>
                  </a:lnTo>
                  <a:lnTo>
                    <a:pt x="616038" y="1066800"/>
                  </a:lnTo>
                  <a:lnTo>
                    <a:pt x="611898" y="1066800"/>
                  </a:lnTo>
                  <a:lnTo>
                    <a:pt x="607974" y="1054100"/>
                  </a:lnTo>
                  <a:lnTo>
                    <a:pt x="598703" y="1054100"/>
                  </a:lnTo>
                  <a:lnTo>
                    <a:pt x="596595" y="1041400"/>
                  </a:lnTo>
                  <a:lnTo>
                    <a:pt x="591807" y="1041400"/>
                  </a:lnTo>
                  <a:lnTo>
                    <a:pt x="586994" y="1054100"/>
                  </a:lnTo>
                  <a:lnTo>
                    <a:pt x="586803" y="1054100"/>
                  </a:lnTo>
                  <a:lnTo>
                    <a:pt x="584949" y="1041400"/>
                  </a:lnTo>
                  <a:lnTo>
                    <a:pt x="579678" y="1041400"/>
                  </a:lnTo>
                  <a:lnTo>
                    <a:pt x="576313" y="1054100"/>
                  </a:lnTo>
                  <a:lnTo>
                    <a:pt x="576834" y="1054100"/>
                  </a:lnTo>
                  <a:lnTo>
                    <a:pt x="580351" y="1066800"/>
                  </a:lnTo>
                  <a:lnTo>
                    <a:pt x="580758" y="1066800"/>
                  </a:lnTo>
                  <a:lnTo>
                    <a:pt x="575500" y="1079500"/>
                  </a:lnTo>
                  <a:lnTo>
                    <a:pt x="512432" y="1079500"/>
                  </a:lnTo>
                  <a:lnTo>
                    <a:pt x="511886" y="1092200"/>
                  </a:lnTo>
                  <a:lnTo>
                    <a:pt x="502132" y="1092200"/>
                  </a:lnTo>
                  <a:lnTo>
                    <a:pt x="502577" y="1104900"/>
                  </a:lnTo>
                  <a:lnTo>
                    <a:pt x="506552" y="1104900"/>
                  </a:lnTo>
                  <a:lnTo>
                    <a:pt x="508990" y="1117600"/>
                  </a:lnTo>
                  <a:lnTo>
                    <a:pt x="519290" y="1117600"/>
                  </a:lnTo>
                  <a:lnTo>
                    <a:pt x="521347" y="1130300"/>
                  </a:lnTo>
                  <a:lnTo>
                    <a:pt x="545884" y="1130300"/>
                  </a:lnTo>
                  <a:lnTo>
                    <a:pt x="546163" y="1143000"/>
                  </a:lnTo>
                  <a:lnTo>
                    <a:pt x="553504" y="1143000"/>
                  </a:lnTo>
                  <a:lnTo>
                    <a:pt x="551865" y="1155700"/>
                  </a:lnTo>
                  <a:lnTo>
                    <a:pt x="554964" y="1155700"/>
                  </a:lnTo>
                  <a:lnTo>
                    <a:pt x="555434" y="1168400"/>
                  </a:lnTo>
                  <a:lnTo>
                    <a:pt x="565505" y="1168400"/>
                  </a:lnTo>
                  <a:lnTo>
                    <a:pt x="565835" y="1181100"/>
                  </a:lnTo>
                  <a:lnTo>
                    <a:pt x="561860" y="1181100"/>
                  </a:lnTo>
                  <a:lnTo>
                    <a:pt x="561936" y="1193800"/>
                  </a:lnTo>
                  <a:lnTo>
                    <a:pt x="556844" y="1193800"/>
                  </a:lnTo>
                  <a:lnTo>
                    <a:pt x="557568" y="1206500"/>
                  </a:lnTo>
                  <a:lnTo>
                    <a:pt x="555764" y="1206500"/>
                  </a:lnTo>
                  <a:lnTo>
                    <a:pt x="554990" y="1219200"/>
                  </a:lnTo>
                  <a:lnTo>
                    <a:pt x="553364" y="1219200"/>
                  </a:lnTo>
                  <a:lnTo>
                    <a:pt x="552348" y="1231900"/>
                  </a:lnTo>
                  <a:lnTo>
                    <a:pt x="549389" y="1231900"/>
                  </a:lnTo>
                  <a:lnTo>
                    <a:pt x="544639" y="1244600"/>
                  </a:lnTo>
                  <a:lnTo>
                    <a:pt x="539737" y="1257300"/>
                  </a:lnTo>
                  <a:lnTo>
                    <a:pt x="528281" y="1257300"/>
                  </a:lnTo>
                  <a:lnTo>
                    <a:pt x="525437" y="1270000"/>
                  </a:lnTo>
                  <a:lnTo>
                    <a:pt x="524637" y="1270000"/>
                  </a:lnTo>
                  <a:lnTo>
                    <a:pt x="519557" y="1257300"/>
                  </a:lnTo>
                  <a:lnTo>
                    <a:pt x="465150" y="1257300"/>
                  </a:lnTo>
                  <a:lnTo>
                    <a:pt x="462000" y="1244600"/>
                  </a:lnTo>
                  <a:lnTo>
                    <a:pt x="457073" y="1257300"/>
                  </a:lnTo>
                  <a:lnTo>
                    <a:pt x="452437" y="1257300"/>
                  </a:lnTo>
                  <a:lnTo>
                    <a:pt x="449503" y="1244600"/>
                  </a:lnTo>
                  <a:lnTo>
                    <a:pt x="390321" y="1244600"/>
                  </a:lnTo>
                  <a:lnTo>
                    <a:pt x="382282" y="1257300"/>
                  </a:lnTo>
                  <a:lnTo>
                    <a:pt x="365112" y="1257300"/>
                  </a:lnTo>
                  <a:lnTo>
                    <a:pt x="362331" y="1270000"/>
                  </a:lnTo>
                  <a:lnTo>
                    <a:pt x="361924" y="1270000"/>
                  </a:lnTo>
                  <a:lnTo>
                    <a:pt x="360210" y="1282700"/>
                  </a:lnTo>
                  <a:lnTo>
                    <a:pt x="363042" y="1282700"/>
                  </a:lnTo>
                  <a:lnTo>
                    <a:pt x="363753" y="1295400"/>
                  </a:lnTo>
                  <a:lnTo>
                    <a:pt x="365086" y="1295400"/>
                  </a:lnTo>
                  <a:lnTo>
                    <a:pt x="363448" y="1308100"/>
                  </a:lnTo>
                  <a:lnTo>
                    <a:pt x="360095" y="1308100"/>
                  </a:lnTo>
                  <a:lnTo>
                    <a:pt x="358724" y="1320800"/>
                  </a:lnTo>
                  <a:lnTo>
                    <a:pt x="358724" y="1333500"/>
                  </a:lnTo>
                  <a:lnTo>
                    <a:pt x="357060" y="1346200"/>
                  </a:lnTo>
                  <a:lnTo>
                    <a:pt x="355676" y="1346200"/>
                  </a:lnTo>
                  <a:lnTo>
                    <a:pt x="352399" y="1358900"/>
                  </a:lnTo>
                  <a:lnTo>
                    <a:pt x="344944" y="1358900"/>
                  </a:lnTo>
                  <a:lnTo>
                    <a:pt x="345897" y="1371600"/>
                  </a:lnTo>
                  <a:lnTo>
                    <a:pt x="343052" y="1371600"/>
                  </a:lnTo>
                  <a:lnTo>
                    <a:pt x="338620" y="1384300"/>
                  </a:lnTo>
                  <a:lnTo>
                    <a:pt x="329780" y="1384300"/>
                  </a:lnTo>
                  <a:lnTo>
                    <a:pt x="326377" y="1397000"/>
                  </a:lnTo>
                  <a:lnTo>
                    <a:pt x="328942" y="1397000"/>
                  </a:lnTo>
                  <a:lnTo>
                    <a:pt x="327266" y="1409700"/>
                  </a:lnTo>
                  <a:lnTo>
                    <a:pt x="335203" y="1409700"/>
                  </a:lnTo>
                  <a:lnTo>
                    <a:pt x="331597" y="1422400"/>
                  </a:lnTo>
                  <a:lnTo>
                    <a:pt x="328282" y="1422400"/>
                  </a:lnTo>
                  <a:lnTo>
                    <a:pt x="329133" y="1435100"/>
                  </a:lnTo>
                  <a:lnTo>
                    <a:pt x="334391" y="1435100"/>
                  </a:lnTo>
                  <a:lnTo>
                    <a:pt x="332549" y="1447800"/>
                  </a:lnTo>
                  <a:lnTo>
                    <a:pt x="329044" y="1460500"/>
                  </a:lnTo>
                  <a:lnTo>
                    <a:pt x="324129" y="1460500"/>
                  </a:lnTo>
                  <a:lnTo>
                    <a:pt x="324789" y="1473200"/>
                  </a:lnTo>
                  <a:lnTo>
                    <a:pt x="346849" y="1473200"/>
                  </a:lnTo>
                  <a:lnTo>
                    <a:pt x="350888" y="1485900"/>
                  </a:lnTo>
                  <a:lnTo>
                    <a:pt x="361467" y="1485900"/>
                  </a:lnTo>
                  <a:lnTo>
                    <a:pt x="367106" y="1473200"/>
                  </a:lnTo>
                  <a:lnTo>
                    <a:pt x="381723" y="1473200"/>
                  </a:lnTo>
                  <a:lnTo>
                    <a:pt x="382625" y="1485900"/>
                  </a:lnTo>
                  <a:lnTo>
                    <a:pt x="383819" y="1485900"/>
                  </a:lnTo>
                  <a:lnTo>
                    <a:pt x="384149" y="1498600"/>
                  </a:lnTo>
                  <a:lnTo>
                    <a:pt x="388480" y="1498600"/>
                  </a:lnTo>
                  <a:lnTo>
                    <a:pt x="393280" y="1511300"/>
                  </a:lnTo>
                  <a:lnTo>
                    <a:pt x="392671" y="1511300"/>
                  </a:lnTo>
                  <a:lnTo>
                    <a:pt x="387388" y="1524000"/>
                  </a:lnTo>
                  <a:lnTo>
                    <a:pt x="381317" y="1524000"/>
                  </a:lnTo>
                  <a:lnTo>
                    <a:pt x="378891" y="1536700"/>
                  </a:lnTo>
                  <a:lnTo>
                    <a:pt x="372084" y="1536700"/>
                  </a:lnTo>
                  <a:lnTo>
                    <a:pt x="370420" y="1549400"/>
                  </a:lnTo>
                  <a:lnTo>
                    <a:pt x="368833" y="1549400"/>
                  </a:lnTo>
                  <a:lnTo>
                    <a:pt x="366623" y="1562100"/>
                  </a:lnTo>
                  <a:lnTo>
                    <a:pt x="356438" y="1562100"/>
                  </a:lnTo>
                  <a:lnTo>
                    <a:pt x="355130" y="1574800"/>
                  </a:lnTo>
                  <a:lnTo>
                    <a:pt x="333324" y="1574800"/>
                  </a:lnTo>
                  <a:lnTo>
                    <a:pt x="331228" y="1587500"/>
                  </a:lnTo>
                  <a:lnTo>
                    <a:pt x="313258" y="1587500"/>
                  </a:lnTo>
                  <a:lnTo>
                    <a:pt x="307543" y="1600200"/>
                  </a:lnTo>
                  <a:lnTo>
                    <a:pt x="303847" y="1600200"/>
                  </a:lnTo>
                  <a:lnTo>
                    <a:pt x="300050" y="1612900"/>
                  </a:lnTo>
                  <a:lnTo>
                    <a:pt x="288912" y="1612900"/>
                  </a:lnTo>
                  <a:lnTo>
                    <a:pt x="287972" y="1625600"/>
                  </a:lnTo>
                  <a:lnTo>
                    <a:pt x="284861" y="1625600"/>
                  </a:lnTo>
                  <a:lnTo>
                    <a:pt x="282397" y="1638300"/>
                  </a:lnTo>
                  <a:lnTo>
                    <a:pt x="274599" y="1638300"/>
                  </a:lnTo>
                  <a:lnTo>
                    <a:pt x="273850" y="1651000"/>
                  </a:lnTo>
                  <a:lnTo>
                    <a:pt x="268135" y="1651000"/>
                  </a:lnTo>
                  <a:lnTo>
                    <a:pt x="268020" y="1663700"/>
                  </a:lnTo>
                  <a:lnTo>
                    <a:pt x="266039" y="1663700"/>
                  </a:lnTo>
                  <a:lnTo>
                    <a:pt x="264820" y="1676400"/>
                  </a:lnTo>
                  <a:lnTo>
                    <a:pt x="258279" y="1676400"/>
                  </a:lnTo>
                  <a:lnTo>
                    <a:pt x="259295" y="1689100"/>
                  </a:lnTo>
                  <a:lnTo>
                    <a:pt x="264528" y="1689100"/>
                  </a:lnTo>
                  <a:lnTo>
                    <a:pt x="263753" y="1701800"/>
                  </a:lnTo>
                  <a:lnTo>
                    <a:pt x="255422" y="1701800"/>
                  </a:lnTo>
                  <a:lnTo>
                    <a:pt x="252933" y="1714500"/>
                  </a:lnTo>
                  <a:lnTo>
                    <a:pt x="241274" y="1714500"/>
                  </a:lnTo>
                  <a:lnTo>
                    <a:pt x="237197" y="1727200"/>
                  </a:lnTo>
                  <a:lnTo>
                    <a:pt x="223024" y="1727200"/>
                  </a:lnTo>
                  <a:lnTo>
                    <a:pt x="220992" y="1739900"/>
                  </a:lnTo>
                  <a:lnTo>
                    <a:pt x="214020" y="1739900"/>
                  </a:lnTo>
                  <a:lnTo>
                    <a:pt x="212280" y="1752600"/>
                  </a:lnTo>
                  <a:lnTo>
                    <a:pt x="182511" y="1752600"/>
                  </a:lnTo>
                  <a:lnTo>
                    <a:pt x="174332" y="1765300"/>
                  </a:lnTo>
                  <a:lnTo>
                    <a:pt x="168478" y="1765300"/>
                  </a:lnTo>
                  <a:lnTo>
                    <a:pt x="168097" y="1778000"/>
                  </a:lnTo>
                  <a:lnTo>
                    <a:pt x="161010" y="1778000"/>
                  </a:lnTo>
                  <a:lnTo>
                    <a:pt x="157772" y="1790700"/>
                  </a:lnTo>
                  <a:lnTo>
                    <a:pt x="155625" y="1790700"/>
                  </a:lnTo>
                  <a:lnTo>
                    <a:pt x="152755" y="1803400"/>
                  </a:lnTo>
                  <a:lnTo>
                    <a:pt x="145161" y="1803400"/>
                  </a:lnTo>
                  <a:lnTo>
                    <a:pt x="146329" y="1816100"/>
                  </a:lnTo>
                  <a:lnTo>
                    <a:pt x="144068" y="1803400"/>
                  </a:lnTo>
                  <a:lnTo>
                    <a:pt x="143027" y="1803400"/>
                  </a:lnTo>
                  <a:lnTo>
                    <a:pt x="135242" y="1816100"/>
                  </a:lnTo>
                  <a:lnTo>
                    <a:pt x="131597" y="1816100"/>
                  </a:lnTo>
                  <a:lnTo>
                    <a:pt x="128993" y="1828800"/>
                  </a:lnTo>
                  <a:lnTo>
                    <a:pt x="124129" y="1828800"/>
                  </a:lnTo>
                  <a:lnTo>
                    <a:pt x="117563" y="1841500"/>
                  </a:lnTo>
                  <a:lnTo>
                    <a:pt x="116332" y="1854200"/>
                  </a:lnTo>
                  <a:lnTo>
                    <a:pt x="115646" y="1854200"/>
                  </a:lnTo>
                  <a:lnTo>
                    <a:pt x="114465" y="1866900"/>
                  </a:lnTo>
                  <a:lnTo>
                    <a:pt x="107797" y="1866900"/>
                  </a:lnTo>
                  <a:lnTo>
                    <a:pt x="101130" y="1879600"/>
                  </a:lnTo>
                  <a:lnTo>
                    <a:pt x="85026" y="1879600"/>
                  </a:lnTo>
                  <a:lnTo>
                    <a:pt x="83007" y="1892300"/>
                  </a:lnTo>
                  <a:lnTo>
                    <a:pt x="79578" y="1892300"/>
                  </a:lnTo>
                  <a:lnTo>
                    <a:pt x="79159" y="1905000"/>
                  </a:lnTo>
                  <a:lnTo>
                    <a:pt x="70383" y="1905000"/>
                  </a:lnTo>
                  <a:lnTo>
                    <a:pt x="69596" y="1917700"/>
                  </a:lnTo>
                  <a:lnTo>
                    <a:pt x="59817" y="1917700"/>
                  </a:lnTo>
                  <a:lnTo>
                    <a:pt x="61404" y="1930400"/>
                  </a:lnTo>
                  <a:lnTo>
                    <a:pt x="56438" y="1930400"/>
                  </a:lnTo>
                  <a:lnTo>
                    <a:pt x="56007" y="1943100"/>
                  </a:lnTo>
                  <a:lnTo>
                    <a:pt x="44640" y="1943100"/>
                  </a:lnTo>
                  <a:lnTo>
                    <a:pt x="42964" y="1955800"/>
                  </a:lnTo>
                  <a:lnTo>
                    <a:pt x="39928" y="1955800"/>
                  </a:lnTo>
                  <a:lnTo>
                    <a:pt x="39649" y="1968500"/>
                  </a:lnTo>
                  <a:lnTo>
                    <a:pt x="39001" y="1968500"/>
                  </a:lnTo>
                  <a:lnTo>
                    <a:pt x="35534" y="1981200"/>
                  </a:lnTo>
                  <a:lnTo>
                    <a:pt x="32410" y="1981200"/>
                  </a:lnTo>
                  <a:lnTo>
                    <a:pt x="31915" y="1993900"/>
                  </a:lnTo>
                  <a:lnTo>
                    <a:pt x="30340" y="1993900"/>
                  </a:lnTo>
                  <a:lnTo>
                    <a:pt x="34988" y="2006600"/>
                  </a:lnTo>
                  <a:lnTo>
                    <a:pt x="41084" y="2006600"/>
                  </a:lnTo>
                  <a:lnTo>
                    <a:pt x="41808" y="1993900"/>
                  </a:lnTo>
                  <a:lnTo>
                    <a:pt x="42887" y="2006600"/>
                  </a:lnTo>
                  <a:lnTo>
                    <a:pt x="47459" y="2006600"/>
                  </a:lnTo>
                  <a:lnTo>
                    <a:pt x="48133" y="2019300"/>
                  </a:lnTo>
                  <a:lnTo>
                    <a:pt x="48310" y="2019300"/>
                  </a:lnTo>
                  <a:lnTo>
                    <a:pt x="47167" y="2032000"/>
                  </a:lnTo>
                  <a:lnTo>
                    <a:pt x="40208" y="2032000"/>
                  </a:lnTo>
                  <a:lnTo>
                    <a:pt x="43357" y="2044700"/>
                  </a:lnTo>
                  <a:lnTo>
                    <a:pt x="48895" y="2044700"/>
                  </a:lnTo>
                  <a:lnTo>
                    <a:pt x="45542" y="2057400"/>
                  </a:lnTo>
                  <a:lnTo>
                    <a:pt x="47421" y="2057400"/>
                  </a:lnTo>
                  <a:lnTo>
                    <a:pt x="47256" y="2070100"/>
                  </a:lnTo>
                  <a:lnTo>
                    <a:pt x="48336" y="2070100"/>
                  </a:lnTo>
                  <a:lnTo>
                    <a:pt x="48082" y="2082800"/>
                  </a:lnTo>
                  <a:lnTo>
                    <a:pt x="45694" y="2082800"/>
                  </a:lnTo>
                  <a:lnTo>
                    <a:pt x="44665" y="2095500"/>
                  </a:lnTo>
                  <a:lnTo>
                    <a:pt x="42583" y="2095500"/>
                  </a:lnTo>
                  <a:lnTo>
                    <a:pt x="39547" y="2108200"/>
                  </a:lnTo>
                  <a:lnTo>
                    <a:pt x="35775" y="2108200"/>
                  </a:lnTo>
                  <a:lnTo>
                    <a:pt x="34925" y="2120900"/>
                  </a:lnTo>
                  <a:lnTo>
                    <a:pt x="29222" y="2120900"/>
                  </a:lnTo>
                  <a:lnTo>
                    <a:pt x="28282" y="2133600"/>
                  </a:lnTo>
                  <a:lnTo>
                    <a:pt x="27063" y="2133600"/>
                  </a:lnTo>
                  <a:lnTo>
                    <a:pt x="25781" y="2146300"/>
                  </a:lnTo>
                  <a:lnTo>
                    <a:pt x="23114" y="2146300"/>
                  </a:lnTo>
                  <a:lnTo>
                    <a:pt x="21996" y="2159000"/>
                  </a:lnTo>
                  <a:lnTo>
                    <a:pt x="17462" y="2159000"/>
                  </a:lnTo>
                  <a:lnTo>
                    <a:pt x="13004" y="2171700"/>
                  </a:lnTo>
                  <a:lnTo>
                    <a:pt x="10160" y="2171700"/>
                  </a:lnTo>
                  <a:lnTo>
                    <a:pt x="5499" y="2184400"/>
                  </a:lnTo>
                  <a:lnTo>
                    <a:pt x="0" y="2184400"/>
                  </a:lnTo>
                  <a:lnTo>
                    <a:pt x="1739" y="2197100"/>
                  </a:lnTo>
                  <a:lnTo>
                    <a:pt x="5080" y="2197100"/>
                  </a:lnTo>
                  <a:lnTo>
                    <a:pt x="9296" y="2209800"/>
                  </a:lnTo>
                  <a:lnTo>
                    <a:pt x="10883" y="2209800"/>
                  </a:lnTo>
                  <a:lnTo>
                    <a:pt x="12319" y="2222500"/>
                  </a:lnTo>
                  <a:lnTo>
                    <a:pt x="10617" y="2222500"/>
                  </a:lnTo>
                  <a:lnTo>
                    <a:pt x="16357" y="2235200"/>
                  </a:lnTo>
                  <a:lnTo>
                    <a:pt x="11823" y="2235200"/>
                  </a:lnTo>
                  <a:lnTo>
                    <a:pt x="11226" y="2247900"/>
                  </a:lnTo>
                  <a:lnTo>
                    <a:pt x="9740" y="2247900"/>
                  </a:lnTo>
                  <a:lnTo>
                    <a:pt x="8813" y="2260600"/>
                  </a:lnTo>
                  <a:lnTo>
                    <a:pt x="10236" y="2260600"/>
                  </a:lnTo>
                  <a:lnTo>
                    <a:pt x="9410" y="2273300"/>
                  </a:lnTo>
                  <a:lnTo>
                    <a:pt x="18249" y="2273300"/>
                  </a:lnTo>
                  <a:lnTo>
                    <a:pt x="18440" y="2286000"/>
                  </a:lnTo>
                  <a:lnTo>
                    <a:pt x="38874" y="2286000"/>
                  </a:lnTo>
                  <a:lnTo>
                    <a:pt x="40043" y="2298700"/>
                  </a:lnTo>
                  <a:lnTo>
                    <a:pt x="41109" y="2298700"/>
                  </a:lnTo>
                  <a:lnTo>
                    <a:pt x="44843" y="2311400"/>
                  </a:lnTo>
                  <a:lnTo>
                    <a:pt x="53213" y="2311400"/>
                  </a:lnTo>
                  <a:lnTo>
                    <a:pt x="54457" y="2324100"/>
                  </a:lnTo>
                  <a:lnTo>
                    <a:pt x="58381" y="2324100"/>
                  </a:lnTo>
                  <a:lnTo>
                    <a:pt x="59169" y="2336800"/>
                  </a:lnTo>
                  <a:lnTo>
                    <a:pt x="67297" y="2336800"/>
                  </a:lnTo>
                  <a:lnTo>
                    <a:pt x="71818" y="2349500"/>
                  </a:lnTo>
                  <a:lnTo>
                    <a:pt x="81711" y="2349500"/>
                  </a:lnTo>
                  <a:lnTo>
                    <a:pt x="82638" y="2362200"/>
                  </a:lnTo>
                  <a:lnTo>
                    <a:pt x="83299" y="2362200"/>
                  </a:lnTo>
                  <a:lnTo>
                    <a:pt x="85674" y="2374900"/>
                  </a:lnTo>
                  <a:lnTo>
                    <a:pt x="91782" y="2374900"/>
                  </a:lnTo>
                  <a:lnTo>
                    <a:pt x="91300" y="2387600"/>
                  </a:lnTo>
                  <a:lnTo>
                    <a:pt x="99580" y="2387600"/>
                  </a:lnTo>
                  <a:lnTo>
                    <a:pt x="97472" y="2400300"/>
                  </a:lnTo>
                  <a:lnTo>
                    <a:pt x="100330" y="2400300"/>
                  </a:lnTo>
                  <a:lnTo>
                    <a:pt x="100088" y="2413000"/>
                  </a:lnTo>
                  <a:lnTo>
                    <a:pt x="106972" y="2413000"/>
                  </a:lnTo>
                  <a:lnTo>
                    <a:pt x="109029" y="2425700"/>
                  </a:lnTo>
                  <a:lnTo>
                    <a:pt x="113385" y="2425700"/>
                  </a:lnTo>
                  <a:lnTo>
                    <a:pt x="112903" y="2438400"/>
                  </a:lnTo>
                  <a:lnTo>
                    <a:pt x="132422" y="2438400"/>
                  </a:lnTo>
                  <a:lnTo>
                    <a:pt x="136423" y="2451100"/>
                  </a:lnTo>
                  <a:lnTo>
                    <a:pt x="143598" y="2451100"/>
                  </a:lnTo>
                  <a:lnTo>
                    <a:pt x="144932" y="2463800"/>
                  </a:lnTo>
                  <a:lnTo>
                    <a:pt x="164058" y="2463800"/>
                  </a:lnTo>
                  <a:lnTo>
                    <a:pt x="167843" y="2476500"/>
                  </a:lnTo>
                  <a:lnTo>
                    <a:pt x="175831" y="2476500"/>
                  </a:lnTo>
                  <a:lnTo>
                    <a:pt x="179628" y="2489200"/>
                  </a:lnTo>
                  <a:lnTo>
                    <a:pt x="183807" y="2489200"/>
                  </a:lnTo>
                  <a:lnTo>
                    <a:pt x="193014" y="2501900"/>
                  </a:lnTo>
                  <a:lnTo>
                    <a:pt x="197345" y="2501900"/>
                  </a:lnTo>
                  <a:lnTo>
                    <a:pt x="200558" y="2514600"/>
                  </a:lnTo>
                  <a:lnTo>
                    <a:pt x="218478" y="2514600"/>
                  </a:lnTo>
                  <a:lnTo>
                    <a:pt x="222542" y="2527300"/>
                  </a:lnTo>
                  <a:lnTo>
                    <a:pt x="261556" y="2527300"/>
                  </a:lnTo>
                  <a:lnTo>
                    <a:pt x="269760" y="2514600"/>
                  </a:lnTo>
                  <a:lnTo>
                    <a:pt x="282333" y="2514600"/>
                  </a:lnTo>
                  <a:lnTo>
                    <a:pt x="286804" y="2501900"/>
                  </a:lnTo>
                  <a:lnTo>
                    <a:pt x="332206" y="2501900"/>
                  </a:lnTo>
                  <a:lnTo>
                    <a:pt x="333082" y="2489200"/>
                  </a:lnTo>
                  <a:lnTo>
                    <a:pt x="334251" y="2489200"/>
                  </a:lnTo>
                  <a:lnTo>
                    <a:pt x="334391" y="2501900"/>
                  </a:lnTo>
                  <a:lnTo>
                    <a:pt x="360692" y="2501900"/>
                  </a:lnTo>
                  <a:lnTo>
                    <a:pt x="365074" y="2514600"/>
                  </a:lnTo>
                  <a:lnTo>
                    <a:pt x="395300" y="2514600"/>
                  </a:lnTo>
                  <a:lnTo>
                    <a:pt x="395300" y="2501900"/>
                  </a:lnTo>
                  <a:lnTo>
                    <a:pt x="396430" y="2514600"/>
                  </a:lnTo>
                  <a:lnTo>
                    <a:pt x="402831" y="2514600"/>
                  </a:lnTo>
                  <a:lnTo>
                    <a:pt x="406120" y="2501900"/>
                  </a:lnTo>
                  <a:lnTo>
                    <a:pt x="428205" y="2501900"/>
                  </a:lnTo>
                  <a:lnTo>
                    <a:pt x="435305" y="2489200"/>
                  </a:lnTo>
                  <a:lnTo>
                    <a:pt x="464604" y="2489200"/>
                  </a:lnTo>
                  <a:lnTo>
                    <a:pt x="465632" y="2476500"/>
                  </a:lnTo>
                  <a:lnTo>
                    <a:pt x="484060" y="2476500"/>
                  </a:lnTo>
                  <a:lnTo>
                    <a:pt x="487476" y="2463800"/>
                  </a:lnTo>
                  <a:lnTo>
                    <a:pt x="511695" y="2463800"/>
                  </a:lnTo>
                  <a:lnTo>
                    <a:pt x="511759" y="2476500"/>
                  </a:lnTo>
                  <a:lnTo>
                    <a:pt x="516940" y="2463800"/>
                  </a:lnTo>
                  <a:lnTo>
                    <a:pt x="550075" y="2463800"/>
                  </a:lnTo>
                  <a:lnTo>
                    <a:pt x="552462" y="2476500"/>
                  </a:lnTo>
                  <a:lnTo>
                    <a:pt x="567664" y="2476500"/>
                  </a:lnTo>
                  <a:lnTo>
                    <a:pt x="567651" y="2489200"/>
                  </a:lnTo>
                  <a:lnTo>
                    <a:pt x="565835" y="2489200"/>
                  </a:lnTo>
                  <a:lnTo>
                    <a:pt x="568566" y="2501900"/>
                  </a:lnTo>
                  <a:lnTo>
                    <a:pt x="568769" y="2501900"/>
                  </a:lnTo>
                  <a:lnTo>
                    <a:pt x="572871" y="2514600"/>
                  </a:lnTo>
                  <a:lnTo>
                    <a:pt x="575271" y="2514600"/>
                  </a:lnTo>
                  <a:lnTo>
                    <a:pt x="575818" y="2527300"/>
                  </a:lnTo>
                  <a:lnTo>
                    <a:pt x="586790" y="2527300"/>
                  </a:lnTo>
                  <a:lnTo>
                    <a:pt x="592124" y="2540000"/>
                  </a:lnTo>
                  <a:lnTo>
                    <a:pt x="601408" y="2540000"/>
                  </a:lnTo>
                  <a:lnTo>
                    <a:pt x="600075" y="2527300"/>
                  </a:lnTo>
                  <a:lnTo>
                    <a:pt x="602322" y="2540000"/>
                  </a:lnTo>
                  <a:lnTo>
                    <a:pt x="623493" y="2540000"/>
                  </a:lnTo>
                  <a:lnTo>
                    <a:pt x="624560" y="2527300"/>
                  </a:lnTo>
                  <a:lnTo>
                    <a:pt x="625106" y="2540000"/>
                  </a:lnTo>
                  <a:lnTo>
                    <a:pt x="631215" y="2540000"/>
                  </a:lnTo>
                  <a:lnTo>
                    <a:pt x="634568" y="2527300"/>
                  </a:lnTo>
                  <a:lnTo>
                    <a:pt x="666851" y="2527300"/>
                  </a:lnTo>
                  <a:lnTo>
                    <a:pt x="667664" y="2540000"/>
                  </a:lnTo>
                  <a:lnTo>
                    <a:pt x="681710" y="2540000"/>
                  </a:lnTo>
                  <a:lnTo>
                    <a:pt x="682955" y="2552700"/>
                  </a:lnTo>
                  <a:lnTo>
                    <a:pt x="686257" y="2552700"/>
                  </a:lnTo>
                  <a:lnTo>
                    <a:pt x="687146" y="2565400"/>
                  </a:lnTo>
                  <a:lnTo>
                    <a:pt x="690410" y="2552700"/>
                  </a:lnTo>
                  <a:lnTo>
                    <a:pt x="687692" y="2565400"/>
                  </a:lnTo>
                  <a:lnTo>
                    <a:pt x="691502" y="2565400"/>
                  </a:lnTo>
                  <a:lnTo>
                    <a:pt x="692619" y="2578100"/>
                  </a:lnTo>
                  <a:lnTo>
                    <a:pt x="691984" y="2578100"/>
                  </a:lnTo>
                  <a:lnTo>
                    <a:pt x="691121" y="2590800"/>
                  </a:lnTo>
                  <a:lnTo>
                    <a:pt x="689178" y="2590800"/>
                  </a:lnTo>
                  <a:lnTo>
                    <a:pt x="687527" y="2603500"/>
                  </a:lnTo>
                  <a:lnTo>
                    <a:pt x="684707" y="2603500"/>
                  </a:lnTo>
                  <a:lnTo>
                    <a:pt x="678230" y="2616200"/>
                  </a:lnTo>
                  <a:lnTo>
                    <a:pt x="680135" y="2628900"/>
                  </a:lnTo>
                  <a:lnTo>
                    <a:pt x="683539" y="2628900"/>
                  </a:lnTo>
                  <a:lnTo>
                    <a:pt x="683374" y="2641600"/>
                  </a:lnTo>
                  <a:lnTo>
                    <a:pt x="675386" y="2641600"/>
                  </a:lnTo>
                  <a:lnTo>
                    <a:pt x="674928" y="2654300"/>
                  </a:lnTo>
                  <a:lnTo>
                    <a:pt x="675805" y="2654300"/>
                  </a:lnTo>
                  <a:lnTo>
                    <a:pt x="677443" y="2667000"/>
                  </a:lnTo>
                  <a:lnTo>
                    <a:pt x="676668" y="2667000"/>
                  </a:lnTo>
                  <a:lnTo>
                    <a:pt x="676630" y="2679700"/>
                  </a:lnTo>
                  <a:lnTo>
                    <a:pt x="671296" y="2679700"/>
                  </a:lnTo>
                  <a:lnTo>
                    <a:pt x="669836" y="2667000"/>
                  </a:lnTo>
                  <a:lnTo>
                    <a:pt x="663460" y="2667000"/>
                  </a:lnTo>
                  <a:lnTo>
                    <a:pt x="660717" y="2679700"/>
                  </a:lnTo>
                  <a:lnTo>
                    <a:pt x="659892" y="2679700"/>
                  </a:lnTo>
                  <a:lnTo>
                    <a:pt x="660450" y="2692400"/>
                  </a:lnTo>
                  <a:lnTo>
                    <a:pt x="671055" y="2692400"/>
                  </a:lnTo>
                  <a:lnTo>
                    <a:pt x="671296" y="2705100"/>
                  </a:lnTo>
                  <a:lnTo>
                    <a:pt x="674763" y="2705100"/>
                  </a:lnTo>
                  <a:lnTo>
                    <a:pt x="672045" y="2717800"/>
                  </a:lnTo>
                  <a:lnTo>
                    <a:pt x="679462" y="2717800"/>
                  </a:lnTo>
                  <a:lnTo>
                    <a:pt x="678103" y="2730500"/>
                  </a:lnTo>
                  <a:lnTo>
                    <a:pt x="685241" y="2730500"/>
                  </a:lnTo>
                  <a:lnTo>
                    <a:pt x="685952" y="2743200"/>
                  </a:lnTo>
                  <a:lnTo>
                    <a:pt x="692467" y="2743200"/>
                  </a:lnTo>
                  <a:lnTo>
                    <a:pt x="693851" y="2755900"/>
                  </a:lnTo>
                  <a:lnTo>
                    <a:pt x="704608" y="2755900"/>
                  </a:lnTo>
                  <a:lnTo>
                    <a:pt x="708266" y="2768600"/>
                  </a:lnTo>
                  <a:lnTo>
                    <a:pt x="714019" y="2768600"/>
                  </a:lnTo>
                  <a:lnTo>
                    <a:pt x="719099" y="2781300"/>
                  </a:lnTo>
                  <a:lnTo>
                    <a:pt x="726782" y="2781300"/>
                  </a:lnTo>
                  <a:lnTo>
                    <a:pt x="727735" y="2794000"/>
                  </a:lnTo>
                  <a:lnTo>
                    <a:pt x="738708" y="2794000"/>
                  </a:lnTo>
                  <a:lnTo>
                    <a:pt x="739711" y="2806700"/>
                  </a:lnTo>
                  <a:lnTo>
                    <a:pt x="740105" y="2806700"/>
                  </a:lnTo>
                  <a:lnTo>
                    <a:pt x="741718" y="2819400"/>
                  </a:lnTo>
                  <a:lnTo>
                    <a:pt x="751700" y="2819400"/>
                  </a:lnTo>
                  <a:lnTo>
                    <a:pt x="752221" y="2832100"/>
                  </a:lnTo>
                  <a:lnTo>
                    <a:pt x="751408" y="2832100"/>
                  </a:lnTo>
                  <a:lnTo>
                    <a:pt x="752094" y="2844800"/>
                  </a:lnTo>
                  <a:lnTo>
                    <a:pt x="758494" y="2844800"/>
                  </a:lnTo>
                  <a:lnTo>
                    <a:pt x="757072" y="2857500"/>
                  </a:lnTo>
                  <a:lnTo>
                    <a:pt x="761987" y="2857500"/>
                  </a:lnTo>
                  <a:lnTo>
                    <a:pt x="765733" y="2870200"/>
                  </a:lnTo>
                  <a:lnTo>
                    <a:pt x="769315" y="2870200"/>
                  </a:lnTo>
                  <a:lnTo>
                    <a:pt x="770648" y="2882900"/>
                  </a:lnTo>
                  <a:lnTo>
                    <a:pt x="773010" y="2882900"/>
                  </a:lnTo>
                  <a:lnTo>
                    <a:pt x="773049" y="2895600"/>
                  </a:lnTo>
                  <a:lnTo>
                    <a:pt x="774623" y="2895600"/>
                  </a:lnTo>
                  <a:lnTo>
                    <a:pt x="775868" y="2908300"/>
                  </a:lnTo>
                  <a:lnTo>
                    <a:pt x="781951" y="2908300"/>
                  </a:lnTo>
                  <a:lnTo>
                    <a:pt x="783145" y="2921000"/>
                  </a:lnTo>
                  <a:lnTo>
                    <a:pt x="785545" y="2921000"/>
                  </a:lnTo>
                  <a:lnTo>
                    <a:pt x="787273" y="2933700"/>
                  </a:lnTo>
                  <a:lnTo>
                    <a:pt x="774407" y="2933700"/>
                  </a:lnTo>
                  <a:lnTo>
                    <a:pt x="776732" y="2946400"/>
                  </a:lnTo>
                  <a:lnTo>
                    <a:pt x="777900" y="2946400"/>
                  </a:lnTo>
                  <a:lnTo>
                    <a:pt x="782739" y="2959100"/>
                  </a:lnTo>
                  <a:lnTo>
                    <a:pt x="784910" y="2959100"/>
                  </a:lnTo>
                  <a:lnTo>
                    <a:pt x="787133" y="2971800"/>
                  </a:lnTo>
                  <a:lnTo>
                    <a:pt x="788987" y="2971800"/>
                  </a:lnTo>
                  <a:lnTo>
                    <a:pt x="790765" y="2984500"/>
                  </a:lnTo>
                  <a:lnTo>
                    <a:pt x="794448" y="2984500"/>
                  </a:lnTo>
                  <a:lnTo>
                    <a:pt x="795591" y="2997200"/>
                  </a:lnTo>
                  <a:lnTo>
                    <a:pt x="796721" y="2997200"/>
                  </a:lnTo>
                  <a:lnTo>
                    <a:pt x="798245" y="3009900"/>
                  </a:lnTo>
                  <a:lnTo>
                    <a:pt x="802513" y="3009900"/>
                  </a:lnTo>
                  <a:lnTo>
                    <a:pt x="801128" y="3022600"/>
                  </a:lnTo>
                  <a:lnTo>
                    <a:pt x="801166" y="3035300"/>
                  </a:lnTo>
                  <a:lnTo>
                    <a:pt x="800989" y="3035300"/>
                  </a:lnTo>
                  <a:lnTo>
                    <a:pt x="797153" y="3048000"/>
                  </a:lnTo>
                  <a:lnTo>
                    <a:pt x="792556" y="3048000"/>
                  </a:lnTo>
                  <a:lnTo>
                    <a:pt x="781392" y="3060700"/>
                  </a:lnTo>
                  <a:lnTo>
                    <a:pt x="777633" y="3073400"/>
                  </a:lnTo>
                  <a:lnTo>
                    <a:pt x="772185" y="3073400"/>
                  </a:lnTo>
                  <a:lnTo>
                    <a:pt x="771296" y="3086100"/>
                  </a:lnTo>
                  <a:lnTo>
                    <a:pt x="770699" y="3086100"/>
                  </a:lnTo>
                  <a:lnTo>
                    <a:pt x="770775" y="3098800"/>
                  </a:lnTo>
                  <a:lnTo>
                    <a:pt x="768121" y="3098800"/>
                  </a:lnTo>
                  <a:lnTo>
                    <a:pt x="768045" y="3111500"/>
                  </a:lnTo>
                  <a:lnTo>
                    <a:pt x="769023" y="3111500"/>
                  </a:lnTo>
                  <a:lnTo>
                    <a:pt x="768197" y="3124200"/>
                  </a:lnTo>
                  <a:lnTo>
                    <a:pt x="765467" y="3124200"/>
                  </a:lnTo>
                  <a:lnTo>
                    <a:pt x="763803" y="3136900"/>
                  </a:lnTo>
                  <a:lnTo>
                    <a:pt x="762063" y="3136900"/>
                  </a:lnTo>
                  <a:lnTo>
                    <a:pt x="761174" y="3149600"/>
                  </a:lnTo>
                  <a:lnTo>
                    <a:pt x="753973" y="3149600"/>
                  </a:lnTo>
                  <a:lnTo>
                    <a:pt x="755853" y="3162300"/>
                  </a:lnTo>
                  <a:lnTo>
                    <a:pt x="756361" y="3162300"/>
                  </a:lnTo>
                  <a:lnTo>
                    <a:pt x="757135" y="3175000"/>
                  </a:lnTo>
                  <a:lnTo>
                    <a:pt x="755040" y="3175000"/>
                  </a:lnTo>
                  <a:lnTo>
                    <a:pt x="751763" y="3187700"/>
                  </a:lnTo>
                  <a:lnTo>
                    <a:pt x="752729" y="3187700"/>
                  </a:lnTo>
                  <a:lnTo>
                    <a:pt x="754418" y="3200400"/>
                  </a:lnTo>
                  <a:lnTo>
                    <a:pt x="756805" y="3200400"/>
                  </a:lnTo>
                  <a:lnTo>
                    <a:pt x="757097" y="3213100"/>
                  </a:lnTo>
                  <a:lnTo>
                    <a:pt x="757097" y="3225800"/>
                  </a:lnTo>
                  <a:lnTo>
                    <a:pt x="759066" y="3225800"/>
                  </a:lnTo>
                  <a:lnTo>
                    <a:pt x="762914" y="3238500"/>
                  </a:lnTo>
                  <a:lnTo>
                    <a:pt x="763790" y="3238500"/>
                  </a:lnTo>
                  <a:lnTo>
                    <a:pt x="764933" y="3251200"/>
                  </a:lnTo>
                  <a:lnTo>
                    <a:pt x="775157" y="3251200"/>
                  </a:lnTo>
                  <a:lnTo>
                    <a:pt x="778649" y="3263900"/>
                  </a:lnTo>
                  <a:lnTo>
                    <a:pt x="781291" y="3263900"/>
                  </a:lnTo>
                  <a:lnTo>
                    <a:pt x="784733" y="3276600"/>
                  </a:lnTo>
                  <a:lnTo>
                    <a:pt x="794867" y="3289300"/>
                  </a:lnTo>
                  <a:lnTo>
                    <a:pt x="800823" y="3302000"/>
                  </a:lnTo>
                  <a:lnTo>
                    <a:pt x="803160" y="3302000"/>
                  </a:lnTo>
                  <a:lnTo>
                    <a:pt x="806373" y="3314700"/>
                  </a:lnTo>
                  <a:lnTo>
                    <a:pt x="814247" y="3327400"/>
                  </a:lnTo>
                  <a:lnTo>
                    <a:pt x="816571" y="3327400"/>
                  </a:lnTo>
                  <a:lnTo>
                    <a:pt x="819835" y="3340100"/>
                  </a:lnTo>
                  <a:lnTo>
                    <a:pt x="821131" y="3340100"/>
                  </a:lnTo>
                  <a:lnTo>
                    <a:pt x="822502" y="3352800"/>
                  </a:lnTo>
                  <a:lnTo>
                    <a:pt x="826236" y="3352800"/>
                  </a:lnTo>
                  <a:lnTo>
                    <a:pt x="830389" y="3365500"/>
                  </a:lnTo>
                  <a:lnTo>
                    <a:pt x="835418" y="3365500"/>
                  </a:lnTo>
                  <a:lnTo>
                    <a:pt x="839584" y="3378200"/>
                  </a:lnTo>
                  <a:lnTo>
                    <a:pt x="837412" y="3378200"/>
                  </a:lnTo>
                  <a:lnTo>
                    <a:pt x="835875" y="3390900"/>
                  </a:lnTo>
                  <a:lnTo>
                    <a:pt x="836523" y="3390900"/>
                  </a:lnTo>
                  <a:lnTo>
                    <a:pt x="834136" y="3403600"/>
                  </a:lnTo>
                  <a:lnTo>
                    <a:pt x="839419" y="3403600"/>
                  </a:lnTo>
                  <a:lnTo>
                    <a:pt x="839381" y="3416300"/>
                  </a:lnTo>
                  <a:lnTo>
                    <a:pt x="841629" y="3416300"/>
                  </a:lnTo>
                  <a:lnTo>
                    <a:pt x="846315" y="3429000"/>
                  </a:lnTo>
                  <a:lnTo>
                    <a:pt x="849236" y="3429000"/>
                  </a:lnTo>
                  <a:lnTo>
                    <a:pt x="850074" y="3441700"/>
                  </a:lnTo>
                  <a:lnTo>
                    <a:pt x="853998" y="3441700"/>
                  </a:lnTo>
                  <a:lnTo>
                    <a:pt x="853427" y="3454400"/>
                  </a:lnTo>
                  <a:lnTo>
                    <a:pt x="853249" y="3454400"/>
                  </a:lnTo>
                  <a:lnTo>
                    <a:pt x="853376" y="3467100"/>
                  </a:lnTo>
                  <a:lnTo>
                    <a:pt x="854075" y="3467100"/>
                  </a:lnTo>
                  <a:lnTo>
                    <a:pt x="855192" y="3479800"/>
                  </a:lnTo>
                  <a:lnTo>
                    <a:pt x="856145" y="3479800"/>
                  </a:lnTo>
                  <a:lnTo>
                    <a:pt x="856411" y="3492500"/>
                  </a:lnTo>
                  <a:lnTo>
                    <a:pt x="862596" y="3492500"/>
                  </a:lnTo>
                  <a:lnTo>
                    <a:pt x="855903" y="3505200"/>
                  </a:lnTo>
                  <a:lnTo>
                    <a:pt x="862291" y="3517900"/>
                  </a:lnTo>
                  <a:lnTo>
                    <a:pt x="865886" y="3517900"/>
                  </a:lnTo>
                  <a:lnTo>
                    <a:pt x="867194" y="3530600"/>
                  </a:lnTo>
                  <a:lnTo>
                    <a:pt x="870953" y="3530600"/>
                  </a:lnTo>
                  <a:lnTo>
                    <a:pt x="878763" y="3543300"/>
                  </a:lnTo>
                  <a:lnTo>
                    <a:pt x="883869" y="3543300"/>
                  </a:lnTo>
                  <a:lnTo>
                    <a:pt x="887628" y="3556000"/>
                  </a:lnTo>
                  <a:lnTo>
                    <a:pt x="892721" y="3556000"/>
                  </a:lnTo>
                  <a:lnTo>
                    <a:pt x="893914" y="3568700"/>
                  </a:lnTo>
                  <a:lnTo>
                    <a:pt x="899782" y="3568700"/>
                  </a:lnTo>
                  <a:lnTo>
                    <a:pt x="901293" y="3581400"/>
                  </a:lnTo>
                  <a:lnTo>
                    <a:pt x="903363" y="3581400"/>
                  </a:lnTo>
                  <a:lnTo>
                    <a:pt x="910551" y="3594100"/>
                  </a:lnTo>
                  <a:lnTo>
                    <a:pt x="918337" y="3594100"/>
                  </a:lnTo>
                  <a:lnTo>
                    <a:pt x="915606" y="3606800"/>
                  </a:lnTo>
                  <a:lnTo>
                    <a:pt x="919683" y="3606800"/>
                  </a:lnTo>
                  <a:lnTo>
                    <a:pt x="920635" y="3619500"/>
                  </a:lnTo>
                  <a:lnTo>
                    <a:pt x="928471" y="3619500"/>
                  </a:lnTo>
                  <a:lnTo>
                    <a:pt x="929652" y="3632200"/>
                  </a:lnTo>
                  <a:lnTo>
                    <a:pt x="936752" y="3632200"/>
                  </a:lnTo>
                  <a:lnTo>
                    <a:pt x="938403" y="3644900"/>
                  </a:lnTo>
                  <a:lnTo>
                    <a:pt x="943457" y="3644900"/>
                  </a:lnTo>
                  <a:lnTo>
                    <a:pt x="944918" y="3657600"/>
                  </a:lnTo>
                  <a:lnTo>
                    <a:pt x="952207" y="3657600"/>
                  </a:lnTo>
                  <a:lnTo>
                    <a:pt x="952119" y="3670300"/>
                  </a:lnTo>
                  <a:lnTo>
                    <a:pt x="953820" y="3670300"/>
                  </a:lnTo>
                  <a:lnTo>
                    <a:pt x="952411" y="3683000"/>
                  </a:lnTo>
                  <a:lnTo>
                    <a:pt x="952728" y="3683000"/>
                  </a:lnTo>
                  <a:lnTo>
                    <a:pt x="949286" y="3695700"/>
                  </a:lnTo>
                  <a:lnTo>
                    <a:pt x="946569" y="3695700"/>
                  </a:lnTo>
                  <a:lnTo>
                    <a:pt x="947280" y="3708400"/>
                  </a:lnTo>
                  <a:lnTo>
                    <a:pt x="951598" y="3708400"/>
                  </a:lnTo>
                  <a:lnTo>
                    <a:pt x="958469" y="3721100"/>
                  </a:lnTo>
                  <a:lnTo>
                    <a:pt x="961339" y="3721100"/>
                  </a:lnTo>
                  <a:lnTo>
                    <a:pt x="960564" y="3733800"/>
                  </a:lnTo>
                  <a:lnTo>
                    <a:pt x="960818" y="3733800"/>
                  </a:lnTo>
                  <a:lnTo>
                    <a:pt x="961986" y="3746500"/>
                  </a:lnTo>
                  <a:lnTo>
                    <a:pt x="973924" y="3746500"/>
                  </a:lnTo>
                  <a:lnTo>
                    <a:pt x="974318" y="3759200"/>
                  </a:lnTo>
                  <a:lnTo>
                    <a:pt x="982319" y="3746500"/>
                  </a:lnTo>
                  <a:lnTo>
                    <a:pt x="987082" y="3746500"/>
                  </a:lnTo>
                  <a:lnTo>
                    <a:pt x="985342" y="3759200"/>
                  </a:lnTo>
                  <a:lnTo>
                    <a:pt x="1021435" y="3759200"/>
                  </a:lnTo>
                  <a:lnTo>
                    <a:pt x="1024191" y="3746500"/>
                  </a:lnTo>
                  <a:lnTo>
                    <a:pt x="1062215" y="3746500"/>
                  </a:lnTo>
                  <a:lnTo>
                    <a:pt x="1062697" y="3733800"/>
                  </a:lnTo>
                  <a:lnTo>
                    <a:pt x="1064260" y="3733800"/>
                  </a:lnTo>
                  <a:lnTo>
                    <a:pt x="1068222" y="3746500"/>
                  </a:lnTo>
                  <a:lnTo>
                    <a:pt x="1090676" y="3746500"/>
                  </a:lnTo>
                  <a:lnTo>
                    <a:pt x="1091552" y="3733800"/>
                  </a:lnTo>
                  <a:lnTo>
                    <a:pt x="1100899" y="3733800"/>
                  </a:lnTo>
                  <a:lnTo>
                    <a:pt x="1101953" y="3746500"/>
                  </a:lnTo>
                  <a:lnTo>
                    <a:pt x="1124165" y="3746500"/>
                  </a:lnTo>
                  <a:lnTo>
                    <a:pt x="1126451" y="3733800"/>
                  </a:lnTo>
                  <a:lnTo>
                    <a:pt x="1136078" y="3733800"/>
                  </a:lnTo>
                  <a:lnTo>
                    <a:pt x="1138936" y="3746500"/>
                  </a:lnTo>
                  <a:lnTo>
                    <a:pt x="1142530" y="3746500"/>
                  </a:lnTo>
                  <a:lnTo>
                    <a:pt x="1145628" y="3733800"/>
                  </a:lnTo>
                  <a:lnTo>
                    <a:pt x="1148092" y="3733800"/>
                  </a:lnTo>
                  <a:lnTo>
                    <a:pt x="1148765" y="3721100"/>
                  </a:lnTo>
                  <a:lnTo>
                    <a:pt x="1154874" y="3721100"/>
                  </a:lnTo>
                  <a:lnTo>
                    <a:pt x="1160005" y="3733800"/>
                  </a:lnTo>
                  <a:lnTo>
                    <a:pt x="1172044" y="3733800"/>
                  </a:lnTo>
                  <a:lnTo>
                    <a:pt x="1180541" y="3721100"/>
                  </a:lnTo>
                  <a:lnTo>
                    <a:pt x="1184541" y="3721100"/>
                  </a:lnTo>
                  <a:lnTo>
                    <a:pt x="1193546" y="3708400"/>
                  </a:lnTo>
                  <a:lnTo>
                    <a:pt x="1198372" y="3708400"/>
                  </a:lnTo>
                  <a:lnTo>
                    <a:pt x="1201889" y="3695700"/>
                  </a:lnTo>
                  <a:lnTo>
                    <a:pt x="1210779" y="3695700"/>
                  </a:lnTo>
                  <a:lnTo>
                    <a:pt x="1214259" y="3683000"/>
                  </a:lnTo>
                  <a:lnTo>
                    <a:pt x="1219301" y="3683000"/>
                  </a:lnTo>
                  <a:lnTo>
                    <a:pt x="1222857" y="3670300"/>
                  </a:lnTo>
                  <a:lnTo>
                    <a:pt x="1225892" y="3670300"/>
                  </a:lnTo>
                  <a:lnTo>
                    <a:pt x="1229791" y="3657600"/>
                  </a:lnTo>
                  <a:lnTo>
                    <a:pt x="1240485" y="3657600"/>
                  </a:lnTo>
                  <a:lnTo>
                    <a:pt x="1243139" y="3644900"/>
                  </a:lnTo>
                  <a:lnTo>
                    <a:pt x="1247025" y="3644900"/>
                  </a:lnTo>
                  <a:lnTo>
                    <a:pt x="1248829" y="3632200"/>
                  </a:lnTo>
                  <a:lnTo>
                    <a:pt x="1258646" y="3632200"/>
                  </a:lnTo>
                  <a:lnTo>
                    <a:pt x="1260398" y="3619500"/>
                  </a:lnTo>
                  <a:lnTo>
                    <a:pt x="1261999" y="3619500"/>
                  </a:lnTo>
                  <a:lnTo>
                    <a:pt x="1264107" y="3606800"/>
                  </a:lnTo>
                  <a:lnTo>
                    <a:pt x="1265212" y="3606800"/>
                  </a:lnTo>
                  <a:lnTo>
                    <a:pt x="1268984" y="3594100"/>
                  </a:lnTo>
                  <a:lnTo>
                    <a:pt x="1272082" y="3594100"/>
                  </a:lnTo>
                  <a:lnTo>
                    <a:pt x="1277213" y="3581400"/>
                  </a:lnTo>
                  <a:lnTo>
                    <a:pt x="1283652" y="3581400"/>
                  </a:lnTo>
                  <a:lnTo>
                    <a:pt x="1287157" y="3568700"/>
                  </a:lnTo>
                  <a:lnTo>
                    <a:pt x="1291031" y="3568700"/>
                  </a:lnTo>
                  <a:lnTo>
                    <a:pt x="1300010" y="3556000"/>
                  </a:lnTo>
                  <a:lnTo>
                    <a:pt x="1301178" y="3543300"/>
                  </a:lnTo>
                  <a:lnTo>
                    <a:pt x="1302156" y="3543300"/>
                  </a:lnTo>
                  <a:lnTo>
                    <a:pt x="1304239" y="3530600"/>
                  </a:lnTo>
                  <a:lnTo>
                    <a:pt x="1306753" y="3517900"/>
                  </a:lnTo>
                  <a:lnTo>
                    <a:pt x="1311656" y="3517900"/>
                  </a:lnTo>
                  <a:lnTo>
                    <a:pt x="1311503" y="3505200"/>
                  </a:lnTo>
                  <a:lnTo>
                    <a:pt x="1309052" y="3505200"/>
                  </a:lnTo>
                  <a:lnTo>
                    <a:pt x="1309966" y="3492500"/>
                  </a:lnTo>
                  <a:lnTo>
                    <a:pt x="1313091" y="3492500"/>
                  </a:lnTo>
                  <a:lnTo>
                    <a:pt x="1313129" y="3479800"/>
                  </a:lnTo>
                  <a:lnTo>
                    <a:pt x="1303769" y="3479800"/>
                  </a:lnTo>
                  <a:lnTo>
                    <a:pt x="1304239" y="3467100"/>
                  </a:lnTo>
                  <a:lnTo>
                    <a:pt x="1308620" y="3467100"/>
                  </a:lnTo>
                  <a:lnTo>
                    <a:pt x="1315364" y="3454400"/>
                  </a:lnTo>
                  <a:lnTo>
                    <a:pt x="1335722" y="3454400"/>
                  </a:lnTo>
                  <a:lnTo>
                    <a:pt x="1340853" y="3441700"/>
                  </a:lnTo>
                  <a:lnTo>
                    <a:pt x="1358277" y="3441700"/>
                  </a:lnTo>
                  <a:lnTo>
                    <a:pt x="1363192" y="3429000"/>
                  </a:lnTo>
                  <a:lnTo>
                    <a:pt x="1367637" y="3429000"/>
                  </a:lnTo>
                  <a:lnTo>
                    <a:pt x="1370253" y="3416300"/>
                  </a:lnTo>
                  <a:lnTo>
                    <a:pt x="1369720" y="3416300"/>
                  </a:lnTo>
                  <a:lnTo>
                    <a:pt x="1368526" y="3403600"/>
                  </a:lnTo>
                  <a:lnTo>
                    <a:pt x="1369707" y="3403600"/>
                  </a:lnTo>
                  <a:lnTo>
                    <a:pt x="1371803" y="3390900"/>
                  </a:lnTo>
                  <a:lnTo>
                    <a:pt x="1373797" y="3378200"/>
                  </a:lnTo>
                  <a:lnTo>
                    <a:pt x="1374127" y="3378200"/>
                  </a:lnTo>
                  <a:lnTo>
                    <a:pt x="1373847" y="3365500"/>
                  </a:lnTo>
                  <a:lnTo>
                    <a:pt x="1375575" y="3365500"/>
                  </a:lnTo>
                  <a:lnTo>
                    <a:pt x="1375740" y="3352800"/>
                  </a:lnTo>
                  <a:lnTo>
                    <a:pt x="1366786" y="3352800"/>
                  </a:lnTo>
                  <a:lnTo>
                    <a:pt x="1366824" y="3340100"/>
                  </a:lnTo>
                  <a:lnTo>
                    <a:pt x="1364234" y="3340100"/>
                  </a:lnTo>
                  <a:lnTo>
                    <a:pt x="1365262" y="3327400"/>
                  </a:lnTo>
                  <a:lnTo>
                    <a:pt x="1365694" y="3327400"/>
                  </a:lnTo>
                  <a:lnTo>
                    <a:pt x="1363649" y="3314700"/>
                  </a:lnTo>
                  <a:lnTo>
                    <a:pt x="1360716" y="3314700"/>
                  </a:lnTo>
                  <a:lnTo>
                    <a:pt x="1359687" y="3302000"/>
                  </a:lnTo>
                  <a:lnTo>
                    <a:pt x="1351178" y="3302000"/>
                  </a:lnTo>
                  <a:lnTo>
                    <a:pt x="1351876" y="3289300"/>
                  </a:lnTo>
                  <a:lnTo>
                    <a:pt x="1350403" y="3289300"/>
                  </a:lnTo>
                  <a:lnTo>
                    <a:pt x="1349362" y="3276600"/>
                  </a:lnTo>
                  <a:lnTo>
                    <a:pt x="1362811" y="3276600"/>
                  </a:lnTo>
                  <a:lnTo>
                    <a:pt x="1363853" y="3263900"/>
                  </a:lnTo>
                  <a:lnTo>
                    <a:pt x="1375067" y="3263900"/>
                  </a:lnTo>
                  <a:lnTo>
                    <a:pt x="1376972" y="3251200"/>
                  </a:lnTo>
                  <a:lnTo>
                    <a:pt x="1388503" y="3251200"/>
                  </a:lnTo>
                  <a:lnTo>
                    <a:pt x="1398397" y="3238500"/>
                  </a:lnTo>
                  <a:lnTo>
                    <a:pt x="1400746" y="3238500"/>
                  </a:lnTo>
                  <a:lnTo>
                    <a:pt x="1401546" y="3225800"/>
                  </a:lnTo>
                  <a:lnTo>
                    <a:pt x="1411617" y="3225800"/>
                  </a:lnTo>
                  <a:lnTo>
                    <a:pt x="1416913" y="3213100"/>
                  </a:lnTo>
                  <a:lnTo>
                    <a:pt x="1431213" y="3200400"/>
                  </a:lnTo>
                  <a:lnTo>
                    <a:pt x="1441818" y="3200400"/>
                  </a:lnTo>
                  <a:lnTo>
                    <a:pt x="1449870" y="3187700"/>
                  </a:lnTo>
                  <a:lnTo>
                    <a:pt x="1458087" y="3187700"/>
                  </a:lnTo>
                  <a:lnTo>
                    <a:pt x="1467789" y="3175000"/>
                  </a:lnTo>
                  <a:lnTo>
                    <a:pt x="1470647" y="3175000"/>
                  </a:lnTo>
                  <a:lnTo>
                    <a:pt x="1474800" y="3162300"/>
                  </a:lnTo>
                  <a:lnTo>
                    <a:pt x="1478559" y="3162300"/>
                  </a:lnTo>
                  <a:lnTo>
                    <a:pt x="1490522" y="3149600"/>
                  </a:lnTo>
                  <a:lnTo>
                    <a:pt x="1493100" y="3149600"/>
                  </a:lnTo>
                  <a:lnTo>
                    <a:pt x="1496174" y="3136900"/>
                  </a:lnTo>
                  <a:lnTo>
                    <a:pt x="1497977" y="3124200"/>
                  </a:lnTo>
                  <a:lnTo>
                    <a:pt x="1506486" y="3111500"/>
                  </a:lnTo>
                  <a:lnTo>
                    <a:pt x="1505178" y="3098800"/>
                  </a:lnTo>
                  <a:lnTo>
                    <a:pt x="1498409" y="3098800"/>
                  </a:lnTo>
                  <a:lnTo>
                    <a:pt x="1496847" y="3086100"/>
                  </a:lnTo>
                  <a:lnTo>
                    <a:pt x="1495577" y="3073400"/>
                  </a:lnTo>
                  <a:lnTo>
                    <a:pt x="1496733" y="3073400"/>
                  </a:lnTo>
                  <a:lnTo>
                    <a:pt x="1495196" y="3060700"/>
                  </a:lnTo>
                  <a:lnTo>
                    <a:pt x="1494955" y="3060700"/>
                  </a:lnTo>
                  <a:lnTo>
                    <a:pt x="1498371" y="3048000"/>
                  </a:lnTo>
                  <a:lnTo>
                    <a:pt x="1499120" y="3048000"/>
                  </a:lnTo>
                  <a:lnTo>
                    <a:pt x="1497838" y="3035300"/>
                  </a:lnTo>
                  <a:lnTo>
                    <a:pt x="1497431" y="3035300"/>
                  </a:lnTo>
                  <a:lnTo>
                    <a:pt x="1495272" y="3022600"/>
                  </a:lnTo>
                  <a:lnTo>
                    <a:pt x="1495107" y="3022600"/>
                  </a:lnTo>
                  <a:lnTo>
                    <a:pt x="1494713" y="3009900"/>
                  </a:lnTo>
                  <a:lnTo>
                    <a:pt x="1496949" y="3009900"/>
                  </a:lnTo>
                  <a:lnTo>
                    <a:pt x="1497012" y="2997200"/>
                  </a:lnTo>
                  <a:lnTo>
                    <a:pt x="1497736" y="2997200"/>
                  </a:lnTo>
                  <a:lnTo>
                    <a:pt x="1498333" y="2984500"/>
                  </a:lnTo>
                  <a:lnTo>
                    <a:pt x="1491399" y="2984500"/>
                  </a:lnTo>
                  <a:lnTo>
                    <a:pt x="1490484" y="2971800"/>
                  </a:lnTo>
                  <a:lnTo>
                    <a:pt x="1481912" y="2971800"/>
                  </a:lnTo>
                  <a:lnTo>
                    <a:pt x="1479588" y="2959100"/>
                  </a:lnTo>
                  <a:lnTo>
                    <a:pt x="1477048" y="2946400"/>
                  </a:lnTo>
                  <a:lnTo>
                    <a:pt x="1473390" y="2946400"/>
                  </a:lnTo>
                  <a:lnTo>
                    <a:pt x="1472857" y="2933700"/>
                  </a:lnTo>
                  <a:lnTo>
                    <a:pt x="1471853" y="2921000"/>
                  </a:lnTo>
                  <a:lnTo>
                    <a:pt x="1464462" y="2921000"/>
                  </a:lnTo>
                  <a:lnTo>
                    <a:pt x="1465414" y="2908300"/>
                  </a:lnTo>
                  <a:lnTo>
                    <a:pt x="1466926" y="2908300"/>
                  </a:lnTo>
                  <a:lnTo>
                    <a:pt x="1465732" y="2895600"/>
                  </a:lnTo>
                  <a:lnTo>
                    <a:pt x="1466786" y="2895600"/>
                  </a:lnTo>
                  <a:lnTo>
                    <a:pt x="1467700" y="2882900"/>
                  </a:lnTo>
                  <a:lnTo>
                    <a:pt x="1468208" y="2882900"/>
                  </a:lnTo>
                  <a:lnTo>
                    <a:pt x="1469732" y="2870200"/>
                  </a:lnTo>
                  <a:lnTo>
                    <a:pt x="1468513" y="2870200"/>
                  </a:lnTo>
                  <a:lnTo>
                    <a:pt x="1467104" y="2857500"/>
                  </a:lnTo>
                  <a:lnTo>
                    <a:pt x="1459115" y="2857500"/>
                  </a:lnTo>
                  <a:lnTo>
                    <a:pt x="1454899" y="2844800"/>
                  </a:lnTo>
                  <a:lnTo>
                    <a:pt x="1454035" y="2832100"/>
                  </a:lnTo>
                  <a:lnTo>
                    <a:pt x="1460995" y="2832100"/>
                  </a:lnTo>
                  <a:lnTo>
                    <a:pt x="1462366" y="2819400"/>
                  </a:lnTo>
                  <a:lnTo>
                    <a:pt x="1462938" y="2819400"/>
                  </a:lnTo>
                  <a:lnTo>
                    <a:pt x="1463217" y="2806700"/>
                  </a:lnTo>
                  <a:lnTo>
                    <a:pt x="1467777" y="2806700"/>
                  </a:lnTo>
                  <a:lnTo>
                    <a:pt x="1474025" y="2794000"/>
                  </a:lnTo>
                  <a:lnTo>
                    <a:pt x="1476717" y="2794000"/>
                  </a:lnTo>
                  <a:lnTo>
                    <a:pt x="1478216" y="2781300"/>
                  </a:lnTo>
                  <a:lnTo>
                    <a:pt x="1477924" y="2781300"/>
                  </a:lnTo>
                  <a:lnTo>
                    <a:pt x="1477238" y="2768600"/>
                  </a:lnTo>
                  <a:lnTo>
                    <a:pt x="1484553" y="2768600"/>
                  </a:lnTo>
                  <a:lnTo>
                    <a:pt x="1487284" y="2755900"/>
                  </a:lnTo>
                  <a:lnTo>
                    <a:pt x="1488617" y="2755900"/>
                  </a:lnTo>
                  <a:lnTo>
                    <a:pt x="1487881" y="2743200"/>
                  </a:lnTo>
                  <a:lnTo>
                    <a:pt x="1500149" y="2743200"/>
                  </a:lnTo>
                  <a:lnTo>
                    <a:pt x="1503540" y="2730500"/>
                  </a:lnTo>
                  <a:lnTo>
                    <a:pt x="1505394" y="2730500"/>
                  </a:lnTo>
                  <a:lnTo>
                    <a:pt x="1506029" y="2717800"/>
                  </a:lnTo>
                  <a:lnTo>
                    <a:pt x="1525308" y="2717800"/>
                  </a:lnTo>
                  <a:lnTo>
                    <a:pt x="1525485" y="2705100"/>
                  </a:lnTo>
                  <a:lnTo>
                    <a:pt x="1526844" y="2705100"/>
                  </a:lnTo>
                  <a:lnTo>
                    <a:pt x="1530934" y="2692400"/>
                  </a:lnTo>
                  <a:lnTo>
                    <a:pt x="1535061" y="2692400"/>
                  </a:lnTo>
                  <a:lnTo>
                    <a:pt x="1542084" y="2679700"/>
                  </a:lnTo>
                  <a:lnTo>
                    <a:pt x="1547114" y="2679700"/>
                  </a:lnTo>
                  <a:lnTo>
                    <a:pt x="1552917" y="2667000"/>
                  </a:lnTo>
                  <a:lnTo>
                    <a:pt x="1556512" y="2667000"/>
                  </a:lnTo>
                  <a:lnTo>
                    <a:pt x="1565617" y="2654300"/>
                  </a:lnTo>
                  <a:lnTo>
                    <a:pt x="1570431" y="2654300"/>
                  </a:lnTo>
                  <a:lnTo>
                    <a:pt x="1576971" y="2641600"/>
                  </a:lnTo>
                  <a:lnTo>
                    <a:pt x="1579206" y="2628900"/>
                  </a:lnTo>
                  <a:lnTo>
                    <a:pt x="1589493" y="2628900"/>
                  </a:lnTo>
                  <a:lnTo>
                    <a:pt x="1593494" y="2616200"/>
                  </a:lnTo>
                  <a:lnTo>
                    <a:pt x="1596605" y="2616200"/>
                  </a:lnTo>
                  <a:lnTo>
                    <a:pt x="1609001" y="2603500"/>
                  </a:lnTo>
                  <a:lnTo>
                    <a:pt x="1617687" y="2603500"/>
                  </a:lnTo>
                  <a:lnTo>
                    <a:pt x="1631543" y="2590800"/>
                  </a:lnTo>
                  <a:lnTo>
                    <a:pt x="1633245" y="2590800"/>
                  </a:lnTo>
                  <a:lnTo>
                    <a:pt x="1647621" y="2578100"/>
                  </a:lnTo>
                  <a:lnTo>
                    <a:pt x="1651241" y="2565400"/>
                  </a:lnTo>
                  <a:lnTo>
                    <a:pt x="1656473" y="2565400"/>
                  </a:lnTo>
                  <a:lnTo>
                    <a:pt x="1659305" y="2552700"/>
                  </a:lnTo>
                  <a:lnTo>
                    <a:pt x="1669338" y="2552700"/>
                  </a:lnTo>
                  <a:lnTo>
                    <a:pt x="1677327" y="2527300"/>
                  </a:lnTo>
                  <a:lnTo>
                    <a:pt x="1682483" y="2527300"/>
                  </a:lnTo>
                  <a:lnTo>
                    <a:pt x="1692135" y="2501900"/>
                  </a:lnTo>
                  <a:lnTo>
                    <a:pt x="1695843" y="2501900"/>
                  </a:lnTo>
                  <a:lnTo>
                    <a:pt x="1703197" y="2489200"/>
                  </a:lnTo>
                  <a:lnTo>
                    <a:pt x="1705470" y="2476500"/>
                  </a:lnTo>
                  <a:lnTo>
                    <a:pt x="1706537" y="2476500"/>
                  </a:lnTo>
                  <a:lnTo>
                    <a:pt x="1712874" y="2463800"/>
                  </a:lnTo>
                  <a:lnTo>
                    <a:pt x="1714068" y="2451100"/>
                  </a:lnTo>
                  <a:lnTo>
                    <a:pt x="1715516" y="2451100"/>
                  </a:lnTo>
                  <a:lnTo>
                    <a:pt x="1725803" y="2438400"/>
                  </a:lnTo>
                  <a:lnTo>
                    <a:pt x="1727098" y="2438400"/>
                  </a:lnTo>
                  <a:lnTo>
                    <a:pt x="1731670" y="2425700"/>
                  </a:lnTo>
                  <a:lnTo>
                    <a:pt x="1732915" y="2413000"/>
                  </a:lnTo>
                  <a:lnTo>
                    <a:pt x="1739176" y="2413000"/>
                  </a:lnTo>
                  <a:lnTo>
                    <a:pt x="1743633" y="2400300"/>
                  </a:lnTo>
                  <a:lnTo>
                    <a:pt x="1745361" y="2400300"/>
                  </a:lnTo>
                  <a:lnTo>
                    <a:pt x="1746351" y="2387600"/>
                  </a:lnTo>
                  <a:lnTo>
                    <a:pt x="1750110" y="2387600"/>
                  </a:lnTo>
                  <a:lnTo>
                    <a:pt x="1759470" y="2374900"/>
                  </a:lnTo>
                  <a:lnTo>
                    <a:pt x="1757883" y="2362200"/>
                  </a:lnTo>
                  <a:lnTo>
                    <a:pt x="1759648" y="2362200"/>
                  </a:lnTo>
                  <a:lnTo>
                    <a:pt x="1761490" y="2349500"/>
                  </a:lnTo>
                  <a:lnTo>
                    <a:pt x="1764830" y="2349500"/>
                  </a:lnTo>
                  <a:lnTo>
                    <a:pt x="1769935" y="2336800"/>
                  </a:lnTo>
                  <a:lnTo>
                    <a:pt x="1763737" y="2336800"/>
                  </a:lnTo>
                  <a:lnTo>
                    <a:pt x="1764131" y="2324100"/>
                  </a:lnTo>
                  <a:lnTo>
                    <a:pt x="1765287" y="2324100"/>
                  </a:lnTo>
                  <a:lnTo>
                    <a:pt x="1764703" y="2311400"/>
                  </a:lnTo>
                  <a:lnTo>
                    <a:pt x="1762912" y="2311400"/>
                  </a:lnTo>
                  <a:lnTo>
                    <a:pt x="1762391" y="2298700"/>
                  </a:lnTo>
                  <a:lnTo>
                    <a:pt x="1765846" y="2298700"/>
                  </a:lnTo>
                  <a:lnTo>
                    <a:pt x="1765071" y="2286000"/>
                  </a:lnTo>
                  <a:lnTo>
                    <a:pt x="1742973" y="2286000"/>
                  </a:lnTo>
                  <a:lnTo>
                    <a:pt x="1733765" y="2298700"/>
                  </a:lnTo>
                  <a:lnTo>
                    <a:pt x="1717636" y="2298700"/>
                  </a:lnTo>
                  <a:lnTo>
                    <a:pt x="1705521" y="2311400"/>
                  </a:lnTo>
                  <a:lnTo>
                    <a:pt x="1652905" y="2311400"/>
                  </a:lnTo>
                  <a:lnTo>
                    <a:pt x="1652193" y="2324100"/>
                  </a:lnTo>
                  <a:lnTo>
                    <a:pt x="1630781" y="2324100"/>
                  </a:lnTo>
                  <a:lnTo>
                    <a:pt x="1624025" y="2311400"/>
                  </a:lnTo>
                  <a:lnTo>
                    <a:pt x="1618576" y="2324100"/>
                  </a:lnTo>
                  <a:lnTo>
                    <a:pt x="1601622" y="2324100"/>
                  </a:lnTo>
                  <a:lnTo>
                    <a:pt x="1595488" y="2336800"/>
                  </a:lnTo>
                  <a:lnTo>
                    <a:pt x="1585696" y="2336800"/>
                  </a:lnTo>
                  <a:lnTo>
                    <a:pt x="1585480" y="2324100"/>
                  </a:lnTo>
                  <a:lnTo>
                    <a:pt x="1578216" y="2324100"/>
                  </a:lnTo>
                  <a:lnTo>
                    <a:pt x="1571498" y="2311400"/>
                  </a:lnTo>
                  <a:lnTo>
                    <a:pt x="1568157" y="2311400"/>
                  </a:lnTo>
                  <a:lnTo>
                    <a:pt x="1567573" y="2298700"/>
                  </a:lnTo>
                  <a:lnTo>
                    <a:pt x="1560550" y="2298700"/>
                  </a:lnTo>
                  <a:lnTo>
                    <a:pt x="1566760" y="2286000"/>
                  </a:lnTo>
                  <a:lnTo>
                    <a:pt x="1564678" y="2286000"/>
                  </a:lnTo>
                  <a:lnTo>
                    <a:pt x="1564119" y="2273300"/>
                  </a:lnTo>
                  <a:lnTo>
                    <a:pt x="1589824" y="2273300"/>
                  </a:lnTo>
                  <a:lnTo>
                    <a:pt x="1590433" y="2260600"/>
                  </a:lnTo>
                  <a:lnTo>
                    <a:pt x="1597761" y="2260600"/>
                  </a:lnTo>
                  <a:lnTo>
                    <a:pt x="1604645" y="2273300"/>
                  </a:lnTo>
                  <a:lnTo>
                    <a:pt x="1609699" y="2260600"/>
                  </a:lnTo>
                  <a:lnTo>
                    <a:pt x="1616087" y="2260600"/>
                  </a:lnTo>
                  <a:lnTo>
                    <a:pt x="1620304" y="2247900"/>
                  </a:lnTo>
                  <a:lnTo>
                    <a:pt x="1656753" y="2247900"/>
                  </a:lnTo>
                  <a:lnTo>
                    <a:pt x="1669364" y="2235200"/>
                  </a:lnTo>
                  <a:lnTo>
                    <a:pt x="1696707" y="2235200"/>
                  </a:lnTo>
                  <a:lnTo>
                    <a:pt x="1702358" y="2222500"/>
                  </a:lnTo>
                  <a:lnTo>
                    <a:pt x="1707349" y="2222500"/>
                  </a:lnTo>
                  <a:lnTo>
                    <a:pt x="1712671" y="2209800"/>
                  </a:lnTo>
                  <a:lnTo>
                    <a:pt x="1726095" y="2209800"/>
                  </a:lnTo>
                  <a:lnTo>
                    <a:pt x="1735099" y="2197100"/>
                  </a:lnTo>
                  <a:lnTo>
                    <a:pt x="1764741" y="2197100"/>
                  </a:lnTo>
                  <a:lnTo>
                    <a:pt x="1770303" y="2184400"/>
                  </a:lnTo>
                  <a:lnTo>
                    <a:pt x="1779765" y="2184400"/>
                  </a:lnTo>
                  <a:lnTo>
                    <a:pt x="1792719" y="2171700"/>
                  </a:lnTo>
                  <a:lnTo>
                    <a:pt x="1789506" y="2159000"/>
                  </a:lnTo>
                  <a:lnTo>
                    <a:pt x="1795018" y="2159000"/>
                  </a:lnTo>
                  <a:lnTo>
                    <a:pt x="1801571" y="2146300"/>
                  </a:lnTo>
                  <a:lnTo>
                    <a:pt x="1823364" y="2146300"/>
                  </a:lnTo>
                  <a:lnTo>
                    <a:pt x="1829473" y="2133600"/>
                  </a:lnTo>
                  <a:lnTo>
                    <a:pt x="1839887" y="2133600"/>
                  </a:lnTo>
                  <a:lnTo>
                    <a:pt x="1846224" y="2146300"/>
                  </a:lnTo>
                  <a:lnTo>
                    <a:pt x="1849132" y="2133600"/>
                  </a:lnTo>
                  <a:lnTo>
                    <a:pt x="1854111" y="2133600"/>
                  </a:lnTo>
                  <a:lnTo>
                    <a:pt x="1862658" y="2120900"/>
                  </a:lnTo>
                  <a:lnTo>
                    <a:pt x="1860905" y="2120900"/>
                  </a:lnTo>
                  <a:lnTo>
                    <a:pt x="1861388" y="2108200"/>
                  </a:lnTo>
                  <a:lnTo>
                    <a:pt x="1893430" y="2108200"/>
                  </a:lnTo>
                  <a:lnTo>
                    <a:pt x="1896097" y="2095500"/>
                  </a:lnTo>
                  <a:lnTo>
                    <a:pt x="1896757" y="2095500"/>
                  </a:lnTo>
                  <a:lnTo>
                    <a:pt x="1896897" y="2082800"/>
                  </a:lnTo>
                  <a:lnTo>
                    <a:pt x="1905622" y="2070100"/>
                  </a:lnTo>
                  <a:lnTo>
                    <a:pt x="1925218" y="2070100"/>
                  </a:lnTo>
                  <a:lnTo>
                    <a:pt x="1925154" y="2057400"/>
                  </a:lnTo>
                  <a:lnTo>
                    <a:pt x="1924354" y="2044700"/>
                  </a:lnTo>
                  <a:lnTo>
                    <a:pt x="1922894" y="2044700"/>
                  </a:lnTo>
                  <a:lnTo>
                    <a:pt x="1931022" y="2032000"/>
                  </a:lnTo>
                  <a:lnTo>
                    <a:pt x="1931377" y="2019300"/>
                  </a:lnTo>
                  <a:lnTo>
                    <a:pt x="1932927" y="2019300"/>
                  </a:lnTo>
                  <a:lnTo>
                    <a:pt x="1934654" y="2032000"/>
                  </a:lnTo>
                  <a:lnTo>
                    <a:pt x="1939163" y="2032000"/>
                  </a:lnTo>
                  <a:lnTo>
                    <a:pt x="1940979" y="2019300"/>
                  </a:lnTo>
                  <a:lnTo>
                    <a:pt x="1944471" y="2019300"/>
                  </a:lnTo>
                  <a:lnTo>
                    <a:pt x="1948764" y="2006600"/>
                  </a:lnTo>
                  <a:lnTo>
                    <a:pt x="1950631" y="2006600"/>
                  </a:lnTo>
                  <a:lnTo>
                    <a:pt x="1954923" y="1993900"/>
                  </a:lnTo>
                  <a:lnTo>
                    <a:pt x="1960422" y="1993900"/>
                  </a:lnTo>
                  <a:lnTo>
                    <a:pt x="1966087" y="1981200"/>
                  </a:lnTo>
                  <a:lnTo>
                    <a:pt x="1970532" y="1968500"/>
                  </a:lnTo>
                  <a:lnTo>
                    <a:pt x="1972386" y="1955800"/>
                  </a:lnTo>
                  <a:lnTo>
                    <a:pt x="1965693" y="1955800"/>
                  </a:lnTo>
                  <a:lnTo>
                    <a:pt x="1963216" y="1943100"/>
                  </a:lnTo>
                  <a:lnTo>
                    <a:pt x="1954479" y="1943100"/>
                  </a:lnTo>
                  <a:lnTo>
                    <a:pt x="1950999" y="1930400"/>
                  </a:lnTo>
                  <a:lnTo>
                    <a:pt x="1944243" y="1917700"/>
                  </a:lnTo>
                  <a:lnTo>
                    <a:pt x="1918398" y="1917700"/>
                  </a:lnTo>
                  <a:lnTo>
                    <a:pt x="1908314" y="1905000"/>
                  </a:lnTo>
                  <a:lnTo>
                    <a:pt x="1903564" y="1905000"/>
                  </a:lnTo>
                  <a:lnTo>
                    <a:pt x="1894776" y="1892300"/>
                  </a:lnTo>
                  <a:lnTo>
                    <a:pt x="1888693" y="1892300"/>
                  </a:lnTo>
                  <a:lnTo>
                    <a:pt x="1887575" y="1879600"/>
                  </a:lnTo>
                  <a:lnTo>
                    <a:pt x="1883194" y="1879600"/>
                  </a:lnTo>
                  <a:lnTo>
                    <a:pt x="1883740" y="1866900"/>
                  </a:lnTo>
                  <a:lnTo>
                    <a:pt x="1884070" y="1866900"/>
                  </a:lnTo>
                  <a:lnTo>
                    <a:pt x="1882152" y="1854200"/>
                  </a:lnTo>
                  <a:lnTo>
                    <a:pt x="1884921" y="1854200"/>
                  </a:lnTo>
                  <a:lnTo>
                    <a:pt x="1885480" y="1841500"/>
                  </a:lnTo>
                  <a:lnTo>
                    <a:pt x="1887194" y="1841500"/>
                  </a:lnTo>
                  <a:lnTo>
                    <a:pt x="1886216" y="1828800"/>
                  </a:lnTo>
                  <a:lnTo>
                    <a:pt x="1871827" y="1828800"/>
                  </a:lnTo>
                  <a:lnTo>
                    <a:pt x="1868741" y="1841500"/>
                  </a:lnTo>
                  <a:lnTo>
                    <a:pt x="1864423" y="1841500"/>
                  </a:lnTo>
                  <a:lnTo>
                    <a:pt x="1862162" y="1854200"/>
                  </a:lnTo>
                  <a:lnTo>
                    <a:pt x="1859813" y="1854200"/>
                  </a:lnTo>
                  <a:lnTo>
                    <a:pt x="1855025" y="1866900"/>
                  </a:lnTo>
                  <a:lnTo>
                    <a:pt x="1843112" y="1866900"/>
                  </a:lnTo>
                  <a:lnTo>
                    <a:pt x="1841677" y="1879600"/>
                  </a:lnTo>
                  <a:lnTo>
                    <a:pt x="1834515" y="1879600"/>
                  </a:lnTo>
                  <a:lnTo>
                    <a:pt x="1832508" y="1892300"/>
                  </a:lnTo>
                  <a:lnTo>
                    <a:pt x="1824583" y="1905000"/>
                  </a:lnTo>
                  <a:lnTo>
                    <a:pt x="1763293" y="1905000"/>
                  </a:lnTo>
                  <a:lnTo>
                    <a:pt x="1760982" y="1892300"/>
                  </a:lnTo>
                  <a:lnTo>
                    <a:pt x="1762467" y="1892300"/>
                  </a:lnTo>
                  <a:lnTo>
                    <a:pt x="1767255" y="1879600"/>
                  </a:lnTo>
                  <a:lnTo>
                    <a:pt x="1769795" y="1879600"/>
                  </a:lnTo>
                  <a:lnTo>
                    <a:pt x="1769935" y="1866900"/>
                  </a:lnTo>
                  <a:lnTo>
                    <a:pt x="1764411" y="1866900"/>
                  </a:lnTo>
                  <a:lnTo>
                    <a:pt x="1764487" y="1854200"/>
                  </a:lnTo>
                  <a:lnTo>
                    <a:pt x="1762988" y="1841500"/>
                  </a:lnTo>
                  <a:lnTo>
                    <a:pt x="1741703" y="1841500"/>
                  </a:lnTo>
                  <a:lnTo>
                    <a:pt x="1741068" y="1854200"/>
                  </a:lnTo>
                  <a:lnTo>
                    <a:pt x="1736610" y="1854200"/>
                  </a:lnTo>
                  <a:lnTo>
                    <a:pt x="1736051" y="1866900"/>
                  </a:lnTo>
                  <a:lnTo>
                    <a:pt x="1730375" y="1866900"/>
                  </a:lnTo>
                  <a:lnTo>
                    <a:pt x="1729130" y="1854200"/>
                  </a:lnTo>
                  <a:lnTo>
                    <a:pt x="1726615" y="1854200"/>
                  </a:lnTo>
                  <a:lnTo>
                    <a:pt x="1726044" y="1841500"/>
                  </a:lnTo>
                  <a:lnTo>
                    <a:pt x="1723288" y="1841500"/>
                  </a:lnTo>
                  <a:lnTo>
                    <a:pt x="1724634" y="1828800"/>
                  </a:lnTo>
                  <a:lnTo>
                    <a:pt x="1724634" y="1816100"/>
                  </a:lnTo>
                  <a:lnTo>
                    <a:pt x="1714817" y="1816100"/>
                  </a:lnTo>
                  <a:lnTo>
                    <a:pt x="1714004" y="1803400"/>
                  </a:lnTo>
                  <a:lnTo>
                    <a:pt x="1697863" y="1803400"/>
                  </a:lnTo>
                  <a:lnTo>
                    <a:pt x="1696999" y="1790700"/>
                  </a:lnTo>
                  <a:lnTo>
                    <a:pt x="1691373" y="1790700"/>
                  </a:lnTo>
                  <a:lnTo>
                    <a:pt x="1692948" y="1778000"/>
                  </a:lnTo>
                  <a:lnTo>
                    <a:pt x="1687233" y="1778000"/>
                  </a:lnTo>
                  <a:lnTo>
                    <a:pt x="1687195" y="1765300"/>
                  </a:lnTo>
                  <a:lnTo>
                    <a:pt x="1682927" y="1765300"/>
                  </a:lnTo>
                  <a:lnTo>
                    <a:pt x="1681175" y="1752600"/>
                  </a:lnTo>
                  <a:lnTo>
                    <a:pt x="1679321" y="1752600"/>
                  </a:lnTo>
                  <a:lnTo>
                    <a:pt x="1667649" y="1739900"/>
                  </a:lnTo>
                  <a:lnTo>
                    <a:pt x="1676184" y="1739900"/>
                  </a:lnTo>
                  <a:lnTo>
                    <a:pt x="1674799" y="1727200"/>
                  </a:lnTo>
                  <a:lnTo>
                    <a:pt x="1696440" y="1727200"/>
                  </a:lnTo>
                  <a:lnTo>
                    <a:pt x="1697075" y="1714500"/>
                  </a:lnTo>
                  <a:lnTo>
                    <a:pt x="1703019" y="1714500"/>
                  </a:lnTo>
                  <a:lnTo>
                    <a:pt x="1706295" y="1727200"/>
                  </a:lnTo>
                  <a:lnTo>
                    <a:pt x="1715871" y="1727200"/>
                  </a:lnTo>
                  <a:lnTo>
                    <a:pt x="1726107" y="1739900"/>
                  </a:lnTo>
                  <a:lnTo>
                    <a:pt x="1726920" y="1739900"/>
                  </a:lnTo>
                  <a:lnTo>
                    <a:pt x="1727441" y="1752600"/>
                  </a:lnTo>
                  <a:lnTo>
                    <a:pt x="1732038" y="1752600"/>
                  </a:lnTo>
                  <a:lnTo>
                    <a:pt x="1736191" y="1765300"/>
                  </a:lnTo>
                  <a:lnTo>
                    <a:pt x="1742236" y="1765300"/>
                  </a:lnTo>
                  <a:lnTo>
                    <a:pt x="1744027" y="1778000"/>
                  </a:lnTo>
                  <a:lnTo>
                    <a:pt x="1744459" y="1778000"/>
                  </a:lnTo>
                  <a:lnTo>
                    <a:pt x="1751977" y="1790700"/>
                  </a:lnTo>
                  <a:lnTo>
                    <a:pt x="1769935" y="1790700"/>
                  </a:lnTo>
                  <a:lnTo>
                    <a:pt x="1776907" y="1803400"/>
                  </a:lnTo>
                  <a:lnTo>
                    <a:pt x="1776298" y="1803400"/>
                  </a:lnTo>
                  <a:lnTo>
                    <a:pt x="1784350" y="1816100"/>
                  </a:lnTo>
                  <a:lnTo>
                    <a:pt x="1800402" y="1816100"/>
                  </a:lnTo>
                  <a:lnTo>
                    <a:pt x="1801114" y="1828800"/>
                  </a:lnTo>
                  <a:lnTo>
                    <a:pt x="1832368" y="1828800"/>
                  </a:lnTo>
                  <a:lnTo>
                    <a:pt x="1834337" y="1841500"/>
                  </a:lnTo>
                  <a:lnTo>
                    <a:pt x="1840941" y="1841500"/>
                  </a:lnTo>
                  <a:lnTo>
                    <a:pt x="1842617" y="1828800"/>
                  </a:lnTo>
                  <a:lnTo>
                    <a:pt x="1871484" y="1828800"/>
                  </a:lnTo>
                  <a:lnTo>
                    <a:pt x="1873542" y="1816100"/>
                  </a:lnTo>
                  <a:lnTo>
                    <a:pt x="1887258" y="1816100"/>
                  </a:lnTo>
                  <a:lnTo>
                    <a:pt x="1888261" y="1828800"/>
                  </a:lnTo>
                  <a:lnTo>
                    <a:pt x="1889709" y="1841500"/>
                  </a:lnTo>
                  <a:lnTo>
                    <a:pt x="1891411" y="1841500"/>
                  </a:lnTo>
                  <a:lnTo>
                    <a:pt x="1893176" y="1854200"/>
                  </a:lnTo>
                  <a:lnTo>
                    <a:pt x="1913928" y="1854200"/>
                  </a:lnTo>
                  <a:lnTo>
                    <a:pt x="1916595" y="1866900"/>
                  </a:lnTo>
                  <a:lnTo>
                    <a:pt x="1982978" y="1866900"/>
                  </a:lnTo>
                  <a:lnTo>
                    <a:pt x="1987346" y="1879600"/>
                  </a:lnTo>
                  <a:lnTo>
                    <a:pt x="2023351" y="1879600"/>
                  </a:lnTo>
                  <a:lnTo>
                    <a:pt x="2026259" y="1866900"/>
                  </a:lnTo>
                  <a:lnTo>
                    <a:pt x="2033244" y="1866900"/>
                  </a:lnTo>
                  <a:lnTo>
                    <a:pt x="2036635" y="1879600"/>
                  </a:lnTo>
                  <a:lnTo>
                    <a:pt x="2056003" y="1879600"/>
                  </a:lnTo>
                  <a:lnTo>
                    <a:pt x="2058924" y="1866900"/>
                  </a:lnTo>
                  <a:lnTo>
                    <a:pt x="2130844" y="1866900"/>
                  </a:lnTo>
                  <a:lnTo>
                    <a:pt x="2130196" y="1879600"/>
                  </a:lnTo>
                  <a:lnTo>
                    <a:pt x="2146566" y="1879600"/>
                  </a:lnTo>
                  <a:lnTo>
                    <a:pt x="2150084" y="1892300"/>
                  </a:lnTo>
                  <a:lnTo>
                    <a:pt x="2152167" y="1879600"/>
                  </a:lnTo>
                  <a:lnTo>
                    <a:pt x="2151265" y="1892300"/>
                  </a:lnTo>
                  <a:lnTo>
                    <a:pt x="2150084" y="1892300"/>
                  </a:lnTo>
                  <a:lnTo>
                    <a:pt x="2149132" y="1892300"/>
                  </a:lnTo>
                  <a:lnTo>
                    <a:pt x="2148878" y="1905000"/>
                  </a:lnTo>
                  <a:lnTo>
                    <a:pt x="2150122" y="1917700"/>
                  </a:lnTo>
                  <a:lnTo>
                    <a:pt x="2178177" y="1917700"/>
                  </a:lnTo>
                  <a:lnTo>
                    <a:pt x="2176983" y="1930400"/>
                  </a:lnTo>
                  <a:lnTo>
                    <a:pt x="2183625" y="1930400"/>
                  </a:lnTo>
                  <a:lnTo>
                    <a:pt x="2184870" y="1943100"/>
                  </a:lnTo>
                  <a:lnTo>
                    <a:pt x="2194242" y="1943100"/>
                  </a:lnTo>
                  <a:lnTo>
                    <a:pt x="2193099" y="1955800"/>
                  </a:lnTo>
                  <a:lnTo>
                    <a:pt x="2192261" y="1968500"/>
                  </a:lnTo>
                  <a:lnTo>
                    <a:pt x="2203881" y="1981200"/>
                  </a:lnTo>
                  <a:lnTo>
                    <a:pt x="2213089" y="1981200"/>
                  </a:lnTo>
                  <a:lnTo>
                    <a:pt x="2215705" y="1993900"/>
                  </a:lnTo>
                  <a:lnTo>
                    <a:pt x="2221560" y="1993900"/>
                  </a:lnTo>
                  <a:lnTo>
                    <a:pt x="2226310" y="2006600"/>
                  </a:lnTo>
                  <a:lnTo>
                    <a:pt x="2236813" y="2006600"/>
                  </a:lnTo>
                  <a:lnTo>
                    <a:pt x="2239365" y="2019300"/>
                  </a:lnTo>
                  <a:lnTo>
                    <a:pt x="2257641" y="2019300"/>
                  </a:lnTo>
                  <a:lnTo>
                    <a:pt x="2261527" y="2006600"/>
                  </a:lnTo>
                  <a:lnTo>
                    <a:pt x="2272766" y="2006600"/>
                  </a:lnTo>
                  <a:lnTo>
                    <a:pt x="2281085" y="1993900"/>
                  </a:lnTo>
                  <a:lnTo>
                    <a:pt x="2284057" y="1993900"/>
                  </a:lnTo>
                  <a:lnTo>
                    <a:pt x="2284488" y="1981200"/>
                  </a:lnTo>
                  <a:lnTo>
                    <a:pt x="2285733" y="1981200"/>
                  </a:lnTo>
                  <a:lnTo>
                    <a:pt x="2294547" y="2006600"/>
                  </a:lnTo>
                  <a:lnTo>
                    <a:pt x="2297900" y="2006600"/>
                  </a:lnTo>
                  <a:lnTo>
                    <a:pt x="2297544" y="2019300"/>
                  </a:lnTo>
                  <a:lnTo>
                    <a:pt x="2296680" y="2032000"/>
                  </a:lnTo>
                  <a:lnTo>
                    <a:pt x="2296376" y="2032000"/>
                  </a:lnTo>
                  <a:lnTo>
                    <a:pt x="2296769" y="2044700"/>
                  </a:lnTo>
                  <a:lnTo>
                    <a:pt x="2297049" y="2044700"/>
                  </a:lnTo>
                  <a:lnTo>
                    <a:pt x="2296718" y="2057400"/>
                  </a:lnTo>
                  <a:lnTo>
                    <a:pt x="2299601" y="2057400"/>
                  </a:lnTo>
                  <a:lnTo>
                    <a:pt x="2302014" y="2070100"/>
                  </a:lnTo>
                  <a:lnTo>
                    <a:pt x="2300109" y="2070100"/>
                  </a:lnTo>
                  <a:lnTo>
                    <a:pt x="2303792" y="2082800"/>
                  </a:lnTo>
                  <a:lnTo>
                    <a:pt x="2303297" y="2082800"/>
                  </a:lnTo>
                  <a:lnTo>
                    <a:pt x="2305240" y="2095500"/>
                  </a:lnTo>
                  <a:lnTo>
                    <a:pt x="2307132" y="2095500"/>
                  </a:lnTo>
                  <a:lnTo>
                    <a:pt x="2313178" y="2108200"/>
                  </a:lnTo>
                  <a:lnTo>
                    <a:pt x="2312492" y="2108200"/>
                  </a:lnTo>
                  <a:lnTo>
                    <a:pt x="2311298" y="2120900"/>
                  </a:lnTo>
                  <a:lnTo>
                    <a:pt x="2312289" y="2120900"/>
                  </a:lnTo>
                  <a:lnTo>
                    <a:pt x="2317318" y="2133600"/>
                  </a:lnTo>
                  <a:lnTo>
                    <a:pt x="2317394" y="2146300"/>
                  </a:lnTo>
                  <a:lnTo>
                    <a:pt x="2320633" y="2159000"/>
                  </a:lnTo>
                  <a:lnTo>
                    <a:pt x="2327630" y="2159000"/>
                  </a:lnTo>
                  <a:lnTo>
                    <a:pt x="2333040" y="2171700"/>
                  </a:lnTo>
                  <a:lnTo>
                    <a:pt x="2332571" y="2171700"/>
                  </a:lnTo>
                  <a:lnTo>
                    <a:pt x="2331186" y="2184400"/>
                  </a:lnTo>
                  <a:lnTo>
                    <a:pt x="2342057" y="2184400"/>
                  </a:lnTo>
                  <a:lnTo>
                    <a:pt x="2343239" y="2197100"/>
                  </a:lnTo>
                  <a:lnTo>
                    <a:pt x="2350363" y="2209800"/>
                  </a:lnTo>
                  <a:lnTo>
                    <a:pt x="2348255" y="2209800"/>
                  </a:lnTo>
                  <a:lnTo>
                    <a:pt x="2350846" y="2222500"/>
                  </a:lnTo>
                  <a:lnTo>
                    <a:pt x="2353894" y="2222500"/>
                  </a:lnTo>
                  <a:lnTo>
                    <a:pt x="2356091" y="2235200"/>
                  </a:lnTo>
                  <a:lnTo>
                    <a:pt x="2356713" y="2235200"/>
                  </a:lnTo>
                  <a:lnTo>
                    <a:pt x="2358783" y="2247900"/>
                  </a:lnTo>
                  <a:lnTo>
                    <a:pt x="2360803" y="2247900"/>
                  </a:lnTo>
                  <a:lnTo>
                    <a:pt x="2362200" y="2260600"/>
                  </a:lnTo>
                  <a:lnTo>
                    <a:pt x="2364321" y="2260600"/>
                  </a:lnTo>
                  <a:lnTo>
                    <a:pt x="2366060" y="2273300"/>
                  </a:lnTo>
                  <a:lnTo>
                    <a:pt x="2370074" y="2273300"/>
                  </a:lnTo>
                  <a:lnTo>
                    <a:pt x="2376817" y="2286000"/>
                  </a:lnTo>
                  <a:lnTo>
                    <a:pt x="2374252" y="2286000"/>
                  </a:lnTo>
                  <a:lnTo>
                    <a:pt x="2382710" y="2298700"/>
                  </a:lnTo>
                  <a:lnTo>
                    <a:pt x="2384044" y="2298700"/>
                  </a:lnTo>
                  <a:lnTo>
                    <a:pt x="2386266" y="2311400"/>
                  </a:lnTo>
                  <a:lnTo>
                    <a:pt x="2389886" y="2311400"/>
                  </a:lnTo>
                  <a:lnTo>
                    <a:pt x="2394254" y="2324100"/>
                  </a:lnTo>
                  <a:lnTo>
                    <a:pt x="2398141" y="2324100"/>
                  </a:lnTo>
                  <a:lnTo>
                    <a:pt x="2399436" y="2336800"/>
                  </a:lnTo>
                  <a:lnTo>
                    <a:pt x="2400236" y="2336800"/>
                  </a:lnTo>
                  <a:lnTo>
                    <a:pt x="2400897" y="2349500"/>
                  </a:lnTo>
                  <a:lnTo>
                    <a:pt x="2403081" y="2349500"/>
                  </a:lnTo>
                  <a:lnTo>
                    <a:pt x="2406269" y="2362200"/>
                  </a:lnTo>
                  <a:lnTo>
                    <a:pt x="2407831" y="2374900"/>
                  </a:lnTo>
                  <a:lnTo>
                    <a:pt x="2412123" y="2374900"/>
                  </a:lnTo>
                  <a:lnTo>
                    <a:pt x="2412161" y="2387600"/>
                  </a:lnTo>
                  <a:lnTo>
                    <a:pt x="2420048" y="2387600"/>
                  </a:lnTo>
                  <a:lnTo>
                    <a:pt x="2421305" y="2400300"/>
                  </a:lnTo>
                  <a:lnTo>
                    <a:pt x="2426817" y="2400300"/>
                  </a:lnTo>
                  <a:lnTo>
                    <a:pt x="2437396" y="2413000"/>
                  </a:lnTo>
                  <a:lnTo>
                    <a:pt x="2451354" y="2413000"/>
                  </a:lnTo>
                  <a:lnTo>
                    <a:pt x="2453233" y="2400300"/>
                  </a:lnTo>
                  <a:lnTo>
                    <a:pt x="2466302" y="2400300"/>
                  </a:lnTo>
                  <a:lnTo>
                    <a:pt x="2465959" y="2374900"/>
                  </a:lnTo>
                  <a:lnTo>
                    <a:pt x="2495067" y="2374900"/>
                  </a:lnTo>
                  <a:lnTo>
                    <a:pt x="2487320" y="2362200"/>
                  </a:lnTo>
                  <a:lnTo>
                    <a:pt x="2483447" y="2362200"/>
                  </a:lnTo>
                  <a:lnTo>
                    <a:pt x="2485821" y="2349500"/>
                  </a:lnTo>
                  <a:lnTo>
                    <a:pt x="2492489" y="2349500"/>
                  </a:lnTo>
                  <a:lnTo>
                    <a:pt x="2491968" y="2336800"/>
                  </a:lnTo>
                  <a:lnTo>
                    <a:pt x="2505456" y="2336800"/>
                  </a:lnTo>
                  <a:lnTo>
                    <a:pt x="2508821" y="2324100"/>
                  </a:lnTo>
                  <a:lnTo>
                    <a:pt x="2504770" y="2324100"/>
                  </a:lnTo>
                  <a:lnTo>
                    <a:pt x="2506840" y="2311400"/>
                  </a:lnTo>
                  <a:lnTo>
                    <a:pt x="2507919" y="2311400"/>
                  </a:lnTo>
                  <a:lnTo>
                    <a:pt x="2506421" y="2298700"/>
                  </a:lnTo>
                  <a:lnTo>
                    <a:pt x="2501595" y="2298700"/>
                  </a:lnTo>
                  <a:lnTo>
                    <a:pt x="2503652" y="2286000"/>
                  </a:lnTo>
                  <a:lnTo>
                    <a:pt x="2504859" y="2273300"/>
                  </a:lnTo>
                  <a:lnTo>
                    <a:pt x="2512314" y="2273300"/>
                  </a:lnTo>
                  <a:lnTo>
                    <a:pt x="2510396" y="2260600"/>
                  </a:lnTo>
                  <a:lnTo>
                    <a:pt x="2514257" y="2260600"/>
                  </a:lnTo>
                  <a:lnTo>
                    <a:pt x="2512771" y="2247900"/>
                  </a:lnTo>
                  <a:lnTo>
                    <a:pt x="2512923" y="2235200"/>
                  </a:lnTo>
                  <a:lnTo>
                    <a:pt x="2506167" y="2235200"/>
                  </a:lnTo>
                  <a:lnTo>
                    <a:pt x="2505418" y="2222500"/>
                  </a:lnTo>
                  <a:lnTo>
                    <a:pt x="2511488" y="2222500"/>
                  </a:lnTo>
                  <a:lnTo>
                    <a:pt x="2511844" y="2209800"/>
                  </a:lnTo>
                  <a:lnTo>
                    <a:pt x="2509431" y="2209800"/>
                  </a:lnTo>
                  <a:lnTo>
                    <a:pt x="2507424" y="2197100"/>
                  </a:lnTo>
                  <a:lnTo>
                    <a:pt x="2505303" y="2197100"/>
                  </a:lnTo>
                  <a:lnTo>
                    <a:pt x="2506256" y="2184400"/>
                  </a:lnTo>
                  <a:lnTo>
                    <a:pt x="2503754" y="2184400"/>
                  </a:lnTo>
                  <a:lnTo>
                    <a:pt x="2507831" y="2171700"/>
                  </a:lnTo>
                  <a:lnTo>
                    <a:pt x="2507196" y="2171700"/>
                  </a:lnTo>
                  <a:lnTo>
                    <a:pt x="2509253" y="2159000"/>
                  </a:lnTo>
                  <a:lnTo>
                    <a:pt x="2511780" y="2159000"/>
                  </a:lnTo>
                  <a:lnTo>
                    <a:pt x="2513152" y="2171700"/>
                  </a:lnTo>
                  <a:lnTo>
                    <a:pt x="2523172" y="2171700"/>
                  </a:lnTo>
                  <a:lnTo>
                    <a:pt x="2520429" y="2159000"/>
                  </a:lnTo>
                  <a:lnTo>
                    <a:pt x="2528493" y="2159000"/>
                  </a:lnTo>
                  <a:lnTo>
                    <a:pt x="2529128" y="2146300"/>
                  </a:lnTo>
                  <a:lnTo>
                    <a:pt x="2546832" y="2146300"/>
                  </a:lnTo>
                  <a:lnTo>
                    <a:pt x="2557259" y="2133600"/>
                  </a:lnTo>
                  <a:lnTo>
                    <a:pt x="2558440" y="2133600"/>
                  </a:lnTo>
                  <a:lnTo>
                    <a:pt x="2563304" y="2120900"/>
                  </a:lnTo>
                  <a:lnTo>
                    <a:pt x="2564244" y="2120900"/>
                  </a:lnTo>
                  <a:lnTo>
                    <a:pt x="2566378" y="2108200"/>
                  </a:lnTo>
                  <a:lnTo>
                    <a:pt x="2577439" y="2108200"/>
                  </a:lnTo>
                  <a:lnTo>
                    <a:pt x="2586024" y="2095500"/>
                  </a:lnTo>
                  <a:lnTo>
                    <a:pt x="2586482" y="2095500"/>
                  </a:lnTo>
                  <a:lnTo>
                    <a:pt x="2583561" y="2082800"/>
                  </a:lnTo>
                  <a:lnTo>
                    <a:pt x="2587180" y="2095500"/>
                  </a:lnTo>
                  <a:lnTo>
                    <a:pt x="2594076" y="2082800"/>
                  </a:lnTo>
                  <a:lnTo>
                    <a:pt x="2601887" y="2082800"/>
                  </a:lnTo>
                  <a:lnTo>
                    <a:pt x="2604351" y="2070100"/>
                  </a:lnTo>
                  <a:lnTo>
                    <a:pt x="2609138" y="2070100"/>
                  </a:lnTo>
                  <a:lnTo>
                    <a:pt x="2611577" y="2057400"/>
                  </a:lnTo>
                  <a:lnTo>
                    <a:pt x="2618562" y="2044700"/>
                  </a:lnTo>
                  <a:lnTo>
                    <a:pt x="2621635" y="2044700"/>
                  </a:lnTo>
                  <a:lnTo>
                    <a:pt x="2621838" y="2032000"/>
                  </a:lnTo>
                  <a:lnTo>
                    <a:pt x="2647188" y="2032000"/>
                  </a:lnTo>
                  <a:lnTo>
                    <a:pt x="2652852" y="2019300"/>
                  </a:lnTo>
                  <a:lnTo>
                    <a:pt x="2654249" y="2019300"/>
                  </a:lnTo>
                  <a:lnTo>
                    <a:pt x="2657246" y="2006600"/>
                  </a:lnTo>
                  <a:lnTo>
                    <a:pt x="2660726" y="2006600"/>
                  </a:lnTo>
                  <a:lnTo>
                    <a:pt x="2660434" y="1993900"/>
                  </a:lnTo>
                  <a:lnTo>
                    <a:pt x="2658211" y="1993900"/>
                  </a:lnTo>
                  <a:lnTo>
                    <a:pt x="2656027" y="1981200"/>
                  </a:lnTo>
                  <a:lnTo>
                    <a:pt x="2665895" y="1981200"/>
                  </a:lnTo>
                  <a:lnTo>
                    <a:pt x="2674569" y="1968500"/>
                  </a:lnTo>
                  <a:lnTo>
                    <a:pt x="2680462" y="1968500"/>
                  </a:lnTo>
                  <a:lnTo>
                    <a:pt x="2682557" y="1981200"/>
                  </a:lnTo>
                  <a:lnTo>
                    <a:pt x="2689479" y="1981200"/>
                  </a:lnTo>
                  <a:lnTo>
                    <a:pt x="2691473" y="1968500"/>
                  </a:lnTo>
                  <a:lnTo>
                    <a:pt x="2738793" y="1968500"/>
                  </a:lnTo>
                  <a:lnTo>
                    <a:pt x="2739771" y="1955800"/>
                  </a:lnTo>
                  <a:lnTo>
                    <a:pt x="2742666" y="1955800"/>
                  </a:lnTo>
                  <a:lnTo>
                    <a:pt x="2745917" y="1943100"/>
                  </a:lnTo>
                  <a:lnTo>
                    <a:pt x="2746984" y="1943100"/>
                  </a:lnTo>
                  <a:lnTo>
                    <a:pt x="2744076" y="1930400"/>
                  </a:lnTo>
                  <a:lnTo>
                    <a:pt x="2747772" y="1930400"/>
                  </a:lnTo>
                  <a:lnTo>
                    <a:pt x="2750147" y="1943100"/>
                  </a:lnTo>
                  <a:lnTo>
                    <a:pt x="2765056" y="1943100"/>
                  </a:lnTo>
                  <a:lnTo>
                    <a:pt x="2771851" y="1955800"/>
                  </a:lnTo>
                  <a:lnTo>
                    <a:pt x="2774023" y="1955800"/>
                  </a:lnTo>
                  <a:lnTo>
                    <a:pt x="2770797" y="1968500"/>
                  </a:lnTo>
                  <a:lnTo>
                    <a:pt x="2776613" y="1968500"/>
                  </a:lnTo>
                  <a:lnTo>
                    <a:pt x="2778709" y="1981200"/>
                  </a:lnTo>
                  <a:lnTo>
                    <a:pt x="2783014" y="1981200"/>
                  </a:lnTo>
                  <a:lnTo>
                    <a:pt x="2784716" y="1993900"/>
                  </a:lnTo>
                  <a:lnTo>
                    <a:pt x="2791790" y="1993900"/>
                  </a:lnTo>
                  <a:lnTo>
                    <a:pt x="2794343" y="2006600"/>
                  </a:lnTo>
                  <a:lnTo>
                    <a:pt x="2804998" y="2006600"/>
                  </a:lnTo>
                  <a:lnTo>
                    <a:pt x="2807055" y="2019300"/>
                  </a:lnTo>
                  <a:lnTo>
                    <a:pt x="2826423" y="2019300"/>
                  </a:lnTo>
                  <a:lnTo>
                    <a:pt x="2826232" y="2032000"/>
                  </a:lnTo>
                  <a:lnTo>
                    <a:pt x="2834830" y="2032000"/>
                  </a:lnTo>
                  <a:lnTo>
                    <a:pt x="2834856" y="2044700"/>
                  </a:lnTo>
                  <a:lnTo>
                    <a:pt x="2839567" y="2044700"/>
                  </a:lnTo>
                  <a:lnTo>
                    <a:pt x="2839453" y="2057400"/>
                  </a:lnTo>
                  <a:lnTo>
                    <a:pt x="2845092" y="2057400"/>
                  </a:lnTo>
                  <a:lnTo>
                    <a:pt x="2844215" y="2070100"/>
                  </a:lnTo>
                  <a:lnTo>
                    <a:pt x="2851353" y="2070100"/>
                  </a:lnTo>
                  <a:lnTo>
                    <a:pt x="2848432" y="2082800"/>
                  </a:lnTo>
                  <a:lnTo>
                    <a:pt x="2854236" y="2095500"/>
                  </a:lnTo>
                  <a:lnTo>
                    <a:pt x="2856509" y="2095500"/>
                  </a:lnTo>
                  <a:lnTo>
                    <a:pt x="2857411" y="2108200"/>
                  </a:lnTo>
                  <a:lnTo>
                    <a:pt x="2852826" y="2108200"/>
                  </a:lnTo>
                  <a:lnTo>
                    <a:pt x="2852788" y="2120900"/>
                  </a:lnTo>
                  <a:lnTo>
                    <a:pt x="2851683" y="2120900"/>
                  </a:lnTo>
                  <a:lnTo>
                    <a:pt x="2850362" y="2133600"/>
                  </a:lnTo>
                  <a:lnTo>
                    <a:pt x="2850718" y="2133600"/>
                  </a:lnTo>
                  <a:lnTo>
                    <a:pt x="2851023" y="2146300"/>
                  </a:lnTo>
                  <a:lnTo>
                    <a:pt x="2869133" y="2146300"/>
                  </a:lnTo>
                  <a:lnTo>
                    <a:pt x="2870238" y="2159000"/>
                  </a:lnTo>
                  <a:lnTo>
                    <a:pt x="2890215" y="2159000"/>
                  </a:lnTo>
                  <a:lnTo>
                    <a:pt x="2895968" y="2146300"/>
                  </a:lnTo>
                  <a:lnTo>
                    <a:pt x="2899245" y="2146300"/>
                  </a:lnTo>
                  <a:lnTo>
                    <a:pt x="2899270" y="2133600"/>
                  </a:lnTo>
                  <a:lnTo>
                    <a:pt x="2922397" y="2133600"/>
                  </a:lnTo>
                  <a:lnTo>
                    <a:pt x="2925280" y="2120900"/>
                  </a:lnTo>
                  <a:lnTo>
                    <a:pt x="2928785" y="2120900"/>
                  </a:lnTo>
                  <a:lnTo>
                    <a:pt x="2929521" y="2133600"/>
                  </a:lnTo>
                  <a:lnTo>
                    <a:pt x="2937954" y="2133600"/>
                  </a:lnTo>
                  <a:lnTo>
                    <a:pt x="2939250" y="2146300"/>
                  </a:lnTo>
                  <a:lnTo>
                    <a:pt x="2940418" y="2159000"/>
                  </a:lnTo>
                  <a:lnTo>
                    <a:pt x="2946603" y="2159000"/>
                  </a:lnTo>
                  <a:lnTo>
                    <a:pt x="2943377" y="2171700"/>
                  </a:lnTo>
                  <a:lnTo>
                    <a:pt x="2948025" y="2171700"/>
                  </a:lnTo>
                  <a:lnTo>
                    <a:pt x="2948457" y="2184400"/>
                  </a:lnTo>
                  <a:lnTo>
                    <a:pt x="2951772" y="2184400"/>
                  </a:lnTo>
                  <a:lnTo>
                    <a:pt x="2950146" y="2197100"/>
                  </a:lnTo>
                  <a:lnTo>
                    <a:pt x="2955683" y="2197100"/>
                  </a:lnTo>
                  <a:lnTo>
                    <a:pt x="2956522" y="2209800"/>
                  </a:lnTo>
                  <a:lnTo>
                    <a:pt x="2957957" y="2222500"/>
                  </a:lnTo>
                  <a:lnTo>
                    <a:pt x="2963176" y="2235200"/>
                  </a:lnTo>
                  <a:lnTo>
                    <a:pt x="2968739" y="2235200"/>
                  </a:lnTo>
                  <a:lnTo>
                    <a:pt x="2969653" y="2222500"/>
                  </a:lnTo>
                  <a:lnTo>
                    <a:pt x="2972625" y="2235200"/>
                  </a:lnTo>
                  <a:lnTo>
                    <a:pt x="2979166" y="2247900"/>
                  </a:lnTo>
                  <a:lnTo>
                    <a:pt x="2976194" y="2247900"/>
                  </a:lnTo>
                  <a:lnTo>
                    <a:pt x="2978797" y="2260600"/>
                  </a:lnTo>
                  <a:lnTo>
                    <a:pt x="2977134" y="2260600"/>
                  </a:lnTo>
                  <a:lnTo>
                    <a:pt x="2976181" y="2273300"/>
                  </a:lnTo>
                  <a:lnTo>
                    <a:pt x="2977997" y="2273300"/>
                  </a:lnTo>
                  <a:lnTo>
                    <a:pt x="2977616" y="2286000"/>
                  </a:lnTo>
                  <a:lnTo>
                    <a:pt x="2982620" y="2286000"/>
                  </a:lnTo>
                  <a:lnTo>
                    <a:pt x="2983979" y="2298700"/>
                  </a:lnTo>
                  <a:lnTo>
                    <a:pt x="2983471" y="2298700"/>
                  </a:lnTo>
                  <a:lnTo>
                    <a:pt x="2984627" y="2311400"/>
                  </a:lnTo>
                  <a:lnTo>
                    <a:pt x="2976334" y="2311400"/>
                  </a:lnTo>
                  <a:lnTo>
                    <a:pt x="2978670" y="2324100"/>
                  </a:lnTo>
                  <a:lnTo>
                    <a:pt x="2977540" y="2324100"/>
                  </a:lnTo>
                  <a:lnTo>
                    <a:pt x="2977807" y="2336800"/>
                  </a:lnTo>
                  <a:lnTo>
                    <a:pt x="2983280" y="2336800"/>
                  </a:lnTo>
                  <a:lnTo>
                    <a:pt x="2982620" y="2349500"/>
                  </a:lnTo>
                  <a:lnTo>
                    <a:pt x="2979699" y="2349500"/>
                  </a:lnTo>
                  <a:lnTo>
                    <a:pt x="2979293" y="2362200"/>
                  </a:lnTo>
                  <a:lnTo>
                    <a:pt x="2977934" y="2362200"/>
                  </a:lnTo>
                  <a:lnTo>
                    <a:pt x="2978518" y="2374900"/>
                  </a:lnTo>
                  <a:lnTo>
                    <a:pt x="2973616" y="2374900"/>
                  </a:lnTo>
                  <a:lnTo>
                    <a:pt x="2973120" y="2387600"/>
                  </a:lnTo>
                  <a:lnTo>
                    <a:pt x="2975838" y="2387600"/>
                  </a:lnTo>
                  <a:lnTo>
                    <a:pt x="2977464" y="2400300"/>
                  </a:lnTo>
                  <a:lnTo>
                    <a:pt x="2996717" y="2400300"/>
                  </a:lnTo>
                  <a:lnTo>
                    <a:pt x="2996717" y="2413000"/>
                  </a:lnTo>
                  <a:lnTo>
                    <a:pt x="3003829" y="2413000"/>
                  </a:lnTo>
                  <a:lnTo>
                    <a:pt x="3008134" y="2425700"/>
                  </a:lnTo>
                  <a:lnTo>
                    <a:pt x="3012757" y="2425700"/>
                  </a:lnTo>
                  <a:lnTo>
                    <a:pt x="3013583" y="2438400"/>
                  </a:lnTo>
                  <a:lnTo>
                    <a:pt x="3023489" y="2438400"/>
                  </a:lnTo>
                  <a:lnTo>
                    <a:pt x="3024225" y="2451100"/>
                  </a:lnTo>
                  <a:lnTo>
                    <a:pt x="3026422" y="2451100"/>
                  </a:lnTo>
                  <a:lnTo>
                    <a:pt x="3029801" y="2463800"/>
                  </a:lnTo>
                  <a:lnTo>
                    <a:pt x="3032620" y="2463800"/>
                  </a:lnTo>
                  <a:lnTo>
                    <a:pt x="3031159" y="2476500"/>
                  </a:lnTo>
                  <a:lnTo>
                    <a:pt x="3028937" y="2476500"/>
                  </a:lnTo>
                  <a:lnTo>
                    <a:pt x="3028785" y="2489200"/>
                  </a:lnTo>
                  <a:lnTo>
                    <a:pt x="3035516" y="2489200"/>
                  </a:lnTo>
                  <a:lnTo>
                    <a:pt x="3036557" y="2501900"/>
                  </a:lnTo>
                  <a:lnTo>
                    <a:pt x="3041421" y="2501900"/>
                  </a:lnTo>
                  <a:lnTo>
                    <a:pt x="3042335" y="2514600"/>
                  </a:lnTo>
                  <a:lnTo>
                    <a:pt x="3043351" y="2514600"/>
                  </a:lnTo>
                  <a:lnTo>
                    <a:pt x="3044977" y="2527300"/>
                  </a:lnTo>
                  <a:lnTo>
                    <a:pt x="3042780" y="2527300"/>
                  </a:lnTo>
                  <a:lnTo>
                    <a:pt x="3044329" y="2540000"/>
                  </a:lnTo>
                  <a:lnTo>
                    <a:pt x="3048838" y="2540000"/>
                  </a:lnTo>
                  <a:lnTo>
                    <a:pt x="3054108" y="2552700"/>
                  </a:lnTo>
                  <a:lnTo>
                    <a:pt x="3060039" y="2552700"/>
                  </a:lnTo>
                  <a:lnTo>
                    <a:pt x="3062452" y="2565400"/>
                  </a:lnTo>
                  <a:lnTo>
                    <a:pt x="3061855" y="2565400"/>
                  </a:lnTo>
                  <a:lnTo>
                    <a:pt x="3064967" y="2578100"/>
                  </a:lnTo>
                  <a:lnTo>
                    <a:pt x="3076206" y="2578100"/>
                  </a:lnTo>
                  <a:lnTo>
                    <a:pt x="3091764" y="2590800"/>
                  </a:lnTo>
                  <a:lnTo>
                    <a:pt x="3092907" y="2590800"/>
                  </a:lnTo>
                  <a:lnTo>
                    <a:pt x="3096082" y="2603500"/>
                  </a:lnTo>
                  <a:lnTo>
                    <a:pt x="3113900" y="2603500"/>
                  </a:lnTo>
                  <a:lnTo>
                    <a:pt x="3114649" y="2616200"/>
                  </a:lnTo>
                  <a:lnTo>
                    <a:pt x="3149473" y="2616200"/>
                  </a:lnTo>
                  <a:lnTo>
                    <a:pt x="3148419" y="2603500"/>
                  </a:lnTo>
                  <a:lnTo>
                    <a:pt x="3148190" y="2603500"/>
                  </a:lnTo>
                  <a:lnTo>
                    <a:pt x="3145498" y="2590800"/>
                  </a:lnTo>
                  <a:lnTo>
                    <a:pt x="3142094" y="2590800"/>
                  </a:lnTo>
                  <a:lnTo>
                    <a:pt x="3136785" y="2578100"/>
                  </a:lnTo>
                  <a:lnTo>
                    <a:pt x="3136925" y="2578100"/>
                  </a:lnTo>
                  <a:lnTo>
                    <a:pt x="3138487" y="2565400"/>
                  </a:lnTo>
                  <a:lnTo>
                    <a:pt x="3125063" y="2565400"/>
                  </a:lnTo>
                  <a:lnTo>
                    <a:pt x="3126498" y="2540000"/>
                  </a:lnTo>
                  <a:lnTo>
                    <a:pt x="3121990" y="2540000"/>
                  </a:lnTo>
                  <a:lnTo>
                    <a:pt x="3124073" y="2527300"/>
                  </a:lnTo>
                  <a:lnTo>
                    <a:pt x="3125152" y="2527300"/>
                  </a:lnTo>
                  <a:lnTo>
                    <a:pt x="3123692" y="2514600"/>
                  </a:lnTo>
                  <a:lnTo>
                    <a:pt x="3123996" y="2514600"/>
                  </a:lnTo>
                  <a:lnTo>
                    <a:pt x="3123146" y="2501900"/>
                  </a:lnTo>
                  <a:lnTo>
                    <a:pt x="3121266" y="2501900"/>
                  </a:lnTo>
                  <a:lnTo>
                    <a:pt x="3122130" y="2489200"/>
                  </a:lnTo>
                  <a:lnTo>
                    <a:pt x="3119971" y="2489200"/>
                  </a:lnTo>
                  <a:lnTo>
                    <a:pt x="3113494" y="2476500"/>
                  </a:lnTo>
                  <a:lnTo>
                    <a:pt x="3106356" y="2476500"/>
                  </a:lnTo>
                  <a:lnTo>
                    <a:pt x="3102305" y="2463800"/>
                  </a:lnTo>
                  <a:lnTo>
                    <a:pt x="3100019" y="2463800"/>
                  </a:lnTo>
                  <a:lnTo>
                    <a:pt x="3098977" y="2451100"/>
                  </a:lnTo>
                  <a:lnTo>
                    <a:pt x="3079623" y="2451100"/>
                  </a:lnTo>
                  <a:lnTo>
                    <a:pt x="3079165" y="2438400"/>
                  </a:lnTo>
                  <a:lnTo>
                    <a:pt x="3071825" y="2438400"/>
                  </a:lnTo>
                  <a:lnTo>
                    <a:pt x="3070809" y="2425700"/>
                  </a:lnTo>
                  <a:lnTo>
                    <a:pt x="3050362" y="2425700"/>
                  </a:lnTo>
                  <a:lnTo>
                    <a:pt x="3046006" y="2413000"/>
                  </a:lnTo>
                  <a:lnTo>
                    <a:pt x="3043859" y="2413000"/>
                  </a:lnTo>
                  <a:lnTo>
                    <a:pt x="3039148" y="2400300"/>
                  </a:lnTo>
                  <a:lnTo>
                    <a:pt x="3038297" y="2387600"/>
                  </a:lnTo>
                  <a:lnTo>
                    <a:pt x="3032582" y="2387600"/>
                  </a:lnTo>
                  <a:lnTo>
                    <a:pt x="3025889" y="2374900"/>
                  </a:lnTo>
                  <a:lnTo>
                    <a:pt x="3024136" y="2374900"/>
                  </a:lnTo>
                  <a:lnTo>
                    <a:pt x="3023400" y="2362200"/>
                  </a:lnTo>
                  <a:lnTo>
                    <a:pt x="3022828" y="2362200"/>
                  </a:lnTo>
                  <a:lnTo>
                    <a:pt x="3020161" y="2349500"/>
                  </a:lnTo>
                  <a:lnTo>
                    <a:pt x="3006217" y="2349500"/>
                  </a:lnTo>
                  <a:lnTo>
                    <a:pt x="3005505" y="2336800"/>
                  </a:lnTo>
                  <a:lnTo>
                    <a:pt x="3006852" y="2336800"/>
                  </a:lnTo>
                  <a:lnTo>
                    <a:pt x="3006267" y="2324100"/>
                  </a:lnTo>
                  <a:lnTo>
                    <a:pt x="3009328" y="2324100"/>
                  </a:lnTo>
                  <a:lnTo>
                    <a:pt x="3009887" y="2311400"/>
                  </a:lnTo>
                  <a:lnTo>
                    <a:pt x="3012402" y="2311400"/>
                  </a:lnTo>
                  <a:lnTo>
                    <a:pt x="3012402" y="2298700"/>
                  </a:lnTo>
                  <a:lnTo>
                    <a:pt x="3013837" y="2298700"/>
                  </a:lnTo>
                  <a:lnTo>
                    <a:pt x="3013202" y="2286000"/>
                  </a:lnTo>
                  <a:lnTo>
                    <a:pt x="3013608" y="2286000"/>
                  </a:lnTo>
                  <a:lnTo>
                    <a:pt x="3020022" y="2273300"/>
                  </a:lnTo>
                  <a:lnTo>
                    <a:pt x="3020123" y="2260600"/>
                  </a:lnTo>
                  <a:lnTo>
                    <a:pt x="3017736" y="2247900"/>
                  </a:lnTo>
                  <a:lnTo>
                    <a:pt x="3022536" y="2235200"/>
                  </a:lnTo>
                  <a:lnTo>
                    <a:pt x="3017469" y="2235200"/>
                  </a:lnTo>
                  <a:lnTo>
                    <a:pt x="3019641" y="2222500"/>
                  </a:lnTo>
                  <a:lnTo>
                    <a:pt x="3030588" y="2222500"/>
                  </a:lnTo>
                  <a:lnTo>
                    <a:pt x="3028899" y="2235200"/>
                  </a:lnTo>
                  <a:lnTo>
                    <a:pt x="3031071" y="2235200"/>
                  </a:lnTo>
                  <a:lnTo>
                    <a:pt x="3033191" y="2247900"/>
                  </a:lnTo>
                  <a:lnTo>
                    <a:pt x="3034741" y="2247900"/>
                  </a:lnTo>
                  <a:lnTo>
                    <a:pt x="3036862" y="2260600"/>
                  </a:lnTo>
                  <a:lnTo>
                    <a:pt x="3045041" y="2260600"/>
                  </a:lnTo>
                  <a:lnTo>
                    <a:pt x="3047187" y="2247900"/>
                  </a:lnTo>
                  <a:lnTo>
                    <a:pt x="3047581" y="2247900"/>
                  </a:lnTo>
                  <a:lnTo>
                    <a:pt x="3052940" y="2260600"/>
                  </a:lnTo>
                  <a:lnTo>
                    <a:pt x="3075051" y="2260600"/>
                  </a:lnTo>
                  <a:lnTo>
                    <a:pt x="3078645" y="2273300"/>
                  </a:lnTo>
                  <a:lnTo>
                    <a:pt x="3083763" y="2273300"/>
                  </a:lnTo>
                  <a:lnTo>
                    <a:pt x="3085731" y="2286000"/>
                  </a:lnTo>
                  <a:lnTo>
                    <a:pt x="3095866" y="2286000"/>
                  </a:lnTo>
                  <a:lnTo>
                    <a:pt x="3094812" y="2298700"/>
                  </a:lnTo>
                  <a:lnTo>
                    <a:pt x="3096907" y="2311400"/>
                  </a:lnTo>
                  <a:lnTo>
                    <a:pt x="3104604" y="2311400"/>
                  </a:lnTo>
                  <a:lnTo>
                    <a:pt x="3106534" y="2324100"/>
                  </a:lnTo>
                  <a:lnTo>
                    <a:pt x="3131299" y="2324100"/>
                  </a:lnTo>
                  <a:lnTo>
                    <a:pt x="3134563" y="2336800"/>
                  </a:lnTo>
                  <a:lnTo>
                    <a:pt x="3139109" y="2336800"/>
                  </a:lnTo>
                  <a:lnTo>
                    <a:pt x="3141903" y="2324100"/>
                  </a:lnTo>
                  <a:lnTo>
                    <a:pt x="3142945" y="2336800"/>
                  </a:lnTo>
                  <a:lnTo>
                    <a:pt x="3140037" y="2336800"/>
                  </a:lnTo>
                  <a:lnTo>
                    <a:pt x="3143427" y="2349500"/>
                  </a:lnTo>
                  <a:lnTo>
                    <a:pt x="3143580" y="2349500"/>
                  </a:lnTo>
                  <a:lnTo>
                    <a:pt x="3141903" y="2362200"/>
                  </a:lnTo>
                  <a:lnTo>
                    <a:pt x="3141053" y="2374900"/>
                  </a:lnTo>
                  <a:lnTo>
                    <a:pt x="3141408" y="2374900"/>
                  </a:lnTo>
                  <a:lnTo>
                    <a:pt x="3142208" y="2387600"/>
                  </a:lnTo>
                  <a:lnTo>
                    <a:pt x="3149269" y="2387600"/>
                  </a:lnTo>
                  <a:lnTo>
                    <a:pt x="3155378" y="2374900"/>
                  </a:lnTo>
                  <a:lnTo>
                    <a:pt x="3167164" y="2374900"/>
                  </a:lnTo>
                  <a:lnTo>
                    <a:pt x="3169424" y="2362200"/>
                  </a:lnTo>
                  <a:lnTo>
                    <a:pt x="3182836" y="2362200"/>
                  </a:lnTo>
                  <a:lnTo>
                    <a:pt x="3187141" y="2349500"/>
                  </a:lnTo>
                  <a:lnTo>
                    <a:pt x="3196361" y="2349500"/>
                  </a:lnTo>
                  <a:lnTo>
                    <a:pt x="3196082" y="2336800"/>
                  </a:lnTo>
                  <a:lnTo>
                    <a:pt x="3200057" y="2336800"/>
                  </a:lnTo>
                  <a:lnTo>
                    <a:pt x="3201301" y="2324100"/>
                  </a:lnTo>
                  <a:lnTo>
                    <a:pt x="3216973" y="2324100"/>
                  </a:lnTo>
                  <a:lnTo>
                    <a:pt x="3223387" y="2311400"/>
                  </a:lnTo>
                  <a:lnTo>
                    <a:pt x="3230308" y="2311400"/>
                  </a:lnTo>
                  <a:lnTo>
                    <a:pt x="3236341" y="2298700"/>
                  </a:lnTo>
                  <a:lnTo>
                    <a:pt x="3248825" y="2298700"/>
                  </a:lnTo>
                  <a:lnTo>
                    <a:pt x="3252317" y="2286000"/>
                  </a:lnTo>
                  <a:lnTo>
                    <a:pt x="3257105" y="2286000"/>
                  </a:lnTo>
                  <a:lnTo>
                    <a:pt x="3257804" y="2273300"/>
                  </a:lnTo>
                  <a:lnTo>
                    <a:pt x="3262769" y="2273300"/>
                  </a:lnTo>
                  <a:lnTo>
                    <a:pt x="3262541" y="2260600"/>
                  </a:lnTo>
                  <a:lnTo>
                    <a:pt x="3258820" y="2260600"/>
                  </a:lnTo>
                  <a:lnTo>
                    <a:pt x="3258070" y="2247900"/>
                  </a:lnTo>
                  <a:lnTo>
                    <a:pt x="3259175" y="2247900"/>
                  </a:lnTo>
                  <a:lnTo>
                    <a:pt x="3259874" y="2235200"/>
                  </a:lnTo>
                  <a:lnTo>
                    <a:pt x="3260966" y="2235200"/>
                  </a:lnTo>
                  <a:lnTo>
                    <a:pt x="3256838" y="2222500"/>
                  </a:lnTo>
                  <a:lnTo>
                    <a:pt x="3254591" y="2222500"/>
                  </a:lnTo>
                  <a:lnTo>
                    <a:pt x="3254184" y="2209800"/>
                  </a:lnTo>
                  <a:lnTo>
                    <a:pt x="3252470" y="2209800"/>
                  </a:lnTo>
                  <a:lnTo>
                    <a:pt x="3253409" y="2197100"/>
                  </a:lnTo>
                  <a:lnTo>
                    <a:pt x="3250425" y="2197100"/>
                  </a:lnTo>
                  <a:lnTo>
                    <a:pt x="3250425" y="2286000"/>
                  </a:lnTo>
                  <a:lnTo>
                    <a:pt x="3249574" y="2286000"/>
                  </a:lnTo>
                  <a:lnTo>
                    <a:pt x="3250006" y="2273300"/>
                  </a:lnTo>
                  <a:lnTo>
                    <a:pt x="3250425" y="2286000"/>
                  </a:lnTo>
                  <a:lnTo>
                    <a:pt x="3250425" y="2197100"/>
                  </a:lnTo>
                  <a:lnTo>
                    <a:pt x="3248215" y="2197100"/>
                  </a:lnTo>
                  <a:lnTo>
                    <a:pt x="3246183" y="2184400"/>
                  </a:lnTo>
                  <a:lnTo>
                    <a:pt x="3245967" y="2184400"/>
                  </a:lnTo>
                  <a:lnTo>
                    <a:pt x="3245624" y="2171700"/>
                  </a:lnTo>
                  <a:lnTo>
                    <a:pt x="3236938" y="2171700"/>
                  </a:lnTo>
                  <a:lnTo>
                    <a:pt x="3235248" y="2159000"/>
                  </a:lnTo>
                  <a:lnTo>
                    <a:pt x="3235845" y="2159000"/>
                  </a:lnTo>
                  <a:lnTo>
                    <a:pt x="3233610" y="2146300"/>
                  </a:lnTo>
                  <a:lnTo>
                    <a:pt x="3227844" y="2146300"/>
                  </a:lnTo>
                  <a:lnTo>
                    <a:pt x="3227260" y="2133600"/>
                  </a:lnTo>
                  <a:lnTo>
                    <a:pt x="3221939" y="2133600"/>
                  </a:lnTo>
                  <a:lnTo>
                    <a:pt x="3218307" y="2120900"/>
                  </a:lnTo>
                  <a:lnTo>
                    <a:pt x="3195002" y="2120900"/>
                  </a:lnTo>
                  <a:lnTo>
                    <a:pt x="3194329" y="2108200"/>
                  </a:lnTo>
                  <a:lnTo>
                    <a:pt x="3189554" y="2108200"/>
                  </a:lnTo>
                  <a:lnTo>
                    <a:pt x="3187852" y="2095500"/>
                  </a:lnTo>
                  <a:lnTo>
                    <a:pt x="3177324" y="2095500"/>
                  </a:lnTo>
                  <a:lnTo>
                    <a:pt x="3172104" y="2082800"/>
                  </a:lnTo>
                  <a:lnTo>
                    <a:pt x="3165995" y="2082800"/>
                  </a:lnTo>
                  <a:lnTo>
                    <a:pt x="3168675" y="2070100"/>
                  </a:lnTo>
                  <a:lnTo>
                    <a:pt x="3157588" y="2057400"/>
                  </a:lnTo>
                  <a:lnTo>
                    <a:pt x="3146628" y="2057400"/>
                  </a:lnTo>
                  <a:lnTo>
                    <a:pt x="3145091" y="2044700"/>
                  </a:lnTo>
                  <a:lnTo>
                    <a:pt x="3140367" y="2044700"/>
                  </a:lnTo>
                  <a:lnTo>
                    <a:pt x="3143110" y="2032000"/>
                  </a:lnTo>
                  <a:lnTo>
                    <a:pt x="3140849" y="2032000"/>
                  </a:lnTo>
                  <a:lnTo>
                    <a:pt x="3141154" y="2019300"/>
                  </a:lnTo>
                  <a:lnTo>
                    <a:pt x="3141319" y="2019300"/>
                  </a:lnTo>
                  <a:lnTo>
                    <a:pt x="3141827" y="2006600"/>
                  </a:lnTo>
                  <a:lnTo>
                    <a:pt x="3151644" y="2006600"/>
                  </a:lnTo>
                  <a:lnTo>
                    <a:pt x="3159620" y="1993900"/>
                  </a:lnTo>
                  <a:lnTo>
                    <a:pt x="3155632" y="1993900"/>
                  </a:lnTo>
                  <a:lnTo>
                    <a:pt x="3155962" y="1981200"/>
                  </a:lnTo>
                  <a:lnTo>
                    <a:pt x="3171609" y="1981200"/>
                  </a:lnTo>
                  <a:lnTo>
                    <a:pt x="3173311" y="1968500"/>
                  </a:lnTo>
                  <a:lnTo>
                    <a:pt x="3174619" y="1968500"/>
                  </a:lnTo>
                  <a:lnTo>
                    <a:pt x="3179495" y="1955800"/>
                  </a:lnTo>
                  <a:lnTo>
                    <a:pt x="3223425" y="1955800"/>
                  </a:lnTo>
                  <a:lnTo>
                    <a:pt x="3221304" y="1968500"/>
                  </a:lnTo>
                  <a:lnTo>
                    <a:pt x="3222980" y="1968500"/>
                  </a:lnTo>
                  <a:lnTo>
                    <a:pt x="3228200" y="1981200"/>
                  </a:lnTo>
                  <a:lnTo>
                    <a:pt x="3233483" y="1981200"/>
                  </a:lnTo>
                  <a:lnTo>
                    <a:pt x="3230257" y="1993900"/>
                  </a:lnTo>
                  <a:lnTo>
                    <a:pt x="3227730" y="1993900"/>
                  </a:lnTo>
                  <a:lnTo>
                    <a:pt x="3226435" y="2006600"/>
                  </a:lnTo>
                  <a:lnTo>
                    <a:pt x="3219424" y="2006600"/>
                  </a:lnTo>
                  <a:lnTo>
                    <a:pt x="3218243" y="2019300"/>
                  </a:lnTo>
                  <a:lnTo>
                    <a:pt x="3208896" y="2019300"/>
                  </a:lnTo>
                  <a:lnTo>
                    <a:pt x="3208363" y="2032000"/>
                  </a:lnTo>
                  <a:lnTo>
                    <a:pt x="3206889" y="2032000"/>
                  </a:lnTo>
                  <a:lnTo>
                    <a:pt x="3206712" y="2044700"/>
                  </a:lnTo>
                  <a:lnTo>
                    <a:pt x="3208210" y="2044700"/>
                  </a:lnTo>
                  <a:lnTo>
                    <a:pt x="3209963" y="2057400"/>
                  </a:lnTo>
                  <a:lnTo>
                    <a:pt x="3230219" y="2057400"/>
                  </a:lnTo>
                  <a:lnTo>
                    <a:pt x="3232493" y="2070100"/>
                  </a:lnTo>
                  <a:lnTo>
                    <a:pt x="3250933" y="2070100"/>
                  </a:lnTo>
                  <a:lnTo>
                    <a:pt x="3251924" y="2057400"/>
                  </a:lnTo>
                  <a:lnTo>
                    <a:pt x="3258502" y="2057400"/>
                  </a:lnTo>
                  <a:lnTo>
                    <a:pt x="3258896" y="2044700"/>
                  </a:lnTo>
                  <a:lnTo>
                    <a:pt x="3266871" y="2044700"/>
                  </a:lnTo>
                  <a:lnTo>
                    <a:pt x="3267252" y="2032000"/>
                  </a:lnTo>
                  <a:lnTo>
                    <a:pt x="3266948" y="2032000"/>
                  </a:lnTo>
                  <a:lnTo>
                    <a:pt x="3268103" y="2019300"/>
                  </a:lnTo>
                  <a:lnTo>
                    <a:pt x="3273971" y="2019300"/>
                  </a:lnTo>
                  <a:lnTo>
                    <a:pt x="3274530" y="2006600"/>
                  </a:lnTo>
                  <a:lnTo>
                    <a:pt x="3271812" y="2006600"/>
                  </a:lnTo>
                  <a:lnTo>
                    <a:pt x="3270694" y="1993900"/>
                  </a:lnTo>
                  <a:lnTo>
                    <a:pt x="3255899" y="1993900"/>
                  </a:lnTo>
                  <a:lnTo>
                    <a:pt x="3257181" y="1981200"/>
                  </a:lnTo>
                  <a:lnTo>
                    <a:pt x="3253790" y="1981200"/>
                  </a:lnTo>
                  <a:lnTo>
                    <a:pt x="3253473" y="1975104"/>
                  </a:lnTo>
                  <a:lnTo>
                    <a:pt x="3253473" y="2006600"/>
                  </a:lnTo>
                  <a:lnTo>
                    <a:pt x="3249815" y="2006600"/>
                  </a:lnTo>
                  <a:lnTo>
                    <a:pt x="3248520" y="1993900"/>
                  </a:lnTo>
                  <a:lnTo>
                    <a:pt x="3253016" y="1993900"/>
                  </a:lnTo>
                  <a:lnTo>
                    <a:pt x="3253473" y="2006600"/>
                  </a:lnTo>
                  <a:lnTo>
                    <a:pt x="3253473" y="1975104"/>
                  </a:lnTo>
                  <a:lnTo>
                    <a:pt x="3253130" y="1968500"/>
                  </a:lnTo>
                  <a:lnTo>
                    <a:pt x="3250120" y="1968500"/>
                  </a:lnTo>
                  <a:lnTo>
                    <a:pt x="3251060" y="1955800"/>
                  </a:lnTo>
                  <a:lnTo>
                    <a:pt x="3285591" y="1955800"/>
                  </a:lnTo>
                  <a:lnTo>
                    <a:pt x="3287357" y="1943100"/>
                  </a:lnTo>
                  <a:lnTo>
                    <a:pt x="3308705" y="1943100"/>
                  </a:lnTo>
                  <a:lnTo>
                    <a:pt x="3309848" y="1930400"/>
                  </a:lnTo>
                  <a:lnTo>
                    <a:pt x="3317875" y="1930400"/>
                  </a:lnTo>
                  <a:lnTo>
                    <a:pt x="3317811" y="1917700"/>
                  </a:lnTo>
                  <a:lnTo>
                    <a:pt x="3353308" y="1917700"/>
                  </a:lnTo>
                  <a:lnTo>
                    <a:pt x="3354590" y="1905000"/>
                  </a:lnTo>
                  <a:lnTo>
                    <a:pt x="3357308" y="1905000"/>
                  </a:lnTo>
                  <a:lnTo>
                    <a:pt x="3358273" y="1917700"/>
                  </a:lnTo>
                  <a:lnTo>
                    <a:pt x="3364750" y="1917700"/>
                  </a:lnTo>
                  <a:lnTo>
                    <a:pt x="3367214" y="1905000"/>
                  </a:lnTo>
                  <a:lnTo>
                    <a:pt x="3392271" y="1905000"/>
                  </a:lnTo>
                  <a:lnTo>
                    <a:pt x="3392106" y="1892300"/>
                  </a:lnTo>
                  <a:lnTo>
                    <a:pt x="3392551" y="1892300"/>
                  </a:lnTo>
                  <a:lnTo>
                    <a:pt x="3392182" y="1879600"/>
                  </a:lnTo>
                  <a:lnTo>
                    <a:pt x="3410089" y="1879600"/>
                  </a:lnTo>
                  <a:lnTo>
                    <a:pt x="3410699" y="1866900"/>
                  </a:lnTo>
                  <a:lnTo>
                    <a:pt x="3416274" y="1866900"/>
                  </a:lnTo>
                  <a:lnTo>
                    <a:pt x="3417811" y="1854200"/>
                  </a:lnTo>
                  <a:lnTo>
                    <a:pt x="3421735" y="1854200"/>
                  </a:lnTo>
                  <a:lnTo>
                    <a:pt x="3424478" y="1854200"/>
                  </a:lnTo>
                  <a:lnTo>
                    <a:pt x="3429368" y="1854200"/>
                  </a:lnTo>
                  <a:lnTo>
                    <a:pt x="3431184" y="1841500"/>
                  </a:lnTo>
                  <a:lnTo>
                    <a:pt x="3434092" y="1841500"/>
                  </a:lnTo>
                  <a:lnTo>
                    <a:pt x="3436493" y="1828800"/>
                  </a:lnTo>
                  <a:lnTo>
                    <a:pt x="3439058" y="1828800"/>
                  </a:lnTo>
                  <a:lnTo>
                    <a:pt x="3440988" y="1816100"/>
                  </a:lnTo>
                  <a:lnTo>
                    <a:pt x="3448481" y="1816100"/>
                  </a:lnTo>
                  <a:lnTo>
                    <a:pt x="3449878" y="1803400"/>
                  </a:lnTo>
                  <a:lnTo>
                    <a:pt x="3446526" y="1803400"/>
                  </a:lnTo>
                  <a:lnTo>
                    <a:pt x="3447364" y="1790700"/>
                  </a:lnTo>
                  <a:lnTo>
                    <a:pt x="3449751" y="1790700"/>
                  </a:lnTo>
                  <a:lnTo>
                    <a:pt x="3450933" y="1778000"/>
                  </a:lnTo>
                  <a:lnTo>
                    <a:pt x="3449663" y="1778000"/>
                  </a:lnTo>
                  <a:lnTo>
                    <a:pt x="3450310" y="1765300"/>
                  </a:lnTo>
                  <a:lnTo>
                    <a:pt x="3453612" y="1765300"/>
                  </a:lnTo>
                  <a:lnTo>
                    <a:pt x="3453625" y="1752600"/>
                  </a:lnTo>
                  <a:lnTo>
                    <a:pt x="3460458" y="1752600"/>
                  </a:lnTo>
                  <a:lnTo>
                    <a:pt x="3460508" y="1739900"/>
                  </a:lnTo>
                  <a:lnTo>
                    <a:pt x="3459721" y="1739900"/>
                  </a:lnTo>
                  <a:lnTo>
                    <a:pt x="3458299" y="1727200"/>
                  </a:lnTo>
                  <a:lnTo>
                    <a:pt x="3469119" y="1727200"/>
                  </a:lnTo>
                  <a:lnTo>
                    <a:pt x="3469602" y="1714500"/>
                  </a:lnTo>
                  <a:lnTo>
                    <a:pt x="3475571" y="1714500"/>
                  </a:lnTo>
                  <a:lnTo>
                    <a:pt x="3471100" y="1701800"/>
                  </a:lnTo>
                  <a:lnTo>
                    <a:pt x="3469830" y="1701800"/>
                  </a:lnTo>
                  <a:lnTo>
                    <a:pt x="3470618" y="1689100"/>
                  </a:lnTo>
                  <a:lnTo>
                    <a:pt x="3471697" y="1689100"/>
                  </a:lnTo>
                  <a:lnTo>
                    <a:pt x="3474186" y="1676400"/>
                  </a:lnTo>
                  <a:lnTo>
                    <a:pt x="3472319" y="1676400"/>
                  </a:lnTo>
                  <a:lnTo>
                    <a:pt x="3469792" y="1663700"/>
                  </a:lnTo>
                  <a:lnTo>
                    <a:pt x="3468357" y="1663700"/>
                  </a:lnTo>
                  <a:lnTo>
                    <a:pt x="3464547" y="1651000"/>
                  </a:lnTo>
                  <a:lnTo>
                    <a:pt x="3452774" y="1651000"/>
                  </a:lnTo>
                  <a:lnTo>
                    <a:pt x="3450552" y="1638300"/>
                  </a:lnTo>
                  <a:lnTo>
                    <a:pt x="3445078" y="1638300"/>
                  </a:lnTo>
                  <a:lnTo>
                    <a:pt x="3446018" y="1625600"/>
                  </a:lnTo>
                  <a:lnTo>
                    <a:pt x="3458349" y="1625600"/>
                  </a:lnTo>
                  <a:lnTo>
                    <a:pt x="3454374" y="1612900"/>
                  </a:lnTo>
                  <a:lnTo>
                    <a:pt x="3445840" y="1612900"/>
                  </a:lnTo>
                  <a:lnTo>
                    <a:pt x="3429533" y="1600200"/>
                  </a:lnTo>
                  <a:lnTo>
                    <a:pt x="3452139" y="1600200"/>
                  </a:lnTo>
                  <a:lnTo>
                    <a:pt x="3451263" y="1587500"/>
                  </a:lnTo>
                  <a:lnTo>
                    <a:pt x="3442512" y="1587500"/>
                  </a:lnTo>
                  <a:lnTo>
                    <a:pt x="3439985" y="1574800"/>
                  </a:lnTo>
                  <a:lnTo>
                    <a:pt x="3430054" y="1574800"/>
                  </a:lnTo>
                  <a:lnTo>
                    <a:pt x="3427603" y="1562100"/>
                  </a:lnTo>
                  <a:lnTo>
                    <a:pt x="3416579" y="1562100"/>
                  </a:lnTo>
                  <a:lnTo>
                    <a:pt x="3418154" y="1549400"/>
                  </a:lnTo>
                  <a:lnTo>
                    <a:pt x="3407778" y="1549400"/>
                  </a:lnTo>
                  <a:lnTo>
                    <a:pt x="3407105" y="1536700"/>
                  </a:lnTo>
                  <a:lnTo>
                    <a:pt x="3398545" y="1536700"/>
                  </a:lnTo>
                  <a:lnTo>
                    <a:pt x="3398913" y="1524000"/>
                  </a:lnTo>
                  <a:lnTo>
                    <a:pt x="3390900" y="1524000"/>
                  </a:lnTo>
                  <a:lnTo>
                    <a:pt x="3386658" y="1511300"/>
                  </a:lnTo>
                  <a:lnTo>
                    <a:pt x="3378009" y="1511300"/>
                  </a:lnTo>
                  <a:lnTo>
                    <a:pt x="3371037" y="1498600"/>
                  </a:lnTo>
                  <a:lnTo>
                    <a:pt x="3364153" y="1498600"/>
                  </a:lnTo>
                  <a:lnTo>
                    <a:pt x="3359721" y="1485900"/>
                  </a:lnTo>
                  <a:lnTo>
                    <a:pt x="3358159" y="1485900"/>
                  </a:lnTo>
                  <a:lnTo>
                    <a:pt x="3357854" y="1473200"/>
                  </a:lnTo>
                  <a:lnTo>
                    <a:pt x="3359772" y="1473200"/>
                  </a:lnTo>
                  <a:lnTo>
                    <a:pt x="3366744" y="1460500"/>
                  </a:lnTo>
                  <a:lnTo>
                    <a:pt x="3363201" y="1447800"/>
                  </a:lnTo>
                  <a:lnTo>
                    <a:pt x="3373818" y="1447800"/>
                  </a:lnTo>
                  <a:lnTo>
                    <a:pt x="3374656" y="1435100"/>
                  </a:lnTo>
                  <a:lnTo>
                    <a:pt x="3385985" y="1435100"/>
                  </a:lnTo>
                  <a:lnTo>
                    <a:pt x="3389363" y="1422400"/>
                  </a:lnTo>
                  <a:lnTo>
                    <a:pt x="3391941" y="1422400"/>
                  </a:lnTo>
                  <a:lnTo>
                    <a:pt x="3393871" y="1435100"/>
                  </a:lnTo>
                  <a:lnTo>
                    <a:pt x="3400069" y="1435100"/>
                  </a:lnTo>
                  <a:lnTo>
                    <a:pt x="3402266" y="1422400"/>
                  </a:lnTo>
                  <a:lnTo>
                    <a:pt x="3410534" y="1422400"/>
                  </a:lnTo>
                  <a:lnTo>
                    <a:pt x="3411474" y="1409700"/>
                  </a:lnTo>
                  <a:lnTo>
                    <a:pt x="3405365" y="1409700"/>
                  </a:lnTo>
                  <a:lnTo>
                    <a:pt x="3406419" y="1397000"/>
                  </a:lnTo>
                  <a:lnTo>
                    <a:pt x="3360001" y="1397000"/>
                  </a:lnTo>
                  <a:lnTo>
                    <a:pt x="3353485" y="1384300"/>
                  </a:lnTo>
                  <a:lnTo>
                    <a:pt x="3348977" y="1397000"/>
                  </a:lnTo>
                  <a:lnTo>
                    <a:pt x="3331565" y="1397000"/>
                  </a:lnTo>
                  <a:lnTo>
                    <a:pt x="3333419" y="1409700"/>
                  </a:lnTo>
                  <a:lnTo>
                    <a:pt x="3318840" y="1409700"/>
                  </a:lnTo>
                  <a:lnTo>
                    <a:pt x="3317417" y="1397000"/>
                  </a:lnTo>
                  <a:lnTo>
                    <a:pt x="3316897" y="1397000"/>
                  </a:lnTo>
                  <a:lnTo>
                    <a:pt x="3315449" y="1384300"/>
                  </a:lnTo>
                  <a:lnTo>
                    <a:pt x="3281997" y="1384300"/>
                  </a:lnTo>
                  <a:lnTo>
                    <a:pt x="3281692" y="1371600"/>
                  </a:lnTo>
                  <a:lnTo>
                    <a:pt x="3274999" y="1371600"/>
                  </a:lnTo>
                  <a:lnTo>
                    <a:pt x="3275558" y="1358900"/>
                  </a:lnTo>
                  <a:lnTo>
                    <a:pt x="3299752" y="1358900"/>
                  </a:lnTo>
                  <a:lnTo>
                    <a:pt x="3300387" y="1346200"/>
                  </a:lnTo>
                  <a:lnTo>
                    <a:pt x="3304159" y="1346200"/>
                  </a:lnTo>
                  <a:lnTo>
                    <a:pt x="3302025" y="1333500"/>
                  </a:lnTo>
                  <a:lnTo>
                    <a:pt x="3305924" y="1333500"/>
                  </a:lnTo>
                  <a:lnTo>
                    <a:pt x="3312528" y="1320800"/>
                  </a:lnTo>
                  <a:lnTo>
                    <a:pt x="3318230" y="1320800"/>
                  </a:lnTo>
                  <a:lnTo>
                    <a:pt x="3321520" y="1308100"/>
                  </a:lnTo>
                  <a:lnTo>
                    <a:pt x="3323374" y="1308100"/>
                  </a:lnTo>
                  <a:lnTo>
                    <a:pt x="3324275" y="1295400"/>
                  </a:lnTo>
                  <a:lnTo>
                    <a:pt x="3348266" y="1295400"/>
                  </a:lnTo>
                  <a:lnTo>
                    <a:pt x="3347986" y="1308100"/>
                  </a:lnTo>
                  <a:lnTo>
                    <a:pt x="3344672" y="1308100"/>
                  </a:lnTo>
                  <a:lnTo>
                    <a:pt x="3345345" y="1320800"/>
                  </a:lnTo>
                  <a:lnTo>
                    <a:pt x="3341179" y="1320800"/>
                  </a:lnTo>
                  <a:lnTo>
                    <a:pt x="3340938" y="1333500"/>
                  </a:lnTo>
                  <a:lnTo>
                    <a:pt x="3345827" y="1333500"/>
                  </a:lnTo>
                  <a:lnTo>
                    <a:pt x="3347364" y="1346200"/>
                  </a:lnTo>
                  <a:lnTo>
                    <a:pt x="3337547" y="1346200"/>
                  </a:lnTo>
                  <a:lnTo>
                    <a:pt x="3336899" y="1358900"/>
                  </a:lnTo>
                  <a:lnTo>
                    <a:pt x="3366008" y="1358900"/>
                  </a:lnTo>
                  <a:lnTo>
                    <a:pt x="3368294" y="1346200"/>
                  </a:lnTo>
                  <a:lnTo>
                    <a:pt x="3374631" y="1346200"/>
                  </a:lnTo>
                  <a:lnTo>
                    <a:pt x="3374618" y="1333500"/>
                  </a:lnTo>
                  <a:lnTo>
                    <a:pt x="3390201" y="1333500"/>
                  </a:lnTo>
                  <a:lnTo>
                    <a:pt x="3390862" y="1320800"/>
                  </a:lnTo>
                  <a:lnTo>
                    <a:pt x="3424237" y="1320800"/>
                  </a:lnTo>
                  <a:lnTo>
                    <a:pt x="3427145" y="1333500"/>
                  </a:lnTo>
                  <a:lnTo>
                    <a:pt x="3435058" y="1333500"/>
                  </a:lnTo>
                  <a:lnTo>
                    <a:pt x="3435388" y="1346200"/>
                  </a:lnTo>
                  <a:lnTo>
                    <a:pt x="3434499" y="1346200"/>
                  </a:lnTo>
                  <a:lnTo>
                    <a:pt x="3439045" y="1358900"/>
                  </a:lnTo>
                  <a:lnTo>
                    <a:pt x="3435464" y="1358900"/>
                  </a:lnTo>
                  <a:lnTo>
                    <a:pt x="3436188" y="1371600"/>
                  </a:lnTo>
                  <a:lnTo>
                    <a:pt x="3433153" y="1371600"/>
                  </a:lnTo>
                  <a:lnTo>
                    <a:pt x="3435451" y="1384300"/>
                  </a:lnTo>
                  <a:lnTo>
                    <a:pt x="3455289" y="1384300"/>
                  </a:lnTo>
                  <a:lnTo>
                    <a:pt x="3456254" y="1397000"/>
                  </a:lnTo>
                  <a:lnTo>
                    <a:pt x="3463467" y="1397000"/>
                  </a:lnTo>
                  <a:lnTo>
                    <a:pt x="3465461" y="1384300"/>
                  </a:lnTo>
                  <a:lnTo>
                    <a:pt x="3480612" y="1384300"/>
                  </a:lnTo>
                  <a:lnTo>
                    <a:pt x="3480155" y="1397000"/>
                  </a:lnTo>
                  <a:lnTo>
                    <a:pt x="3492995" y="1397000"/>
                  </a:lnTo>
                  <a:lnTo>
                    <a:pt x="3493808" y="1409700"/>
                  </a:lnTo>
                  <a:lnTo>
                    <a:pt x="3486035" y="1409700"/>
                  </a:lnTo>
                  <a:lnTo>
                    <a:pt x="3486188" y="1422400"/>
                  </a:lnTo>
                  <a:lnTo>
                    <a:pt x="3499739" y="1422400"/>
                  </a:lnTo>
                  <a:lnTo>
                    <a:pt x="3502190" y="1435100"/>
                  </a:lnTo>
                  <a:lnTo>
                    <a:pt x="3512667" y="1447800"/>
                  </a:lnTo>
                  <a:lnTo>
                    <a:pt x="3510470" y="1447800"/>
                  </a:lnTo>
                  <a:lnTo>
                    <a:pt x="3508070" y="1460500"/>
                  </a:lnTo>
                  <a:lnTo>
                    <a:pt x="3510496" y="1460500"/>
                  </a:lnTo>
                  <a:lnTo>
                    <a:pt x="3509073" y="1473200"/>
                  </a:lnTo>
                  <a:lnTo>
                    <a:pt x="3506711" y="1473200"/>
                  </a:lnTo>
                  <a:lnTo>
                    <a:pt x="3514788" y="1485900"/>
                  </a:lnTo>
                  <a:lnTo>
                    <a:pt x="3518052" y="1485900"/>
                  </a:lnTo>
                  <a:lnTo>
                    <a:pt x="3517569" y="1498600"/>
                  </a:lnTo>
                  <a:lnTo>
                    <a:pt x="3548291" y="1498600"/>
                  </a:lnTo>
                  <a:lnTo>
                    <a:pt x="3551796" y="1485900"/>
                  </a:lnTo>
                  <a:lnTo>
                    <a:pt x="3556965" y="1485900"/>
                  </a:lnTo>
                  <a:lnTo>
                    <a:pt x="3556266" y="1473200"/>
                  </a:lnTo>
                  <a:lnTo>
                    <a:pt x="3557346" y="1485900"/>
                  </a:lnTo>
                  <a:lnTo>
                    <a:pt x="3572459" y="1485900"/>
                  </a:lnTo>
                  <a:lnTo>
                    <a:pt x="3574288" y="1473200"/>
                  </a:lnTo>
                  <a:lnTo>
                    <a:pt x="3586302" y="1473200"/>
                  </a:lnTo>
                  <a:lnTo>
                    <a:pt x="3586048" y="1460500"/>
                  </a:lnTo>
                  <a:lnTo>
                    <a:pt x="3588220" y="1460500"/>
                  </a:lnTo>
                  <a:lnTo>
                    <a:pt x="3586213" y="1447800"/>
                  </a:lnTo>
                  <a:lnTo>
                    <a:pt x="3584232" y="1447800"/>
                  </a:lnTo>
                  <a:lnTo>
                    <a:pt x="3583825" y="1435100"/>
                  </a:lnTo>
                  <a:lnTo>
                    <a:pt x="3575062" y="1435100"/>
                  </a:lnTo>
                  <a:lnTo>
                    <a:pt x="3574427" y="1422400"/>
                  </a:lnTo>
                  <a:lnTo>
                    <a:pt x="3573627" y="1422400"/>
                  </a:lnTo>
                  <a:lnTo>
                    <a:pt x="3571379" y="1409700"/>
                  </a:lnTo>
                  <a:lnTo>
                    <a:pt x="3568192" y="1397000"/>
                  </a:lnTo>
                  <a:lnTo>
                    <a:pt x="3556508" y="1384300"/>
                  </a:lnTo>
                  <a:lnTo>
                    <a:pt x="3552990" y="1371600"/>
                  </a:lnTo>
                  <a:lnTo>
                    <a:pt x="3541941" y="1371600"/>
                  </a:lnTo>
                  <a:lnTo>
                    <a:pt x="3531247" y="1358900"/>
                  </a:lnTo>
                  <a:lnTo>
                    <a:pt x="3527133" y="1346200"/>
                  </a:lnTo>
                  <a:lnTo>
                    <a:pt x="3516896" y="1346200"/>
                  </a:lnTo>
                  <a:lnTo>
                    <a:pt x="3511283" y="1333500"/>
                  </a:lnTo>
                  <a:lnTo>
                    <a:pt x="3497237" y="1333500"/>
                  </a:lnTo>
                  <a:lnTo>
                    <a:pt x="3498900" y="1320800"/>
                  </a:lnTo>
                  <a:lnTo>
                    <a:pt x="3493782" y="1320800"/>
                  </a:lnTo>
                  <a:lnTo>
                    <a:pt x="3492017" y="1308100"/>
                  </a:lnTo>
                  <a:lnTo>
                    <a:pt x="3505606" y="1308100"/>
                  </a:lnTo>
                  <a:lnTo>
                    <a:pt x="3507295" y="1295400"/>
                  </a:lnTo>
                  <a:lnTo>
                    <a:pt x="3511080" y="1295400"/>
                  </a:lnTo>
                  <a:lnTo>
                    <a:pt x="3510623" y="1282700"/>
                  </a:lnTo>
                  <a:lnTo>
                    <a:pt x="3514890" y="1282700"/>
                  </a:lnTo>
                  <a:lnTo>
                    <a:pt x="3517912" y="1270000"/>
                  </a:lnTo>
                  <a:lnTo>
                    <a:pt x="3521062" y="1270000"/>
                  </a:lnTo>
                  <a:lnTo>
                    <a:pt x="3520236" y="1257300"/>
                  </a:lnTo>
                  <a:lnTo>
                    <a:pt x="3517976" y="1244600"/>
                  </a:lnTo>
                  <a:lnTo>
                    <a:pt x="3515068" y="1244600"/>
                  </a:lnTo>
                  <a:lnTo>
                    <a:pt x="3512553" y="1231900"/>
                  </a:lnTo>
                  <a:lnTo>
                    <a:pt x="3512159" y="1231900"/>
                  </a:lnTo>
                  <a:lnTo>
                    <a:pt x="3512845" y="1219200"/>
                  </a:lnTo>
                  <a:lnTo>
                    <a:pt x="3527717" y="1219200"/>
                  </a:lnTo>
                  <a:lnTo>
                    <a:pt x="3527310" y="1206500"/>
                  </a:lnTo>
                  <a:lnTo>
                    <a:pt x="3532721" y="1206500"/>
                  </a:lnTo>
                  <a:lnTo>
                    <a:pt x="3532276" y="1193800"/>
                  </a:lnTo>
                  <a:lnTo>
                    <a:pt x="3533775" y="1193800"/>
                  </a:lnTo>
                  <a:lnTo>
                    <a:pt x="3533076" y="1181100"/>
                  </a:lnTo>
                  <a:lnTo>
                    <a:pt x="3541763" y="1181100"/>
                  </a:lnTo>
                  <a:lnTo>
                    <a:pt x="3542982" y="1193800"/>
                  </a:lnTo>
                  <a:lnTo>
                    <a:pt x="3554311" y="1193800"/>
                  </a:lnTo>
                  <a:lnTo>
                    <a:pt x="3555733" y="1206500"/>
                  </a:lnTo>
                  <a:lnTo>
                    <a:pt x="3557892" y="1206500"/>
                  </a:lnTo>
                  <a:lnTo>
                    <a:pt x="3559632" y="1193800"/>
                  </a:lnTo>
                  <a:lnTo>
                    <a:pt x="3560749" y="1193800"/>
                  </a:lnTo>
                  <a:lnTo>
                    <a:pt x="3560915" y="1206500"/>
                  </a:lnTo>
                  <a:lnTo>
                    <a:pt x="3574123" y="1206500"/>
                  </a:lnTo>
                  <a:lnTo>
                    <a:pt x="3575748" y="1193800"/>
                  </a:lnTo>
                  <a:lnTo>
                    <a:pt x="3580777" y="1193800"/>
                  </a:lnTo>
                  <a:lnTo>
                    <a:pt x="3590379" y="1181100"/>
                  </a:lnTo>
                  <a:lnTo>
                    <a:pt x="3600462" y="1181100"/>
                  </a:lnTo>
                  <a:lnTo>
                    <a:pt x="3601770" y="1168400"/>
                  </a:lnTo>
                  <a:lnTo>
                    <a:pt x="3606406" y="1168400"/>
                  </a:lnTo>
                  <a:lnTo>
                    <a:pt x="3611943" y="1155700"/>
                  </a:lnTo>
                  <a:lnTo>
                    <a:pt x="3608070" y="1143000"/>
                  </a:lnTo>
                  <a:lnTo>
                    <a:pt x="3607803" y="1130300"/>
                  </a:lnTo>
                  <a:lnTo>
                    <a:pt x="3611372" y="1130300"/>
                  </a:lnTo>
                  <a:lnTo>
                    <a:pt x="3614013" y="1117600"/>
                  </a:lnTo>
                  <a:lnTo>
                    <a:pt x="3612553" y="1104900"/>
                  </a:lnTo>
                  <a:lnTo>
                    <a:pt x="3618369" y="1104900"/>
                  </a:lnTo>
                  <a:lnTo>
                    <a:pt x="3619220" y="1092200"/>
                  </a:lnTo>
                  <a:lnTo>
                    <a:pt x="3622713" y="1079500"/>
                  </a:lnTo>
                  <a:lnTo>
                    <a:pt x="3624211" y="1066800"/>
                  </a:lnTo>
                  <a:lnTo>
                    <a:pt x="3623957" y="1066800"/>
                  </a:lnTo>
                  <a:lnTo>
                    <a:pt x="3622776" y="1054100"/>
                  </a:lnTo>
                  <a:lnTo>
                    <a:pt x="3621290" y="1041400"/>
                  </a:lnTo>
                  <a:lnTo>
                    <a:pt x="3619195" y="1041400"/>
                  </a:lnTo>
                  <a:lnTo>
                    <a:pt x="3621709" y="1028700"/>
                  </a:lnTo>
                  <a:lnTo>
                    <a:pt x="3622230" y="1028700"/>
                  </a:lnTo>
                  <a:lnTo>
                    <a:pt x="3618725" y="1016000"/>
                  </a:lnTo>
                  <a:lnTo>
                    <a:pt x="3619373" y="1003300"/>
                  </a:lnTo>
                  <a:lnTo>
                    <a:pt x="3620363" y="990600"/>
                  </a:lnTo>
                  <a:lnTo>
                    <a:pt x="3621811" y="990600"/>
                  </a:lnTo>
                  <a:lnTo>
                    <a:pt x="3622878" y="977900"/>
                  </a:lnTo>
                  <a:lnTo>
                    <a:pt x="3623487" y="977900"/>
                  </a:lnTo>
                  <a:lnTo>
                    <a:pt x="3623614" y="965200"/>
                  </a:lnTo>
                  <a:lnTo>
                    <a:pt x="3623348" y="965200"/>
                  </a:lnTo>
                  <a:lnTo>
                    <a:pt x="3613886" y="952500"/>
                  </a:lnTo>
                  <a:lnTo>
                    <a:pt x="3613416" y="952500"/>
                  </a:lnTo>
                  <a:lnTo>
                    <a:pt x="3614623" y="939800"/>
                  </a:lnTo>
                  <a:lnTo>
                    <a:pt x="3609505" y="939800"/>
                  </a:lnTo>
                  <a:lnTo>
                    <a:pt x="3603637" y="927100"/>
                  </a:lnTo>
                  <a:lnTo>
                    <a:pt x="3607206" y="927100"/>
                  </a:lnTo>
                  <a:lnTo>
                    <a:pt x="3600170" y="914400"/>
                  </a:lnTo>
                  <a:lnTo>
                    <a:pt x="3594417" y="914400"/>
                  </a:lnTo>
                  <a:lnTo>
                    <a:pt x="3593782" y="901700"/>
                  </a:lnTo>
                  <a:lnTo>
                    <a:pt x="3589337" y="901700"/>
                  </a:lnTo>
                  <a:lnTo>
                    <a:pt x="3586111" y="889000"/>
                  </a:lnTo>
                  <a:lnTo>
                    <a:pt x="3581641" y="889000"/>
                  </a:lnTo>
                  <a:lnTo>
                    <a:pt x="3582797" y="876300"/>
                  </a:lnTo>
                  <a:lnTo>
                    <a:pt x="3581120" y="876300"/>
                  </a:lnTo>
                  <a:lnTo>
                    <a:pt x="3580092" y="863600"/>
                  </a:lnTo>
                  <a:lnTo>
                    <a:pt x="3582276" y="863600"/>
                  </a:lnTo>
                  <a:lnTo>
                    <a:pt x="3581717" y="850900"/>
                  </a:lnTo>
                  <a:lnTo>
                    <a:pt x="3583775" y="863600"/>
                  </a:lnTo>
                  <a:lnTo>
                    <a:pt x="3594303" y="863600"/>
                  </a:lnTo>
                  <a:lnTo>
                    <a:pt x="3600221" y="876300"/>
                  </a:lnTo>
                  <a:lnTo>
                    <a:pt x="3606304" y="876300"/>
                  </a:lnTo>
                  <a:lnTo>
                    <a:pt x="3608044" y="889000"/>
                  </a:lnTo>
                  <a:lnTo>
                    <a:pt x="3613188" y="901700"/>
                  </a:lnTo>
                  <a:lnTo>
                    <a:pt x="3623602" y="901700"/>
                  </a:lnTo>
                  <a:lnTo>
                    <a:pt x="3625875" y="914400"/>
                  </a:lnTo>
                  <a:lnTo>
                    <a:pt x="3628301" y="914400"/>
                  </a:lnTo>
                  <a:lnTo>
                    <a:pt x="3630587" y="927100"/>
                  </a:lnTo>
                  <a:lnTo>
                    <a:pt x="3633241" y="927100"/>
                  </a:lnTo>
                  <a:lnTo>
                    <a:pt x="3640810" y="939800"/>
                  </a:lnTo>
                  <a:lnTo>
                    <a:pt x="3643731" y="939800"/>
                  </a:lnTo>
                  <a:lnTo>
                    <a:pt x="3643579" y="952500"/>
                  </a:lnTo>
                  <a:lnTo>
                    <a:pt x="3642347" y="952500"/>
                  </a:lnTo>
                  <a:lnTo>
                    <a:pt x="3651504" y="965200"/>
                  </a:lnTo>
                  <a:lnTo>
                    <a:pt x="3655745" y="977900"/>
                  </a:lnTo>
                  <a:lnTo>
                    <a:pt x="3663277" y="990600"/>
                  </a:lnTo>
                  <a:lnTo>
                    <a:pt x="3668369" y="990600"/>
                  </a:lnTo>
                  <a:lnTo>
                    <a:pt x="3670338" y="1003300"/>
                  </a:lnTo>
                  <a:lnTo>
                    <a:pt x="3671595" y="1003300"/>
                  </a:lnTo>
                  <a:lnTo>
                    <a:pt x="3671747" y="1016000"/>
                  </a:lnTo>
                  <a:lnTo>
                    <a:pt x="3677158" y="1016000"/>
                  </a:lnTo>
                  <a:lnTo>
                    <a:pt x="3680231" y="1028700"/>
                  </a:lnTo>
                  <a:lnTo>
                    <a:pt x="3685616" y="1028700"/>
                  </a:lnTo>
                  <a:lnTo>
                    <a:pt x="3686111" y="1041400"/>
                  </a:lnTo>
                  <a:lnTo>
                    <a:pt x="3687559" y="1041400"/>
                  </a:lnTo>
                  <a:lnTo>
                    <a:pt x="3694849" y="1054100"/>
                  </a:lnTo>
                  <a:lnTo>
                    <a:pt x="3699675" y="1054100"/>
                  </a:lnTo>
                  <a:lnTo>
                    <a:pt x="3704336" y="1066800"/>
                  </a:lnTo>
                  <a:lnTo>
                    <a:pt x="3712489" y="1066800"/>
                  </a:lnTo>
                  <a:lnTo>
                    <a:pt x="3717226" y="1054100"/>
                  </a:lnTo>
                  <a:lnTo>
                    <a:pt x="3711092" y="1041400"/>
                  </a:lnTo>
                  <a:lnTo>
                    <a:pt x="3723678" y="1041400"/>
                  </a:lnTo>
                  <a:lnTo>
                    <a:pt x="3725697" y="1054100"/>
                  </a:lnTo>
                  <a:lnTo>
                    <a:pt x="3727691" y="1054100"/>
                  </a:lnTo>
                  <a:lnTo>
                    <a:pt x="3731234" y="1066800"/>
                  </a:lnTo>
                  <a:lnTo>
                    <a:pt x="3741610" y="1066800"/>
                  </a:lnTo>
                  <a:lnTo>
                    <a:pt x="3742512" y="1054100"/>
                  </a:lnTo>
                  <a:lnTo>
                    <a:pt x="3740785" y="1054100"/>
                  </a:lnTo>
                  <a:lnTo>
                    <a:pt x="3739705" y="1041400"/>
                  </a:lnTo>
                  <a:lnTo>
                    <a:pt x="3739235" y="1041400"/>
                  </a:lnTo>
                  <a:lnTo>
                    <a:pt x="3738638" y="1028700"/>
                  </a:lnTo>
                  <a:lnTo>
                    <a:pt x="3726269" y="1028700"/>
                  </a:lnTo>
                  <a:lnTo>
                    <a:pt x="3715435" y="1016000"/>
                  </a:lnTo>
                  <a:lnTo>
                    <a:pt x="3712464" y="1016000"/>
                  </a:lnTo>
                  <a:lnTo>
                    <a:pt x="3705834" y="1003300"/>
                  </a:lnTo>
                  <a:lnTo>
                    <a:pt x="3696957" y="1003300"/>
                  </a:lnTo>
                  <a:lnTo>
                    <a:pt x="3695471" y="990600"/>
                  </a:lnTo>
                  <a:lnTo>
                    <a:pt x="3690340" y="990600"/>
                  </a:lnTo>
                  <a:lnTo>
                    <a:pt x="3683165" y="965200"/>
                  </a:lnTo>
                  <a:lnTo>
                    <a:pt x="3678821" y="952500"/>
                  </a:lnTo>
                  <a:lnTo>
                    <a:pt x="3675202" y="939800"/>
                  </a:lnTo>
                  <a:lnTo>
                    <a:pt x="3691178" y="939800"/>
                  </a:lnTo>
                  <a:lnTo>
                    <a:pt x="3692614" y="952500"/>
                  </a:lnTo>
                  <a:lnTo>
                    <a:pt x="3703485" y="952500"/>
                  </a:lnTo>
                  <a:lnTo>
                    <a:pt x="3707638" y="965200"/>
                  </a:lnTo>
                  <a:lnTo>
                    <a:pt x="3716490" y="965200"/>
                  </a:lnTo>
                  <a:lnTo>
                    <a:pt x="3717925" y="952500"/>
                  </a:lnTo>
                  <a:lnTo>
                    <a:pt x="3704234" y="939800"/>
                  </a:lnTo>
                  <a:lnTo>
                    <a:pt x="3699726" y="927100"/>
                  </a:lnTo>
                  <a:lnTo>
                    <a:pt x="3688473" y="927100"/>
                  </a:lnTo>
                  <a:lnTo>
                    <a:pt x="3684790" y="914400"/>
                  </a:lnTo>
                  <a:lnTo>
                    <a:pt x="3679875" y="914400"/>
                  </a:lnTo>
                  <a:lnTo>
                    <a:pt x="3673652" y="901700"/>
                  </a:lnTo>
                  <a:lnTo>
                    <a:pt x="3667887" y="901700"/>
                  </a:lnTo>
                  <a:lnTo>
                    <a:pt x="3661410" y="889000"/>
                  </a:lnTo>
                  <a:lnTo>
                    <a:pt x="3656114" y="889000"/>
                  </a:lnTo>
                  <a:lnTo>
                    <a:pt x="3651707" y="876300"/>
                  </a:lnTo>
                  <a:lnTo>
                    <a:pt x="3645154" y="876300"/>
                  </a:lnTo>
                  <a:lnTo>
                    <a:pt x="3641471" y="863600"/>
                  </a:lnTo>
                  <a:lnTo>
                    <a:pt x="3633647" y="863600"/>
                  </a:lnTo>
                  <a:lnTo>
                    <a:pt x="3627386" y="850900"/>
                  </a:lnTo>
                  <a:lnTo>
                    <a:pt x="3615017" y="850900"/>
                  </a:lnTo>
                  <a:lnTo>
                    <a:pt x="3612718" y="838200"/>
                  </a:lnTo>
                  <a:lnTo>
                    <a:pt x="3612362" y="838200"/>
                  </a:lnTo>
                  <a:lnTo>
                    <a:pt x="3607739" y="825500"/>
                  </a:lnTo>
                  <a:lnTo>
                    <a:pt x="3604768" y="825500"/>
                  </a:lnTo>
                  <a:lnTo>
                    <a:pt x="3599218" y="812800"/>
                  </a:lnTo>
                  <a:lnTo>
                    <a:pt x="3600958" y="812800"/>
                  </a:lnTo>
                  <a:lnTo>
                    <a:pt x="3596881" y="800100"/>
                  </a:lnTo>
                  <a:lnTo>
                    <a:pt x="3590518" y="800100"/>
                  </a:lnTo>
                  <a:lnTo>
                    <a:pt x="3585718" y="787400"/>
                  </a:lnTo>
                  <a:lnTo>
                    <a:pt x="3581476" y="787400"/>
                  </a:lnTo>
                  <a:lnTo>
                    <a:pt x="3566617" y="774700"/>
                  </a:lnTo>
                  <a:lnTo>
                    <a:pt x="3561804" y="762000"/>
                  </a:lnTo>
                  <a:lnTo>
                    <a:pt x="3560470" y="762000"/>
                  </a:lnTo>
                  <a:lnTo>
                    <a:pt x="3560470" y="800100"/>
                  </a:lnTo>
                  <a:lnTo>
                    <a:pt x="3560051" y="800100"/>
                  </a:lnTo>
                  <a:lnTo>
                    <a:pt x="3560051" y="812800"/>
                  </a:lnTo>
                  <a:lnTo>
                    <a:pt x="3560013" y="823633"/>
                  </a:lnTo>
                  <a:lnTo>
                    <a:pt x="3558946" y="812800"/>
                  </a:lnTo>
                  <a:lnTo>
                    <a:pt x="3560051" y="812800"/>
                  </a:lnTo>
                  <a:lnTo>
                    <a:pt x="3560051" y="800100"/>
                  </a:lnTo>
                  <a:lnTo>
                    <a:pt x="3556965" y="788162"/>
                  </a:lnTo>
                  <a:lnTo>
                    <a:pt x="3556965" y="812800"/>
                  </a:lnTo>
                  <a:lnTo>
                    <a:pt x="3553066" y="812800"/>
                  </a:lnTo>
                  <a:lnTo>
                    <a:pt x="3552799" y="806462"/>
                  </a:lnTo>
                  <a:lnTo>
                    <a:pt x="3556965" y="812800"/>
                  </a:lnTo>
                  <a:lnTo>
                    <a:pt x="3556965" y="788162"/>
                  </a:lnTo>
                  <a:lnTo>
                    <a:pt x="3556774" y="787400"/>
                  </a:lnTo>
                  <a:lnTo>
                    <a:pt x="3559010" y="787400"/>
                  </a:lnTo>
                  <a:lnTo>
                    <a:pt x="3560470" y="800100"/>
                  </a:lnTo>
                  <a:lnTo>
                    <a:pt x="3560470" y="762000"/>
                  </a:lnTo>
                  <a:lnTo>
                    <a:pt x="3539566" y="762000"/>
                  </a:lnTo>
                  <a:lnTo>
                    <a:pt x="3539845" y="774700"/>
                  </a:lnTo>
                  <a:lnTo>
                    <a:pt x="3553307" y="774700"/>
                  </a:lnTo>
                  <a:lnTo>
                    <a:pt x="3556635" y="787400"/>
                  </a:lnTo>
                  <a:lnTo>
                    <a:pt x="3551859" y="787400"/>
                  </a:lnTo>
                  <a:lnTo>
                    <a:pt x="3550412" y="800100"/>
                  </a:lnTo>
                  <a:lnTo>
                    <a:pt x="3548621" y="800100"/>
                  </a:lnTo>
                  <a:lnTo>
                    <a:pt x="3540087" y="800100"/>
                  </a:lnTo>
                  <a:lnTo>
                    <a:pt x="3532111" y="787400"/>
                  </a:lnTo>
                  <a:lnTo>
                    <a:pt x="3511321" y="787400"/>
                  </a:lnTo>
                  <a:lnTo>
                    <a:pt x="3508959" y="774700"/>
                  </a:lnTo>
                  <a:lnTo>
                    <a:pt x="3467023" y="774700"/>
                  </a:lnTo>
                  <a:lnTo>
                    <a:pt x="3470567" y="787400"/>
                  </a:lnTo>
                  <a:lnTo>
                    <a:pt x="3468713" y="787400"/>
                  </a:lnTo>
                  <a:lnTo>
                    <a:pt x="3467747" y="800100"/>
                  </a:lnTo>
                  <a:lnTo>
                    <a:pt x="3466477" y="800100"/>
                  </a:lnTo>
                  <a:lnTo>
                    <a:pt x="3467074" y="787400"/>
                  </a:lnTo>
                  <a:lnTo>
                    <a:pt x="3455974" y="787400"/>
                  </a:lnTo>
                  <a:lnTo>
                    <a:pt x="3454958" y="774700"/>
                  </a:lnTo>
                  <a:lnTo>
                    <a:pt x="3445992" y="774700"/>
                  </a:lnTo>
                  <a:lnTo>
                    <a:pt x="3445992" y="787400"/>
                  </a:lnTo>
                  <a:lnTo>
                    <a:pt x="3444506" y="800100"/>
                  </a:lnTo>
                  <a:lnTo>
                    <a:pt x="3443922" y="800100"/>
                  </a:lnTo>
                  <a:lnTo>
                    <a:pt x="3445992" y="787400"/>
                  </a:lnTo>
                  <a:lnTo>
                    <a:pt x="3445992" y="774700"/>
                  </a:lnTo>
                  <a:lnTo>
                    <a:pt x="3440950" y="774700"/>
                  </a:lnTo>
                  <a:lnTo>
                    <a:pt x="3439884" y="787400"/>
                  </a:lnTo>
                  <a:lnTo>
                    <a:pt x="3439642" y="787400"/>
                  </a:lnTo>
                  <a:lnTo>
                    <a:pt x="3438677" y="774700"/>
                  </a:lnTo>
                  <a:lnTo>
                    <a:pt x="3433775" y="774700"/>
                  </a:lnTo>
                  <a:lnTo>
                    <a:pt x="3432098" y="762000"/>
                  </a:lnTo>
                  <a:lnTo>
                    <a:pt x="3407016" y="762000"/>
                  </a:lnTo>
                  <a:lnTo>
                    <a:pt x="3405911" y="774700"/>
                  </a:lnTo>
                  <a:lnTo>
                    <a:pt x="3403092" y="762000"/>
                  </a:lnTo>
                  <a:lnTo>
                    <a:pt x="3399434" y="762000"/>
                  </a:lnTo>
                  <a:lnTo>
                    <a:pt x="3401606" y="749300"/>
                  </a:lnTo>
                  <a:lnTo>
                    <a:pt x="3403320" y="749300"/>
                  </a:lnTo>
                  <a:lnTo>
                    <a:pt x="3401504" y="736600"/>
                  </a:lnTo>
                  <a:lnTo>
                    <a:pt x="3402292" y="736600"/>
                  </a:lnTo>
                  <a:lnTo>
                    <a:pt x="3406013" y="723900"/>
                  </a:lnTo>
                  <a:lnTo>
                    <a:pt x="3409188" y="723900"/>
                  </a:lnTo>
                  <a:lnTo>
                    <a:pt x="3410178" y="711200"/>
                  </a:lnTo>
                  <a:lnTo>
                    <a:pt x="3414090" y="711200"/>
                  </a:lnTo>
                  <a:lnTo>
                    <a:pt x="3414318" y="698500"/>
                  </a:lnTo>
                  <a:lnTo>
                    <a:pt x="3413899" y="685800"/>
                  </a:lnTo>
                  <a:lnTo>
                    <a:pt x="3413696" y="685800"/>
                  </a:lnTo>
                  <a:lnTo>
                    <a:pt x="3413569" y="673100"/>
                  </a:lnTo>
                  <a:lnTo>
                    <a:pt x="3419144" y="673100"/>
                  </a:lnTo>
                  <a:lnTo>
                    <a:pt x="3421608" y="660400"/>
                  </a:lnTo>
                  <a:lnTo>
                    <a:pt x="3423996" y="660400"/>
                  </a:lnTo>
                  <a:lnTo>
                    <a:pt x="3426612" y="647700"/>
                  </a:lnTo>
                  <a:lnTo>
                    <a:pt x="3427869" y="647700"/>
                  </a:lnTo>
                  <a:lnTo>
                    <a:pt x="3425418" y="622300"/>
                  </a:lnTo>
                  <a:lnTo>
                    <a:pt x="3431565" y="622300"/>
                  </a:lnTo>
                  <a:lnTo>
                    <a:pt x="3432416" y="609600"/>
                  </a:lnTo>
                  <a:lnTo>
                    <a:pt x="3435705" y="596900"/>
                  </a:lnTo>
                  <a:lnTo>
                    <a:pt x="3443770" y="596900"/>
                  </a:lnTo>
                  <a:lnTo>
                    <a:pt x="3450056" y="584200"/>
                  </a:lnTo>
                  <a:lnTo>
                    <a:pt x="3534854" y="584200"/>
                  </a:lnTo>
                  <a:lnTo>
                    <a:pt x="3536264" y="571500"/>
                  </a:lnTo>
                  <a:lnTo>
                    <a:pt x="3538385" y="584200"/>
                  </a:lnTo>
                  <a:lnTo>
                    <a:pt x="3540760" y="584200"/>
                  </a:lnTo>
                  <a:lnTo>
                    <a:pt x="3550018" y="571500"/>
                  </a:lnTo>
                  <a:lnTo>
                    <a:pt x="3555593" y="571500"/>
                  </a:lnTo>
                  <a:lnTo>
                    <a:pt x="3556609" y="558800"/>
                  </a:lnTo>
                  <a:lnTo>
                    <a:pt x="3570452" y="558800"/>
                  </a:lnTo>
                  <a:lnTo>
                    <a:pt x="3572510" y="571500"/>
                  </a:lnTo>
                  <a:lnTo>
                    <a:pt x="3575291" y="558800"/>
                  </a:lnTo>
                  <a:lnTo>
                    <a:pt x="3577488" y="558800"/>
                  </a:lnTo>
                  <a:lnTo>
                    <a:pt x="3583025" y="571500"/>
                  </a:lnTo>
                  <a:lnTo>
                    <a:pt x="3586137" y="571500"/>
                  </a:lnTo>
                  <a:lnTo>
                    <a:pt x="3587470" y="558800"/>
                  </a:lnTo>
                  <a:lnTo>
                    <a:pt x="3595687" y="558800"/>
                  </a:lnTo>
                  <a:lnTo>
                    <a:pt x="3591814" y="571500"/>
                  </a:lnTo>
                  <a:lnTo>
                    <a:pt x="3599243" y="571500"/>
                  </a:lnTo>
                  <a:lnTo>
                    <a:pt x="3599472" y="584200"/>
                  </a:lnTo>
                  <a:lnTo>
                    <a:pt x="3616922" y="584200"/>
                  </a:lnTo>
                  <a:lnTo>
                    <a:pt x="3618458" y="571500"/>
                  </a:lnTo>
                  <a:lnTo>
                    <a:pt x="3655580" y="571500"/>
                  </a:lnTo>
                  <a:lnTo>
                    <a:pt x="3658425" y="558800"/>
                  </a:lnTo>
                  <a:lnTo>
                    <a:pt x="3671455" y="558800"/>
                  </a:lnTo>
                  <a:lnTo>
                    <a:pt x="3671608" y="546100"/>
                  </a:lnTo>
                  <a:lnTo>
                    <a:pt x="3653790" y="546100"/>
                  </a:lnTo>
                  <a:lnTo>
                    <a:pt x="3650869" y="533400"/>
                  </a:lnTo>
                  <a:lnTo>
                    <a:pt x="3648456" y="546100"/>
                  </a:lnTo>
                  <a:lnTo>
                    <a:pt x="3647884" y="533400"/>
                  </a:lnTo>
                  <a:lnTo>
                    <a:pt x="3640645" y="533400"/>
                  </a:lnTo>
                  <a:lnTo>
                    <a:pt x="3634244" y="520700"/>
                  </a:lnTo>
                  <a:lnTo>
                    <a:pt x="3635883" y="520700"/>
                  </a:lnTo>
                  <a:lnTo>
                    <a:pt x="3636200" y="508000"/>
                  </a:lnTo>
                  <a:lnTo>
                    <a:pt x="3634549" y="508000"/>
                  </a:lnTo>
                  <a:lnTo>
                    <a:pt x="3637242" y="495300"/>
                  </a:lnTo>
                  <a:lnTo>
                    <a:pt x="3635210" y="482600"/>
                  </a:lnTo>
                  <a:lnTo>
                    <a:pt x="3639934" y="482600"/>
                  </a:lnTo>
                  <a:lnTo>
                    <a:pt x="3639388" y="469900"/>
                  </a:lnTo>
                  <a:lnTo>
                    <a:pt x="3635667" y="469900"/>
                  </a:lnTo>
                  <a:lnTo>
                    <a:pt x="3635095" y="457200"/>
                  </a:lnTo>
                  <a:lnTo>
                    <a:pt x="3648583" y="457200"/>
                  </a:lnTo>
                  <a:lnTo>
                    <a:pt x="3657587" y="444500"/>
                  </a:lnTo>
                  <a:lnTo>
                    <a:pt x="3668128" y="444500"/>
                  </a:lnTo>
                  <a:lnTo>
                    <a:pt x="3668966" y="457200"/>
                  </a:lnTo>
                  <a:lnTo>
                    <a:pt x="3682225" y="457200"/>
                  </a:lnTo>
                  <a:lnTo>
                    <a:pt x="3682835" y="444500"/>
                  </a:lnTo>
                  <a:lnTo>
                    <a:pt x="3683927" y="457200"/>
                  </a:lnTo>
                  <a:lnTo>
                    <a:pt x="3687089" y="457200"/>
                  </a:lnTo>
                  <a:lnTo>
                    <a:pt x="3687089" y="469900"/>
                  </a:lnTo>
                  <a:lnTo>
                    <a:pt x="3695179" y="469900"/>
                  </a:lnTo>
                  <a:lnTo>
                    <a:pt x="3696906" y="482600"/>
                  </a:lnTo>
                  <a:lnTo>
                    <a:pt x="3713594" y="482600"/>
                  </a:lnTo>
                  <a:lnTo>
                    <a:pt x="3717721" y="495300"/>
                  </a:lnTo>
                  <a:lnTo>
                    <a:pt x="3724351" y="495300"/>
                  </a:lnTo>
                  <a:lnTo>
                    <a:pt x="3726827" y="482600"/>
                  </a:lnTo>
                  <a:lnTo>
                    <a:pt x="3729736" y="482600"/>
                  </a:lnTo>
                  <a:lnTo>
                    <a:pt x="3730752" y="469900"/>
                  </a:lnTo>
                  <a:lnTo>
                    <a:pt x="3730142" y="469900"/>
                  </a:lnTo>
                  <a:lnTo>
                    <a:pt x="3733558" y="457200"/>
                  </a:lnTo>
                  <a:lnTo>
                    <a:pt x="3730955" y="444500"/>
                  </a:lnTo>
                  <a:lnTo>
                    <a:pt x="3746106" y="444500"/>
                  </a:lnTo>
                  <a:lnTo>
                    <a:pt x="3747008" y="431800"/>
                  </a:lnTo>
                  <a:lnTo>
                    <a:pt x="3748862" y="431800"/>
                  </a:lnTo>
                  <a:lnTo>
                    <a:pt x="3749256" y="444500"/>
                  </a:lnTo>
                  <a:lnTo>
                    <a:pt x="3760266" y="444500"/>
                  </a:lnTo>
                  <a:lnTo>
                    <a:pt x="3761168" y="457200"/>
                  </a:lnTo>
                  <a:lnTo>
                    <a:pt x="3762362" y="457200"/>
                  </a:lnTo>
                  <a:lnTo>
                    <a:pt x="3764813" y="469900"/>
                  </a:lnTo>
                  <a:lnTo>
                    <a:pt x="3756799" y="469900"/>
                  </a:lnTo>
                  <a:lnTo>
                    <a:pt x="3754399" y="482600"/>
                  </a:lnTo>
                  <a:lnTo>
                    <a:pt x="3752608" y="482600"/>
                  </a:lnTo>
                  <a:lnTo>
                    <a:pt x="3748989" y="495300"/>
                  </a:lnTo>
                  <a:lnTo>
                    <a:pt x="3757218" y="495300"/>
                  </a:lnTo>
                  <a:lnTo>
                    <a:pt x="3758374" y="508000"/>
                  </a:lnTo>
                  <a:lnTo>
                    <a:pt x="3759085" y="520700"/>
                  </a:lnTo>
                  <a:lnTo>
                    <a:pt x="3757942" y="520700"/>
                  </a:lnTo>
                  <a:lnTo>
                    <a:pt x="3756215" y="546100"/>
                  </a:lnTo>
                  <a:lnTo>
                    <a:pt x="3757892" y="546100"/>
                  </a:lnTo>
                  <a:lnTo>
                    <a:pt x="3758501" y="558800"/>
                  </a:lnTo>
                  <a:lnTo>
                    <a:pt x="3759009" y="558800"/>
                  </a:lnTo>
                  <a:lnTo>
                    <a:pt x="3759441" y="571500"/>
                  </a:lnTo>
                  <a:lnTo>
                    <a:pt x="3754831" y="571500"/>
                  </a:lnTo>
                  <a:lnTo>
                    <a:pt x="3757790" y="584200"/>
                  </a:lnTo>
                  <a:lnTo>
                    <a:pt x="3747058" y="584200"/>
                  </a:lnTo>
                  <a:lnTo>
                    <a:pt x="3746487" y="596900"/>
                  </a:lnTo>
                  <a:lnTo>
                    <a:pt x="3737025" y="596900"/>
                  </a:lnTo>
                  <a:lnTo>
                    <a:pt x="3737051" y="609600"/>
                  </a:lnTo>
                  <a:lnTo>
                    <a:pt x="3747084" y="609600"/>
                  </a:lnTo>
                  <a:lnTo>
                    <a:pt x="3747643" y="622300"/>
                  </a:lnTo>
                  <a:lnTo>
                    <a:pt x="3746906" y="622300"/>
                  </a:lnTo>
                  <a:lnTo>
                    <a:pt x="3747744" y="635000"/>
                  </a:lnTo>
                  <a:lnTo>
                    <a:pt x="3747986" y="635000"/>
                  </a:lnTo>
                  <a:lnTo>
                    <a:pt x="3747452" y="647700"/>
                  </a:lnTo>
                  <a:lnTo>
                    <a:pt x="3756507" y="647700"/>
                  </a:lnTo>
                  <a:lnTo>
                    <a:pt x="3762171" y="660400"/>
                  </a:lnTo>
                  <a:lnTo>
                    <a:pt x="3763073" y="673100"/>
                  </a:lnTo>
                  <a:lnTo>
                    <a:pt x="3766426" y="673100"/>
                  </a:lnTo>
                  <a:lnTo>
                    <a:pt x="3769893" y="685800"/>
                  </a:lnTo>
                  <a:lnTo>
                    <a:pt x="3776307" y="698500"/>
                  </a:lnTo>
                  <a:lnTo>
                    <a:pt x="3788867" y="711200"/>
                  </a:lnTo>
                  <a:lnTo>
                    <a:pt x="3795547" y="711200"/>
                  </a:lnTo>
                  <a:lnTo>
                    <a:pt x="3807206" y="723900"/>
                  </a:lnTo>
                  <a:lnTo>
                    <a:pt x="3811244" y="723900"/>
                  </a:lnTo>
                  <a:lnTo>
                    <a:pt x="3816261" y="736600"/>
                  </a:lnTo>
                  <a:lnTo>
                    <a:pt x="3823360" y="749300"/>
                  </a:lnTo>
                  <a:lnTo>
                    <a:pt x="3829481" y="749300"/>
                  </a:lnTo>
                  <a:lnTo>
                    <a:pt x="3835971" y="762000"/>
                  </a:lnTo>
                  <a:lnTo>
                    <a:pt x="3841572" y="762000"/>
                  </a:lnTo>
                  <a:lnTo>
                    <a:pt x="3845039" y="774700"/>
                  </a:lnTo>
                  <a:lnTo>
                    <a:pt x="3848341" y="774700"/>
                  </a:lnTo>
                  <a:lnTo>
                    <a:pt x="3854920" y="787400"/>
                  </a:lnTo>
                  <a:lnTo>
                    <a:pt x="3864381" y="787400"/>
                  </a:lnTo>
                  <a:lnTo>
                    <a:pt x="3880066" y="812800"/>
                  </a:lnTo>
                  <a:lnTo>
                    <a:pt x="3885323" y="812800"/>
                  </a:lnTo>
                  <a:lnTo>
                    <a:pt x="3888943" y="825500"/>
                  </a:lnTo>
                  <a:lnTo>
                    <a:pt x="3899903" y="825500"/>
                  </a:lnTo>
                  <a:lnTo>
                    <a:pt x="3901694" y="838200"/>
                  </a:lnTo>
                  <a:lnTo>
                    <a:pt x="3911816" y="838200"/>
                  </a:lnTo>
                  <a:lnTo>
                    <a:pt x="3913289" y="850900"/>
                  </a:lnTo>
                  <a:lnTo>
                    <a:pt x="3925151" y="850900"/>
                  </a:lnTo>
                  <a:lnTo>
                    <a:pt x="3925786" y="838200"/>
                  </a:lnTo>
                  <a:lnTo>
                    <a:pt x="3921429" y="825500"/>
                  </a:lnTo>
                  <a:lnTo>
                    <a:pt x="3923855" y="825500"/>
                  </a:lnTo>
                  <a:lnTo>
                    <a:pt x="3928999" y="812800"/>
                  </a:lnTo>
                  <a:lnTo>
                    <a:pt x="3929977" y="812800"/>
                  </a:lnTo>
                  <a:lnTo>
                    <a:pt x="3926700" y="800100"/>
                  </a:lnTo>
                  <a:lnTo>
                    <a:pt x="3925735" y="787400"/>
                  </a:lnTo>
                  <a:lnTo>
                    <a:pt x="3916845" y="787400"/>
                  </a:lnTo>
                  <a:lnTo>
                    <a:pt x="3918521" y="774700"/>
                  </a:lnTo>
                  <a:lnTo>
                    <a:pt x="3913174" y="774700"/>
                  </a:lnTo>
                  <a:lnTo>
                    <a:pt x="3911714" y="762000"/>
                  </a:lnTo>
                  <a:lnTo>
                    <a:pt x="3926954" y="762000"/>
                  </a:lnTo>
                  <a:lnTo>
                    <a:pt x="3928491" y="749300"/>
                  </a:lnTo>
                  <a:lnTo>
                    <a:pt x="3927614" y="749300"/>
                  </a:lnTo>
                  <a:lnTo>
                    <a:pt x="3922395" y="736600"/>
                  </a:lnTo>
                  <a:lnTo>
                    <a:pt x="3921734" y="736600"/>
                  </a:lnTo>
                  <a:lnTo>
                    <a:pt x="3910673" y="723900"/>
                  </a:lnTo>
                  <a:lnTo>
                    <a:pt x="3906697" y="723900"/>
                  </a:lnTo>
                  <a:lnTo>
                    <a:pt x="3903192" y="711200"/>
                  </a:lnTo>
                  <a:lnTo>
                    <a:pt x="3918343" y="711200"/>
                  </a:lnTo>
                  <a:lnTo>
                    <a:pt x="3923169" y="698500"/>
                  </a:lnTo>
                  <a:lnTo>
                    <a:pt x="3930256" y="698500"/>
                  </a:lnTo>
                  <a:lnTo>
                    <a:pt x="3930637" y="685800"/>
                  </a:lnTo>
                  <a:lnTo>
                    <a:pt x="3927665" y="685800"/>
                  </a:lnTo>
                  <a:lnTo>
                    <a:pt x="3924338" y="673100"/>
                  </a:lnTo>
                  <a:lnTo>
                    <a:pt x="3912247" y="673100"/>
                  </a:lnTo>
                  <a:lnTo>
                    <a:pt x="3899293" y="647700"/>
                  </a:lnTo>
                  <a:lnTo>
                    <a:pt x="3906634" y="647700"/>
                  </a:lnTo>
                  <a:lnTo>
                    <a:pt x="3911181" y="635000"/>
                  </a:lnTo>
                  <a:lnTo>
                    <a:pt x="3912108" y="635000"/>
                  </a:lnTo>
                  <a:lnTo>
                    <a:pt x="3912781" y="622300"/>
                  </a:lnTo>
                  <a:lnTo>
                    <a:pt x="3899395" y="622300"/>
                  </a:lnTo>
                  <a:lnTo>
                    <a:pt x="3899179" y="609600"/>
                  </a:lnTo>
                  <a:lnTo>
                    <a:pt x="3885539" y="609600"/>
                  </a:lnTo>
                  <a:lnTo>
                    <a:pt x="3878796" y="596900"/>
                  </a:lnTo>
                  <a:lnTo>
                    <a:pt x="3872496" y="596900"/>
                  </a:lnTo>
                  <a:lnTo>
                    <a:pt x="3872700" y="584200"/>
                  </a:lnTo>
                  <a:lnTo>
                    <a:pt x="3871099" y="584200"/>
                  </a:lnTo>
                  <a:lnTo>
                    <a:pt x="3867734" y="571500"/>
                  </a:lnTo>
                  <a:lnTo>
                    <a:pt x="3836454" y="571500"/>
                  </a:lnTo>
                  <a:lnTo>
                    <a:pt x="3835958" y="558800"/>
                  </a:lnTo>
                  <a:lnTo>
                    <a:pt x="3826649" y="558800"/>
                  </a:lnTo>
                  <a:lnTo>
                    <a:pt x="3825494" y="546100"/>
                  </a:lnTo>
                  <a:lnTo>
                    <a:pt x="3829291" y="546100"/>
                  </a:lnTo>
                  <a:lnTo>
                    <a:pt x="3828694" y="533400"/>
                  </a:lnTo>
                  <a:lnTo>
                    <a:pt x="3831679" y="533400"/>
                  </a:lnTo>
                  <a:lnTo>
                    <a:pt x="3824338" y="520700"/>
                  </a:lnTo>
                  <a:lnTo>
                    <a:pt x="3824846" y="520700"/>
                  </a:lnTo>
                  <a:lnTo>
                    <a:pt x="3818877" y="508000"/>
                  </a:lnTo>
                  <a:lnTo>
                    <a:pt x="3817264" y="508000"/>
                  </a:lnTo>
                  <a:lnTo>
                    <a:pt x="3818471" y="495300"/>
                  </a:lnTo>
                  <a:lnTo>
                    <a:pt x="3820172" y="495300"/>
                  </a:lnTo>
                  <a:lnTo>
                    <a:pt x="3821290" y="508000"/>
                  </a:lnTo>
                  <a:lnTo>
                    <a:pt x="3835971" y="508000"/>
                  </a:lnTo>
                  <a:lnTo>
                    <a:pt x="3836174" y="495300"/>
                  </a:lnTo>
                  <a:lnTo>
                    <a:pt x="3837127" y="495300"/>
                  </a:lnTo>
                  <a:lnTo>
                    <a:pt x="3834295" y="482600"/>
                  </a:lnTo>
                  <a:lnTo>
                    <a:pt x="3847617" y="482600"/>
                  </a:lnTo>
                  <a:lnTo>
                    <a:pt x="3853154" y="508000"/>
                  </a:lnTo>
                  <a:lnTo>
                    <a:pt x="3860800" y="508000"/>
                  </a:lnTo>
                  <a:lnTo>
                    <a:pt x="3863911" y="495300"/>
                  </a:lnTo>
                  <a:lnTo>
                    <a:pt x="3862857" y="495300"/>
                  </a:lnTo>
                  <a:lnTo>
                    <a:pt x="3864191" y="482600"/>
                  </a:lnTo>
                  <a:lnTo>
                    <a:pt x="3863924" y="482600"/>
                  </a:lnTo>
                  <a:lnTo>
                    <a:pt x="3861600" y="469900"/>
                  </a:lnTo>
                  <a:lnTo>
                    <a:pt x="3871557" y="469900"/>
                  </a:lnTo>
                  <a:lnTo>
                    <a:pt x="3873766" y="457200"/>
                  </a:lnTo>
                  <a:lnTo>
                    <a:pt x="3885869" y="457200"/>
                  </a:lnTo>
                  <a:lnTo>
                    <a:pt x="3887317" y="469900"/>
                  </a:lnTo>
                  <a:lnTo>
                    <a:pt x="3893096" y="469900"/>
                  </a:lnTo>
                  <a:lnTo>
                    <a:pt x="3894798" y="457200"/>
                  </a:lnTo>
                  <a:lnTo>
                    <a:pt x="3894925" y="457200"/>
                  </a:lnTo>
                  <a:lnTo>
                    <a:pt x="3895433" y="469900"/>
                  </a:lnTo>
                  <a:lnTo>
                    <a:pt x="3913327" y="469900"/>
                  </a:lnTo>
                  <a:lnTo>
                    <a:pt x="3917848" y="482600"/>
                  </a:lnTo>
                  <a:lnTo>
                    <a:pt x="3932986" y="482600"/>
                  </a:lnTo>
                  <a:lnTo>
                    <a:pt x="3934041" y="469900"/>
                  </a:lnTo>
                  <a:lnTo>
                    <a:pt x="3929405" y="469900"/>
                  </a:lnTo>
                  <a:lnTo>
                    <a:pt x="3929989" y="457200"/>
                  </a:lnTo>
                  <a:lnTo>
                    <a:pt x="3930370" y="457200"/>
                  </a:lnTo>
                  <a:lnTo>
                    <a:pt x="3930916" y="444500"/>
                  </a:lnTo>
                  <a:lnTo>
                    <a:pt x="3931323" y="444500"/>
                  </a:lnTo>
                  <a:lnTo>
                    <a:pt x="3935387" y="431800"/>
                  </a:lnTo>
                  <a:lnTo>
                    <a:pt x="3936606" y="431800"/>
                  </a:lnTo>
                  <a:lnTo>
                    <a:pt x="3933875" y="419100"/>
                  </a:lnTo>
                  <a:lnTo>
                    <a:pt x="3939527" y="419100"/>
                  </a:lnTo>
                  <a:lnTo>
                    <a:pt x="3937647" y="406400"/>
                  </a:lnTo>
                  <a:lnTo>
                    <a:pt x="3942842" y="406400"/>
                  </a:lnTo>
                  <a:lnTo>
                    <a:pt x="3944620" y="393700"/>
                  </a:lnTo>
                  <a:lnTo>
                    <a:pt x="3951655" y="393700"/>
                  </a:lnTo>
                  <a:lnTo>
                    <a:pt x="3952595" y="381000"/>
                  </a:lnTo>
                  <a:lnTo>
                    <a:pt x="3957840" y="381000"/>
                  </a:lnTo>
                  <a:lnTo>
                    <a:pt x="3958069" y="368300"/>
                  </a:lnTo>
                  <a:lnTo>
                    <a:pt x="3965117" y="368300"/>
                  </a:lnTo>
                  <a:lnTo>
                    <a:pt x="3964800" y="355600"/>
                  </a:lnTo>
                  <a:lnTo>
                    <a:pt x="3989260" y="355600"/>
                  </a:lnTo>
                  <a:lnTo>
                    <a:pt x="3995991" y="368300"/>
                  </a:lnTo>
                  <a:lnTo>
                    <a:pt x="4008297" y="368300"/>
                  </a:lnTo>
                  <a:lnTo>
                    <a:pt x="4010393" y="355600"/>
                  </a:lnTo>
                  <a:lnTo>
                    <a:pt x="4006151" y="355600"/>
                  </a:lnTo>
                  <a:lnTo>
                    <a:pt x="4006685" y="342900"/>
                  </a:lnTo>
                  <a:lnTo>
                    <a:pt x="4001262" y="342900"/>
                  </a:lnTo>
                  <a:lnTo>
                    <a:pt x="3999890" y="330200"/>
                  </a:lnTo>
                  <a:lnTo>
                    <a:pt x="3988651" y="330200"/>
                  </a:lnTo>
                  <a:lnTo>
                    <a:pt x="3981970" y="317500"/>
                  </a:lnTo>
                  <a:lnTo>
                    <a:pt x="3968216" y="317500"/>
                  </a:lnTo>
                  <a:lnTo>
                    <a:pt x="3962412" y="304800"/>
                  </a:lnTo>
                  <a:lnTo>
                    <a:pt x="3942499" y="304800"/>
                  </a:lnTo>
                  <a:lnTo>
                    <a:pt x="3938232" y="292100"/>
                  </a:lnTo>
                  <a:lnTo>
                    <a:pt x="3923652" y="292100"/>
                  </a:lnTo>
                  <a:lnTo>
                    <a:pt x="3917023" y="279400"/>
                  </a:lnTo>
                  <a:lnTo>
                    <a:pt x="3916540" y="279400"/>
                  </a:lnTo>
                  <a:lnTo>
                    <a:pt x="3916819" y="266700"/>
                  </a:lnTo>
                  <a:lnTo>
                    <a:pt x="3924249" y="266700"/>
                  </a:lnTo>
                  <a:lnTo>
                    <a:pt x="3922496" y="254000"/>
                  </a:lnTo>
                  <a:lnTo>
                    <a:pt x="3921683" y="241300"/>
                  </a:lnTo>
                  <a:lnTo>
                    <a:pt x="3918712" y="241300"/>
                  </a:lnTo>
                  <a:lnTo>
                    <a:pt x="3915511" y="228600"/>
                  </a:lnTo>
                  <a:lnTo>
                    <a:pt x="3921658" y="228600"/>
                  </a:lnTo>
                  <a:lnTo>
                    <a:pt x="3923093" y="241300"/>
                  </a:lnTo>
                  <a:lnTo>
                    <a:pt x="3951173" y="241300"/>
                  </a:lnTo>
                  <a:lnTo>
                    <a:pt x="3952163" y="228600"/>
                  </a:lnTo>
                  <a:lnTo>
                    <a:pt x="3969601" y="228600"/>
                  </a:lnTo>
                  <a:lnTo>
                    <a:pt x="3978592" y="241300"/>
                  </a:lnTo>
                  <a:lnTo>
                    <a:pt x="3988816" y="254000"/>
                  </a:lnTo>
                  <a:lnTo>
                    <a:pt x="4039197" y="254000"/>
                  </a:lnTo>
                  <a:lnTo>
                    <a:pt x="4041648" y="266700"/>
                  </a:lnTo>
                  <a:lnTo>
                    <a:pt x="4069892" y="266700"/>
                  </a:lnTo>
                  <a:lnTo>
                    <a:pt x="4072877" y="254000"/>
                  </a:lnTo>
                  <a:lnTo>
                    <a:pt x="4081564" y="25400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07096" y="2039886"/>
              <a:ext cx="309410" cy="6228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31088" y="1031951"/>
              <a:ext cx="254304" cy="712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37249" y="938123"/>
              <a:ext cx="258813" cy="908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0056" y="1124749"/>
              <a:ext cx="243763" cy="254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04833" y="4230242"/>
              <a:ext cx="52705" cy="121920"/>
            </a:xfrm>
            <a:custGeom>
              <a:avLst/>
              <a:gdLst/>
              <a:ahLst/>
              <a:cxnLst/>
              <a:rect l="l" t="t" r="r" b="b"/>
              <a:pathLst>
                <a:path w="52704" h="121920">
                  <a:moveTo>
                    <a:pt x="30975" y="63131"/>
                  </a:moveTo>
                  <a:lnTo>
                    <a:pt x="29870" y="60388"/>
                  </a:lnTo>
                  <a:lnTo>
                    <a:pt x="26581" y="61747"/>
                  </a:lnTo>
                  <a:lnTo>
                    <a:pt x="29629" y="59893"/>
                  </a:lnTo>
                  <a:lnTo>
                    <a:pt x="28003" y="57226"/>
                  </a:lnTo>
                  <a:lnTo>
                    <a:pt x="27546" y="57124"/>
                  </a:lnTo>
                  <a:lnTo>
                    <a:pt x="26581" y="55524"/>
                  </a:lnTo>
                  <a:lnTo>
                    <a:pt x="24930" y="51650"/>
                  </a:lnTo>
                  <a:lnTo>
                    <a:pt x="24079" y="48044"/>
                  </a:lnTo>
                  <a:lnTo>
                    <a:pt x="19621" y="45021"/>
                  </a:lnTo>
                  <a:lnTo>
                    <a:pt x="18364" y="44475"/>
                  </a:lnTo>
                  <a:lnTo>
                    <a:pt x="21437" y="42837"/>
                  </a:lnTo>
                  <a:lnTo>
                    <a:pt x="23901" y="33324"/>
                  </a:lnTo>
                  <a:lnTo>
                    <a:pt x="17551" y="15773"/>
                  </a:lnTo>
                  <a:lnTo>
                    <a:pt x="16256" y="15151"/>
                  </a:lnTo>
                  <a:lnTo>
                    <a:pt x="16116" y="11760"/>
                  </a:lnTo>
                  <a:lnTo>
                    <a:pt x="12369" y="12242"/>
                  </a:lnTo>
                  <a:lnTo>
                    <a:pt x="16002" y="10820"/>
                  </a:lnTo>
                  <a:lnTo>
                    <a:pt x="14439" y="0"/>
                  </a:lnTo>
                  <a:lnTo>
                    <a:pt x="8216" y="914"/>
                  </a:lnTo>
                  <a:lnTo>
                    <a:pt x="5092" y="63"/>
                  </a:lnTo>
                  <a:lnTo>
                    <a:pt x="774" y="6781"/>
                  </a:lnTo>
                  <a:lnTo>
                    <a:pt x="698" y="22390"/>
                  </a:lnTo>
                  <a:lnTo>
                    <a:pt x="0" y="32791"/>
                  </a:lnTo>
                  <a:lnTo>
                    <a:pt x="4267" y="41706"/>
                  </a:lnTo>
                  <a:lnTo>
                    <a:pt x="6553" y="44640"/>
                  </a:lnTo>
                  <a:lnTo>
                    <a:pt x="11341" y="45351"/>
                  </a:lnTo>
                  <a:lnTo>
                    <a:pt x="9613" y="47104"/>
                  </a:lnTo>
                  <a:lnTo>
                    <a:pt x="8229" y="51879"/>
                  </a:lnTo>
                  <a:lnTo>
                    <a:pt x="10502" y="55892"/>
                  </a:lnTo>
                  <a:lnTo>
                    <a:pt x="13970" y="61366"/>
                  </a:lnTo>
                  <a:lnTo>
                    <a:pt x="14236" y="63754"/>
                  </a:lnTo>
                  <a:lnTo>
                    <a:pt x="13169" y="67310"/>
                  </a:lnTo>
                  <a:lnTo>
                    <a:pt x="14224" y="69888"/>
                  </a:lnTo>
                  <a:lnTo>
                    <a:pt x="19926" y="73545"/>
                  </a:lnTo>
                  <a:lnTo>
                    <a:pt x="21653" y="74155"/>
                  </a:lnTo>
                  <a:lnTo>
                    <a:pt x="27292" y="74155"/>
                  </a:lnTo>
                  <a:lnTo>
                    <a:pt x="29337" y="71374"/>
                  </a:lnTo>
                  <a:lnTo>
                    <a:pt x="29349" y="64350"/>
                  </a:lnTo>
                  <a:lnTo>
                    <a:pt x="30975" y="63131"/>
                  </a:lnTo>
                  <a:close/>
                </a:path>
                <a:path w="52704" h="121920">
                  <a:moveTo>
                    <a:pt x="41249" y="114579"/>
                  </a:moveTo>
                  <a:lnTo>
                    <a:pt x="39598" y="110934"/>
                  </a:lnTo>
                  <a:lnTo>
                    <a:pt x="35966" y="106603"/>
                  </a:lnTo>
                  <a:lnTo>
                    <a:pt x="34099" y="105930"/>
                  </a:lnTo>
                  <a:lnTo>
                    <a:pt x="32689" y="105791"/>
                  </a:lnTo>
                  <a:lnTo>
                    <a:pt x="29857" y="104076"/>
                  </a:lnTo>
                  <a:lnTo>
                    <a:pt x="28219" y="106692"/>
                  </a:lnTo>
                  <a:lnTo>
                    <a:pt x="22364" y="109004"/>
                  </a:lnTo>
                  <a:lnTo>
                    <a:pt x="21628" y="114554"/>
                  </a:lnTo>
                  <a:lnTo>
                    <a:pt x="22631" y="116547"/>
                  </a:lnTo>
                  <a:lnTo>
                    <a:pt x="26174" y="119113"/>
                  </a:lnTo>
                  <a:lnTo>
                    <a:pt x="30759" y="119951"/>
                  </a:lnTo>
                  <a:lnTo>
                    <a:pt x="32956" y="121640"/>
                  </a:lnTo>
                  <a:lnTo>
                    <a:pt x="36639" y="121564"/>
                  </a:lnTo>
                  <a:lnTo>
                    <a:pt x="37769" y="121285"/>
                  </a:lnTo>
                  <a:lnTo>
                    <a:pt x="40271" y="120205"/>
                  </a:lnTo>
                  <a:lnTo>
                    <a:pt x="41249" y="114579"/>
                  </a:lnTo>
                  <a:close/>
                </a:path>
                <a:path w="52704" h="121920">
                  <a:moveTo>
                    <a:pt x="52565" y="37185"/>
                  </a:moveTo>
                  <a:lnTo>
                    <a:pt x="46964" y="30607"/>
                  </a:lnTo>
                  <a:lnTo>
                    <a:pt x="44627" y="30060"/>
                  </a:lnTo>
                  <a:lnTo>
                    <a:pt x="41033" y="30060"/>
                  </a:lnTo>
                  <a:lnTo>
                    <a:pt x="39166" y="30886"/>
                  </a:lnTo>
                  <a:lnTo>
                    <a:pt x="35623" y="34582"/>
                  </a:lnTo>
                  <a:lnTo>
                    <a:pt x="34455" y="37706"/>
                  </a:lnTo>
                  <a:lnTo>
                    <a:pt x="34594" y="40538"/>
                  </a:lnTo>
                  <a:lnTo>
                    <a:pt x="36004" y="53975"/>
                  </a:lnTo>
                  <a:lnTo>
                    <a:pt x="46799" y="59994"/>
                  </a:lnTo>
                  <a:lnTo>
                    <a:pt x="47371" y="51866"/>
                  </a:lnTo>
                  <a:lnTo>
                    <a:pt x="52565" y="37185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93352" y="4423219"/>
              <a:ext cx="67856" cy="96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00823" y="3083280"/>
              <a:ext cx="1805914" cy="23378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96445" y="992733"/>
              <a:ext cx="219773" cy="1587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23030" y="737628"/>
              <a:ext cx="1221968" cy="13537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53328" y="4077017"/>
              <a:ext cx="629285" cy="1362075"/>
            </a:xfrm>
            <a:custGeom>
              <a:avLst/>
              <a:gdLst/>
              <a:ahLst/>
              <a:cxnLst/>
              <a:rect l="l" t="t" r="r" b="b"/>
              <a:pathLst>
                <a:path w="629285" h="1362075">
                  <a:moveTo>
                    <a:pt x="185635" y="40640"/>
                  </a:moveTo>
                  <a:lnTo>
                    <a:pt x="183616" y="38100"/>
                  </a:lnTo>
                  <a:lnTo>
                    <a:pt x="183299" y="36830"/>
                  </a:lnTo>
                  <a:lnTo>
                    <a:pt x="182829" y="33020"/>
                  </a:lnTo>
                  <a:lnTo>
                    <a:pt x="182105" y="27940"/>
                  </a:lnTo>
                  <a:lnTo>
                    <a:pt x="177152" y="25400"/>
                  </a:lnTo>
                  <a:lnTo>
                    <a:pt x="176123" y="24130"/>
                  </a:lnTo>
                  <a:lnTo>
                    <a:pt x="175653" y="24130"/>
                  </a:lnTo>
                  <a:lnTo>
                    <a:pt x="175475" y="21590"/>
                  </a:lnTo>
                  <a:lnTo>
                    <a:pt x="175056" y="17780"/>
                  </a:lnTo>
                  <a:lnTo>
                    <a:pt x="172961" y="13970"/>
                  </a:lnTo>
                  <a:lnTo>
                    <a:pt x="169862" y="10160"/>
                  </a:lnTo>
                  <a:lnTo>
                    <a:pt x="169202" y="10160"/>
                  </a:lnTo>
                  <a:lnTo>
                    <a:pt x="168719" y="8890"/>
                  </a:lnTo>
                  <a:lnTo>
                    <a:pt x="165976" y="0"/>
                  </a:lnTo>
                  <a:lnTo>
                    <a:pt x="157734" y="0"/>
                  </a:lnTo>
                  <a:lnTo>
                    <a:pt x="155816" y="1270"/>
                  </a:lnTo>
                  <a:lnTo>
                    <a:pt x="153885" y="3810"/>
                  </a:lnTo>
                  <a:lnTo>
                    <a:pt x="152019" y="10160"/>
                  </a:lnTo>
                  <a:lnTo>
                    <a:pt x="146189" y="10160"/>
                  </a:lnTo>
                  <a:lnTo>
                    <a:pt x="143205" y="12700"/>
                  </a:lnTo>
                  <a:lnTo>
                    <a:pt x="143078" y="19050"/>
                  </a:lnTo>
                  <a:lnTo>
                    <a:pt x="144576" y="20320"/>
                  </a:lnTo>
                  <a:lnTo>
                    <a:pt x="147815" y="21590"/>
                  </a:lnTo>
                  <a:lnTo>
                    <a:pt x="148958" y="22860"/>
                  </a:lnTo>
                  <a:lnTo>
                    <a:pt x="149567" y="22860"/>
                  </a:lnTo>
                  <a:lnTo>
                    <a:pt x="150012" y="25400"/>
                  </a:lnTo>
                  <a:lnTo>
                    <a:pt x="149961" y="27940"/>
                  </a:lnTo>
                  <a:lnTo>
                    <a:pt x="149301" y="30480"/>
                  </a:lnTo>
                  <a:lnTo>
                    <a:pt x="146862" y="35560"/>
                  </a:lnTo>
                  <a:lnTo>
                    <a:pt x="146126" y="38100"/>
                  </a:lnTo>
                  <a:lnTo>
                    <a:pt x="145986" y="39370"/>
                  </a:lnTo>
                  <a:lnTo>
                    <a:pt x="145783" y="40640"/>
                  </a:lnTo>
                  <a:lnTo>
                    <a:pt x="185635" y="40640"/>
                  </a:lnTo>
                  <a:close/>
                </a:path>
                <a:path w="629285" h="1362075">
                  <a:moveTo>
                    <a:pt x="200863" y="100330"/>
                  </a:moveTo>
                  <a:lnTo>
                    <a:pt x="192087" y="76200"/>
                  </a:lnTo>
                  <a:lnTo>
                    <a:pt x="187972" y="68580"/>
                  </a:lnTo>
                  <a:lnTo>
                    <a:pt x="187845" y="68580"/>
                  </a:lnTo>
                  <a:lnTo>
                    <a:pt x="190550" y="59690"/>
                  </a:lnTo>
                  <a:lnTo>
                    <a:pt x="190258" y="55880"/>
                  </a:lnTo>
                  <a:lnTo>
                    <a:pt x="189179" y="52070"/>
                  </a:lnTo>
                  <a:lnTo>
                    <a:pt x="188696" y="49530"/>
                  </a:lnTo>
                  <a:lnTo>
                    <a:pt x="188226" y="46990"/>
                  </a:lnTo>
                  <a:lnTo>
                    <a:pt x="187655" y="43180"/>
                  </a:lnTo>
                  <a:lnTo>
                    <a:pt x="186639" y="41910"/>
                  </a:lnTo>
                  <a:lnTo>
                    <a:pt x="145719" y="41910"/>
                  </a:lnTo>
                  <a:lnTo>
                    <a:pt x="140970" y="41910"/>
                  </a:lnTo>
                  <a:lnTo>
                    <a:pt x="139636" y="43180"/>
                  </a:lnTo>
                  <a:lnTo>
                    <a:pt x="138201" y="44450"/>
                  </a:lnTo>
                  <a:lnTo>
                    <a:pt x="138506" y="46990"/>
                  </a:lnTo>
                  <a:lnTo>
                    <a:pt x="138887" y="48260"/>
                  </a:lnTo>
                  <a:lnTo>
                    <a:pt x="138760" y="49530"/>
                  </a:lnTo>
                  <a:lnTo>
                    <a:pt x="137541" y="48260"/>
                  </a:lnTo>
                  <a:lnTo>
                    <a:pt x="136029" y="46990"/>
                  </a:lnTo>
                  <a:lnTo>
                    <a:pt x="130835" y="46990"/>
                  </a:lnTo>
                  <a:lnTo>
                    <a:pt x="128689" y="48260"/>
                  </a:lnTo>
                  <a:lnTo>
                    <a:pt x="124625" y="53340"/>
                  </a:lnTo>
                  <a:lnTo>
                    <a:pt x="126009" y="59690"/>
                  </a:lnTo>
                  <a:lnTo>
                    <a:pt x="126517" y="60960"/>
                  </a:lnTo>
                  <a:lnTo>
                    <a:pt x="127863" y="64770"/>
                  </a:lnTo>
                  <a:lnTo>
                    <a:pt x="128282" y="66040"/>
                  </a:lnTo>
                  <a:lnTo>
                    <a:pt x="128244" y="67310"/>
                  </a:lnTo>
                  <a:lnTo>
                    <a:pt x="126428" y="67310"/>
                  </a:lnTo>
                  <a:lnTo>
                    <a:pt x="124079" y="68580"/>
                  </a:lnTo>
                  <a:lnTo>
                    <a:pt x="122402" y="72390"/>
                  </a:lnTo>
                  <a:lnTo>
                    <a:pt x="120345" y="74930"/>
                  </a:lnTo>
                  <a:lnTo>
                    <a:pt x="119761" y="76200"/>
                  </a:lnTo>
                  <a:lnTo>
                    <a:pt x="119138" y="78740"/>
                  </a:lnTo>
                  <a:lnTo>
                    <a:pt x="119392" y="80010"/>
                  </a:lnTo>
                  <a:lnTo>
                    <a:pt x="120040" y="81280"/>
                  </a:lnTo>
                  <a:lnTo>
                    <a:pt x="119621" y="82550"/>
                  </a:lnTo>
                  <a:lnTo>
                    <a:pt x="117551" y="82550"/>
                  </a:lnTo>
                  <a:lnTo>
                    <a:pt x="116243" y="81280"/>
                  </a:lnTo>
                  <a:lnTo>
                    <a:pt x="111137" y="81280"/>
                  </a:lnTo>
                  <a:lnTo>
                    <a:pt x="108635" y="86360"/>
                  </a:lnTo>
                  <a:lnTo>
                    <a:pt x="107924" y="90170"/>
                  </a:lnTo>
                  <a:lnTo>
                    <a:pt x="107416" y="91440"/>
                  </a:lnTo>
                  <a:lnTo>
                    <a:pt x="107683" y="93980"/>
                  </a:lnTo>
                  <a:lnTo>
                    <a:pt x="107950" y="95250"/>
                  </a:lnTo>
                  <a:lnTo>
                    <a:pt x="107454" y="95250"/>
                  </a:lnTo>
                  <a:lnTo>
                    <a:pt x="104165" y="97790"/>
                  </a:lnTo>
                  <a:lnTo>
                    <a:pt x="103060" y="100330"/>
                  </a:lnTo>
                  <a:lnTo>
                    <a:pt x="98755" y="99060"/>
                  </a:lnTo>
                  <a:lnTo>
                    <a:pt x="94462" y="101600"/>
                  </a:lnTo>
                  <a:lnTo>
                    <a:pt x="92684" y="106680"/>
                  </a:lnTo>
                  <a:lnTo>
                    <a:pt x="92113" y="109220"/>
                  </a:lnTo>
                  <a:lnTo>
                    <a:pt x="91719" y="109220"/>
                  </a:lnTo>
                  <a:lnTo>
                    <a:pt x="89547" y="111760"/>
                  </a:lnTo>
                  <a:lnTo>
                    <a:pt x="88925" y="114300"/>
                  </a:lnTo>
                  <a:lnTo>
                    <a:pt x="88176" y="115570"/>
                  </a:lnTo>
                  <a:lnTo>
                    <a:pt x="88099" y="119380"/>
                  </a:lnTo>
                  <a:lnTo>
                    <a:pt x="86982" y="118110"/>
                  </a:lnTo>
                  <a:lnTo>
                    <a:pt x="81356" y="118110"/>
                  </a:lnTo>
                  <a:lnTo>
                    <a:pt x="79730" y="119380"/>
                  </a:lnTo>
                  <a:lnTo>
                    <a:pt x="79260" y="120650"/>
                  </a:lnTo>
                  <a:lnTo>
                    <a:pt x="78282" y="120650"/>
                  </a:lnTo>
                  <a:lnTo>
                    <a:pt x="77127" y="119380"/>
                  </a:lnTo>
                  <a:lnTo>
                    <a:pt x="69951" y="119380"/>
                  </a:lnTo>
                  <a:lnTo>
                    <a:pt x="68453" y="120650"/>
                  </a:lnTo>
                  <a:lnTo>
                    <a:pt x="67576" y="120650"/>
                  </a:lnTo>
                  <a:lnTo>
                    <a:pt x="66598" y="121920"/>
                  </a:lnTo>
                  <a:lnTo>
                    <a:pt x="66306" y="123190"/>
                  </a:lnTo>
                  <a:lnTo>
                    <a:pt x="66281" y="124460"/>
                  </a:lnTo>
                  <a:lnTo>
                    <a:pt x="64897" y="125730"/>
                  </a:lnTo>
                  <a:lnTo>
                    <a:pt x="61976" y="125730"/>
                  </a:lnTo>
                  <a:lnTo>
                    <a:pt x="60718" y="124460"/>
                  </a:lnTo>
                  <a:lnTo>
                    <a:pt x="59016" y="124460"/>
                  </a:lnTo>
                  <a:lnTo>
                    <a:pt x="55702" y="125730"/>
                  </a:lnTo>
                  <a:lnTo>
                    <a:pt x="53251" y="129540"/>
                  </a:lnTo>
                  <a:lnTo>
                    <a:pt x="52679" y="129540"/>
                  </a:lnTo>
                  <a:lnTo>
                    <a:pt x="52247" y="130810"/>
                  </a:lnTo>
                  <a:lnTo>
                    <a:pt x="51904" y="130810"/>
                  </a:lnTo>
                  <a:lnTo>
                    <a:pt x="50787" y="129540"/>
                  </a:lnTo>
                  <a:lnTo>
                    <a:pt x="48564" y="128270"/>
                  </a:lnTo>
                  <a:lnTo>
                    <a:pt x="40335" y="129540"/>
                  </a:lnTo>
                  <a:lnTo>
                    <a:pt x="37388" y="132080"/>
                  </a:lnTo>
                  <a:lnTo>
                    <a:pt x="35394" y="135890"/>
                  </a:lnTo>
                  <a:lnTo>
                    <a:pt x="33007" y="139700"/>
                  </a:lnTo>
                  <a:lnTo>
                    <a:pt x="31572" y="153670"/>
                  </a:lnTo>
                  <a:lnTo>
                    <a:pt x="30403" y="157480"/>
                  </a:lnTo>
                  <a:lnTo>
                    <a:pt x="28181" y="158750"/>
                  </a:lnTo>
                  <a:lnTo>
                    <a:pt x="26809" y="160020"/>
                  </a:lnTo>
                  <a:lnTo>
                    <a:pt x="23914" y="163830"/>
                  </a:lnTo>
                  <a:lnTo>
                    <a:pt x="22174" y="167640"/>
                  </a:lnTo>
                  <a:lnTo>
                    <a:pt x="21069" y="175260"/>
                  </a:lnTo>
                  <a:lnTo>
                    <a:pt x="22783" y="182880"/>
                  </a:lnTo>
                  <a:lnTo>
                    <a:pt x="23291" y="184150"/>
                  </a:lnTo>
                  <a:lnTo>
                    <a:pt x="24701" y="189230"/>
                  </a:lnTo>
                  <a:lnTo>
                    <a:pt x="24688" y="191770"/>
                  </a:lnTo>
                  <a:lnTo>
                    <a:pt x="22428" y="201930"/>
                  </a:lnTo>
                  <a:lnTo>
                    <a:pt x="26860" y="212090"/>
                  </a:lnTo>
                  <a:lnTo>
                    <a:pt x="28371" y="215900"/>
                  </a:lnTo>
                  <a:lnTo>
                    <a:pt x="27965" y="224790"/>
                  </a:lnTo>
                  <a:lnTo>
                    <a:pt x="29540" y="231140"/>
                  </a:lnTo>
                  <a:lnTo>
                    <a:pt x="36169" y="238760"/>
                  </a:lnTo>
                  <a:lnTo>
                    <a:pt x="33007" y="245110"/>
                  </a:lnTo>
                  <a:lnTo>
                    <a:pt x="33185" y="248920"/>
                  </a:lnTo>
                  <a:lnTo>
                    <a:pt x="33578" y="254000"/>
                  </a:lnTo>
                  <a:lnTo>
                    <a:pt x="33883" y="255270"/>
                  </a:lnTo>
                  <a:lnTo>
                    <a:pt x="32143" y="256540"/>
                  </a:lnTo>
                  <a:lnTo>
                    <a:pt x="30848" y="259080"/>
                  </a:lnTo>
                  <a:lnTo>
                    <a:pt x="30251" y="260350"/>
                  </a:lnTo>
                  <a:lnTo>
                    <a:pt x="29946" y="261620"/>
                  </a:lnTo>
                  <a:lnTo>
                    <a:pt x="29857" y="265430"/>
                  </a:lnTo>
                  <a:lnTo>
                    <a:pt x="29451" y="266700"/>
                  </a:lnTo>
                  <a:lnTo>
                    <a:pt x="26847" y="270510"/>
                  </a:lnTo>
                  <a:lnTo>
                    <a:pt x="22301" y="275590"/>
                  </a:lnTo>
                  <a:lnTo>
                    <a:pt x="19431" y="280670"/>
                  </a:lnTo>
                  <a:lnTo>
                    <a:pt x="18630" y="288290"/>
                  </a:lnTo>
                  <a:lnTo>
                    <a:pt x="18313" y="289560"/>
                  </a:lnTo>
                  <a:lnTo>
                    <a:pt x="17411" y="292100"/>
                  </a:lnTo>
                  <a:lnTo>
                    <a:pt x="16713" y="294640"/>
                  </a:lnTo>
                  <a:lnTo>
                    <a:pt x="10452" y="294640"/>
                  </a:lnTo>
                  <a:lnTo>
                    <a:pt x="8293" y="295910"/>
                  </a:lnTo>
                  <a:lnTo>
                    <a:pt x="6743" y="300990"/>
                  </a:lnTo>
                  <a:lnTo>
                    <a:pt x="6997" y="302260"/>
                  </a:lnTo>
                  <a:lnTo>
                    <a:pt x="7454" y="303530"/>
                  </a:lnTo>
                  <a:lnTo>
                    <a:pt x="6388" y="304800"/>
                  </a:lnTo>
                  <a:lnTo>
                    <a:pt x="4991" y="304800"/>
                  </a:lnTo>
                  <a:lnTo>
                    <a:pt x="3695" y="308610"/>
                  </a:lnTo>
                  <a:lnTo>
                    <a:pt x="3581" y="309880"/>
                  </a:lnTo>
                  <a:lnTo>
                    <a:pt x="2692" y="311150"/>
                  </a:lnTo>
                  <a:lnTo>
                    <a:pt x="1371" y="312420"/>
                  </a:lnTo>
                  <a:lnTo>
                    <a:pt x="38" y="317500"/>
                  </a:lnTo>
                  <a:lnTo>
                    <a:pt x="1701" y="320040"/>
                  </a:lnTo>
                  <a:lnTo>
                    <a:pt x="2628" y="321310"/>
                  </a:lnTo>
                  <a:lnTo>
                    <a:pt x="3263" y="322580"/>
                  </a:lnTo>
                  <a:lnTo>
                    <a:pt x="0" y="328930"/>
                  </a:lnTo>
                  <a:lnTo>
                    <a:pt x="3225" y="334010"/>
                  </a:lnTo>
                  <a:lnTo>
                    <a:pt x="3721" y="335280"/>
                  </a:lnTo>
                  <a:lnTo>
                    <a:pt x="4038" y="336550"/>
                  </a:lnTo>
                  <a:lnTo>
                    <a:pt x="4114" y="341630"/>
                  </a:lnTo>
                  <a:lnTo>
                    <a:pt x="6197" y="347980"/>
                  </a:lnTo>
                  <a:lnTo>
                    <a:pt x="9918" y="350520"/>
                  </a:lnTo>
                  <a:lnTo>
                    <a:pt x="13500" y="351790"/>
                  </a:lnTo>
                  <a:lnTo>
                    <a:pt x="14770" y="354330"/>
                  </a:lnTo>
                  <a:lnTo>
                    <a:pt x="15760" y="356870"/>
                  </a:lnTo>
                  <a:lnTo>
                    <a:pt x="17132" y="358140"/>
                  </a:lnTo>
                  <a:lnTo>
                    <a:pt x="17399" y="359410"/>
                  </a:lnTo>
                  <a:lnTo>
                    <a:pt x="17068" y="361950"/>
                  </a:lnTo>
                  <a:lnTo>
                    <a:pt x="16802" y="363220"/>
                  </a:lnTo>
                  <a:lnTo>
                    <a:pt x="16281" y="364490"/>
                  </a:lnTo>
                  <a:lnTo>
                    <a:pt x="14503" y="367030"/>
                  </a:lnTo>
                  <a:lnTo>
                    <a:pt x="12776" y="370840"/>
                  </a:lnTo>
                  <a:lnTo>
                    <a:pt x="13093" y="379730"/>
                  </a:lnTo>
                  <a:lnTo>
                    <a:pt x="13195" y="381000"/>
                  </a:lnTo>
                  <a:lnTo>
                    <a:pt x="13525" y="383540"/>
                  </a:lnTo>
                  <a:lnTo>
                    <a:pt x="13652" y="384810"/>
                  </a:lnTo>
                  <a:lnTo>
                    <a:pt x="13677" y="388620"/>
                  </a:lnTo>
                  <a:lnTo>
                    <a:pt x="15506" y="393700"/>
                  </a:lnTo>
                  <a:lnTo>
                    <a:pt x="15608" y="396240"/>
                  </a:lnTo>
                  <a:lnTo>
                    <a:pt x="15900" y="401320"/>
                  </a:lnTo>
                  <a:lnTo>
                    <a:pt x="20281" y="407670"/>
                  </a:lnTo>
                  <a:lnTo>
                    <a:pt x="22225" y="410210"/>
                  </a:lnTo>
                  <a:lnTo>
                    <a:pt x="26822" y="414020"/>
                  </a:lnTo>
                  <a:lnTo>
                    <a:pt x="28130" y="415290"/>
                  </a:lnTo>
                  <a:lnTo>
                    <a:pt x="29527" y="416560"/>
                  </a:lnTo>
                  <a:lnTo>
                    <a:pt x="31534" y="419100"/>
                  </a:lnTo>
                  <a:lnTo>
                    <a:pt x="30784" y="419100"/>
                  </a:lnTo>
                  <a:lnTo>
                    <a:pt x="30454" y="420370"/>
                  </a:lnTo>
                  <a:lnTo>
                    <a:pt x="29387" y="422910"/>
                  </a:lnTo>
                  <a:lnTo>
                    <a:pt x="32816" y="426720"/>
                  </a:lnTo>
                  <a:lnTo>
                    <a:pt x="34315" y="426720"/>
                  </a:lnTo>
                  <a:lnTo>
                    <a:pt x="35864" y="427990"/>
                  </a:lnTo>
                  <a:lnTo>
                    <a:pt x="43154" y="431800"/>
                  </a:lnTo>
                  <a:lnTo>
                    <a:pt x="47396" y="434340"/>
                  </a:lnTo>
                  <a:lnTo>
                    <a:pt x="50139" y="435610"/>
                  </a:lnTo>
                  <a:lnTo>
                    <a:pt x="59093" y="435610"/>
                  </a:lnTo>
                  <a:lnTo>
                    <a:pt x="66776" y="434340"/>
                  </a:lnTo>
                  <a:lnTo>
                    <a:pt x="69773" y="431800"/>
                  </a:lnTo>
                  <a:lnTo>
                    <a:pt x="75552" y="427990"/>
                  </a:lnTo>
                  <a:lnTo>
                    <a:pt x="78562" y="426720"/>
                  </a:lnTo>
                  <a:lnTo>
                    <a:pt x="87503" y="425450"/>
                  </a:lnTo>
                  <a:lnTo>
                    <a:pt x="98894" y="425450"/>
                  </a:lnTo>
                  <a:lnTo>
                    <a:pt x="101269" y="420370"/>
                  </a:lnTo>
                  <a:lnTo>
                    <a:pt x="103339" y="415290"/>
                  </a:lnTo>
                  <a:lnTo>
                    <a:pt x="110121" y="415290"/>
                  </a:lnTo>
                  <a:lnTo>
                    <a:pt x="111239" y="414020"/>
                  </a:lnTo>
                  <a:lnTo>
                    <a:pt x="114046" y="410210"/>
                  </a:lnTo>
                  <a:lnTo>
                    <a:pt x="113614" y="401320"/>
                  </a:lnTo>
                  <a:lnTo>
                    <a:pt x="113588" y="400050"/>
                  </a:lnTo>
                  <a:lnTo>
                    <a:pt x="113817" y="392430"/>
                  </a:lnTo>
                  <a:lnTo>
                    <a:pt x="114693" y="384810"/>
                  </a:lnTo>
                  <a:lnTo>
                    <a:pt x="117043" y="375920"/>
                  </a:lnTo>
                  <a:lnTo>
                    <a:pt x="122110" y="361950"/>
                  </a:lnTo>
                  <a:lnTo>
                    <a:pt x="123571" y="356870"/>
                  </a:lnTo>
                  <a:lnTo>
                    <a:pt x="127965" y="345440"/>
                  </a:lnTo>
                  <a:lnTo>
                    <a:pt x="129197" y="339090"/>
                  </a:lnTo>
                  <a:lnTo>
                    <a:pt x="129717" y="327660"/>
                  </a:lnTo>
                  <a:lnTo>
                    <a:pt x="131711" y="322580"/>
                  </a:lnTo>
                  <a:lnTo>
                    <a:pt x="132791" y="320040"/>
                  </a:lnTo>
                  <a:lnTo>
                    <a:pt x="134366" y="317500"/>
                  </a:lnTo>
                  <a:lnTo>
                    <a:pt x="134937" y="316230"/>
                  </a:lnTo>
                  <a:lnTo>
                    <a:pt x="137706" y="312420"/>
                  </a:lnTo>
                  <a:lnTo>
                    <a:pt x="139560" y="307340"/>
                  </a:lnTo>
                  <a:lnTo>
                    <a:pt x="140957" y="292100"/>
                  </a:lnTo>
                  <a:lnTo>
                    <a:pt x="145313" y="285750"/>
                  </a:lnTo>
                  <a:lnTo>
                    <a:pt x="145351" y="276860"/>
                  </a:lnTo>
                  <a:lnTo>
                    <a:pt x="145745" y="275590"/>
                  </a:lnTo>
                  <a:lnTo>
                    <a:pt x="147916" y="269240"/>
                  </a:lnTo>
                  <a:lnTo>
                    <a:pt x="148374" y="264160"/>
                  </a:lnTo>
                  <a:lnTo>
                    <a:pt x="149301" y="261620"/>
                  </a:lnTo>
                  <a:lnTo>
                    <a:pt x="150787" y="257810"/>
                  </a:lnTo>
                  <a:lnTo>
                    <a:pt x="153924" y="252730"/>
                  </a:lnTo>
                  <a:lnTo>
                    <a:pt x="157264" y="240030"/>
                  </a:lnTo>
                  <a:lnTo>
                    <a:pt x="157975" y="236220"/>
                  </a:lnTo>
                  <a:lnTo>
                    <a:pt x="159042" y="229870"/>
                  </a:lnTo>
                  <a:lnTo>
                    <a:pt x="160693" y="223520"/>
                  </a:lnTo>
                  <a:lnTo>
                    <a:pt x="162864" y="215900"/>
                  </a:lnTo>
                  <a:lnTo>
                    <a:pt x="163639" y="213360"/>
                  </a:lnTo>
                  <a:lnTo>
                    <a:pt x="164858" y="208280"/>
                  </a:lnTo>
                  <a:lnTo>
                    <a:pt x="166192" y="201930"/>
                  </a:lnTo>
                  <a:lnTo>
                    <a:pt x="168300" y="196850"/>
                  </a:lnTo>
                  <a:lnTo>
                    <a:pt x="170942" y="187960"/>
                  </a:lnTo>
                  <a:lnTo>
                    <a:pt x="173342" y="181610"/>
                  </a:lnTo>
                  <a:lnTo>
                    <a:pt x="173329" y="173990"/>
                  </a:lnTo>
                  <a:lnTo>
                    <a:pt x="171843" y="166370"/>
                  </a:lnTo>
                  <a:lnTo>
                    <a:pt x="171411" y="163830"/>
                  </a:lnTo>
                  <a:lnTo>
                    <a:pt x="171716" y="162560"/>
                  </a:lnTo>
                  <a:lnTo>
                    <a:pt x="174409" y="160020"/>
                  </a:lnTo>
                  <a:lnTo>
                    <a:pt x="176009" y="157480"/>
                  </a:lnTo>
                  <a:lnTo>
                    <a:pt x="176161" y="153670"/>
                  </a:lnTo>
                  <a:lnTo>
                    <a:pt x="176161" y="149860"/>
                  </a:lnTo>
                  <a:lnTo>
                    <a:pt x="176771" y="148590"/>
                  </a:lnTo>
                  <a:lnTo>
                    <a:pt x="180492" y="144780"/>
                  </a:lnTo>
                  <a:lnTo>
                    <a:pt x="183299" y="138430"/>
                  </a:lnTo>
                  <a:lnTo>
                    <a:pt x="179501" y="130810"/>
                  </a:lnTo>
                  <a:lnTo>
                    <a:pt x="178879" y="129540"/>
                  </a:lnTo>
                  <a:lnTo>
                    <a:pt x="178523" y="128270"/>
                  </a:lnTo>
                  <a:lnTo>
                    <a:pt x="178587" y="125730"/>
                  </a:lnTo>
                  <a:lnTo>
                    <a:pt x="178574" y="124460"/>
                  </a:lnTo>
                  <a:lnTo>
                    <a:pt x="180263" y="128270"/>
                  </a:lnTo>
                  <a:lnTo>
                    <a:pt x="182194" y="130810"/>
                  </a:lnTo>
                  <a:lnTo>
                    <a:pt x="190182" y="130810"/>
                  </a:lnTo>
                  <a:lnTo>
                    <a:pt x="191198" y="125730"/>
                  </a:lnTo>
                  <a:lnTo>
                    <a:pt x="191401" y="124460"/>
                  </a:lnTo>
                  <a:lnTo>
                    <a:pt x="191820" y="121920"/>
                  </a:lnTo>
                  <a:lnTo>
                    <a:pt x="192062" y="120650"/>
                  </a:lnTo>
                  <a:lnTo>
                    <a:pt x="192747" y="119380"/>
                  </a:lnTo>
                  <a:lnTo>
                    <a:pt x="193433" y="118110"/>
                  </a:lnTo>
                  <a:lnTo>
                    <a:pt x="195160" y="114300"/>
                  </a:lnTo>
                  <a:lnTo>
                    <a:pt x="196418" y="111760"/>
                  </a:lnTo>
                  <a:lnTo>
                    <a:pt x="199974" y="106680"/>
                  </a:lnTo>
                  <a:lnTo>
                    <a:pt x="200367" y="104140"/>
                  </a:lnTo>
                  <a:lnTo>
                    <a:pt x="200863" y="100330"/>
                  </a:lnTo>
                  <a:close/>
                </a:path>
                <a:path w="629285" h="1362075">
                  <a:moveTo>
                    <a:pt x="346341" y="307924"/>
                  </a:moveTo>
                  <a:lnTo>
                    <a:pt x="329704" y="296989"/>
                  </a:lnTo>
                  <a:lnTo>
                    <a:pt x="330835" y="295300"/>
                  </a:lnTo>
                  <a:lnTo>
                    <a:pt x="331228" y="293192"/>
                  </a:lnTo>
                  <a:lnTo>
                    <a:pt x="330085" y="287121"/>
                  </a:lnTo>
                  <a:lnTo>
                    <a:pt x="322072" y="280314"/>
                  </a:lnTo>
                  <a:lnTo>
                    <a:pt x="319620" y="277761"/>
                  </a:lnTo>
                  <a:lnTo>
                    <a:pt x="315810" y="274726"/>
                  </a:lnTo>
                  <a:lnTo>
                    <a:pt x="309130" y="274726"/>
                  </a:lnTo>
                  <a:lnTo>
                    <a:pt x="306933" y="275780"/>
                  </a:lnTo>
                  <a:lnTo>
                    <a:pt x="301434" y="282333"/>
                  </a:lnTo>
                  <a:lnTo>
                    <a:pt x="308394" y="291198"/>
                  </a:lnTo>
                  <a:lnTo>
                    <a:pt x="310413" y="295859"/>
                  </a:lnTo>
                  <a:lnTo>
                    <a:pt x="312508" y="298513"/>
                  </a:lnTo>
                  <a:lnTo>
                    <a:pt x="346341" y="307924"/>
                  </a:lnTo>
                  <a:close/>
                </a:path>
                <a:path w="629285" h="1362075">
                  <a:moveTo>
                    <a:pt x="383222" y="257746"/>
                  </a:moveTo>
                  <a:lnTo>
                    <a:pt x="382866" y="256171"/>
                  </a:lnTo>
                  <a:lnTo>
                    <a:pt x="380492" y="250240"/>
                  </a:lnTo>
                  <a:lnTo>
                    <a:pt x="376580" y="249351"/>
                  </a:lnTo>
                  <a:lnTo>
                    <a:pt x="374459" y="249351"/>
                  </a:lnTo>
                  <a:lnTo>
                    <a:pt x="372224" y="249656"/>
                  </a:lnTo>
                  <a:lnTo>
                    <a:pt x="367588" y="251028"/>
                  </a:lnTo>
                  <a:lnTo>
                    <a:pt x="366014" y="258457"/>
                  </a:lnTo>
                  <a:lnTo>
                    <a:pt x="363359" y="264312"/>
                  </a:lnTo>
                  <a:lnTo>
                    <a:pt x="364172" y="267881"/>
                  </a:lnTo>
                  <a:lnTo>
                    <a:pt x="369227" y="270878"/>
                  </a:lnTo>
                  <a:lnTo>
                    <a:pt x="370624" y="271284"/>
                  </a:lnTo>
                  <a:lnTo>
                    <a:pt x="378993" y="271284"/>
                  </a:lnTo>
                  <a:lnTo>
                    <a:pt x="383057" y="262534"/>
                  </a:lnTo>
                  <a:lnTo>
                    <a:pt x="383222" y="257746"/>
                  </a:lnTo>
                  <a:close/>
                </a:path>
                <a:path w="629285" h="1362075">
                  <a:moveTo>
                    <a:pt x="586917" y="1209421"/>
                  </a:moveTo>
                  <a:lnTo>
                    <a:pt x="584403" y="1208151"/>
                  </a:lnTo>
                  <a:lnTo>
                    <a:pt x="582536" y="1207427"/>
                  </a:lnTo>
                  <a:lnTo>
                    <a:pt x="581329" y="1207211"/>
                  </a:lnTo>
                  <a:lnTo>
                    <a:pt x="575767" y="1207211"/>
                  </a:lnTo>
                  <a:lnTo>
                    <a:pt x="572897" y="1209103"/>
                  </a:lnTo>
                  <a:lnTo>
                    <a:pt x="572897" y="1225499"/>
                  </a:lnTo>
                  <a:lnTo>
                    <a:pt x="571741" y="1225829"/>
                  </a:lnTo>
                  <a:lnTo>
                    <a:pt x="571842" y="1225486"/>
                  </a:lnTo>
                  <a:lnTo>
                    <a:pt x="572135" y="1224838"/>
                  </a:lnTo>
                  <a:lnTo>
                    <a:pt x="572897" y="1225499"/>
                  </a:lnTo>
                  <a:lnTo>
                    <a:pt x="572897" y="1209103"/>
                  </a:lnTo>
                  <a:lnTo>
                    <a:pt x="571512" y="1210017"/>
                  </a:lnTo>
                  <a:lnTo>
                    <a:pt x="571512" y="1229829"/>
                  </a:lnTo>
                  <a:lnTo>
                    <a:pt x="570128" y="1226261"/>
                  </a:lnTo>
                  <a:lnTo>
                    <a:pt x="570572" y="1226261"/>
                  </a:lnTo>
                  <a:lnTo>
                    <a:pt x="571093" y="1226616"/>
                  </a:lnTo>
                  <a:lnTo>
                    <a:pt x="571373" y="1226959"/>
                  </a:lnTo>
                  <a:lnTo>
                    <a:pt x="571512" y="1229829"/>
                  </a:lnTo>
                  <a:lnTo>
                    <a:pt x="571512" y="1210017"/>
                  </a:lnTo>
                  <a:lnTo>
                    <a:pt x="565937" y="1213675"/>
                  </a:lnTo>
                  <a:lnTo>
                    <a:pt x="564819" y="1214170"/>
                  </a:lnTo>
                  <a:lnTo>
                    <a:pt x="565035" y="1209675"/>
                  </a:lnTo>
                  <a:lnTo>
                    <a:pt x="562952" y="1207096"/>
                  </a:lnTo>
                  <a:lnTo>
                    <a:pt x="562495" y="1206652"/>
                  </a:lnTo>
                  <a:lnTo>
                    <a:pt x="561936" y="1206182"/>
                  </a:lnTo>
                  <a:lnTo>
                    <a:pt x="562203" y="1204722"/>
                  </a:lnTo>
                  <a:lnTo>
                    <a:pt x="562165" y="1203020"/>
                  </a:lnTo>
                  <a:lnTo>
                    <a:pt x="560451" y="1200569"/>
                  </a:lnTo>
                  <a:lnTo>
                    <a:pt x="559409" y="1199603"/>
                  </a:lnTo>
                  <a:lnTo>
                    <a:pt x="557695" y="1199146"/>
                  </a:lnTo>
                  <a:lnTo>
                    <a:pt x="557657" y="1198689"/>
                  </a:lnTo>
                  <a:lnTo>
                    <a:pt x="557568" y="1198232"/>
                  </a:lnTo>
                  <a:lnTo>
                    <a:pt x="557403" y="1197749"/>
                  </a:lnTo>
                  <a:lnTo>
                    <a:pt x="557022" y="1196492"/>
                  </a:lnTo>
                  <a:lnTo>
                    <a:pt x="556044" y="1194777"/>
                  </a:lnTo>
                  <a:lnTo>
                    <a:pt x="551116" y="1192453"/>
                  </a:lnTo>
                  <a:lnTo>
                    <a:pt x="548246" y="1191615"/>
                  </a:lnTo>
                  <a:lnTo>
                    <a:pt x="544525" y="1195400"/>
                  </a:lnTo>
                  <a:lnTo>
                    <a:pt x="539572" y="1200581"/>
                  </a:lnTo>
                  <a:lnTo>
                    <a:pt x="539038" y="1209675"/>
                  </a:lnTo>
                  <a:lnTo>
                    <a:pt x="538924" y="1214526"/>
                  </a:lnTo>
                  <a:lnTo>
                    <a:pt x="539089" y="1217244"/>
                  </a:lnTo>
                  <a:lnTo>
                    <a:pt x="539432" y="1221879"/>
                  </a:lnTo>
                  <a:lnTo>
                    <a:pt x="538734" y="1224013"/>
                  </a:lnTo>
                  <a:lnTo>
                    <a:pt x="535381" y="1230452"/>
                  </a:lnTo>
                  <a:lnTo>
                    <a:pt x="537464" y="1235506"/>
                  </a:lnTo>
                  <a:lnTo>
                    <a:pt x="538937" y="1236814"/>
                  </a:lnTo>
                  <a:lnTo>
                    <a:pt x="540969" y="1237449"/>
                  </a:lnTo>
                  <a:lnTo>
                    <a:pt x="542874" y="1237729"/>
                  </a:lnTo>
                  <a:lnTo>
                    <a:pt x="545668" y="1237729"/>
                  </a:lnTo>
                  <a:lnTo>
                    <a:pt x="547408" y="1236091"/>
                  </a:lnTo>
                  <a:lnTo>
                    <a:pt x="548538" y="1234554"/>
                  </a:lnTo>
                  <a:lnTo>
                    <a:pt x="550164" y="1235811"/>
                  </a:lnTo>
                  <a:lnTo>
                    <a:pt x="551853" y="1236814"/>
                  </a:lnTo>
                  <a:lnTo>
                    <a:pt x="553783" y="1237068"/>
                  </a:lnTo>
                  <a:lnTo>
                    <a:pt x="555053" y="1237170"/>
                  </a:lnTo>
                  <a:lnTo>
                    <a:pt x="557733" y="1237170"/>
                  </a:lnTo>
                  <a:lnTo>
                    <a:pt x="561213" y="1234948"/>
                  </a:lnTo>
                  <a:lnTo>
                    <a:pt x="561606" y="1235176"/>
                  </a:lnTo>
                  <a:lnTo>
                    <a:pt x="567436" y="1238923"/>
                  </a:lnTo>
                  <a:lnTo>
                    <a:pt x="572020" y="1238923"/>
                  </a:lnTo>
                  <a:lnTo>
                    <a:pt x="573633" y="1238224"/>
                  </a:lnTo>
                  <a:lnTo>
                    <a:pt x="574878" y="1236814"/>
                  </a:lnTo>
                  <a:lnTo>
                    <a:pt x="576249" y="1235176"/>
                  </a:lnTo>
                  <a:lnTo>
                    <a:pt x="576287" y="1234948"/>
                  </a:lnTo>
                  <a:lnTo>
                    <a:pt x="576364" y="1234554"/>
                  </a:lnTo>
                  <a:lnTo>
                    <a:pt x="576707" y="1232916"/>
                  </a:lnTo>
                  <a:lnTo>
                    <a:pt x="576224" y="1229829"/>
                  </a:lnTo>
                  <a:lnTo>
                    <a:pt x="575843" y="1227302"/>
                  </a:lnTo>
                  <a:lnTo>
                    <a:pt x="576478" y="1227531"/>
                  </a:lnTo>
                  <a:lnTo>
                    <a:pt x="577189" y="1227670"/>
                  </a:lnTo>
                  <a:lnTo>
                    <a:pt x="577964" y="1227670"/>
                  </a:lnTo>
                  <a:lnTo>
                    <a:pt x="579374" y="1227493"/>
                  </a:lnTo>
                  <a:lnTo>
                    <a:pt x="580212" y="1227302"/>
                  </a:lnTo>
                  <a:lnTo>
                    <a:pt x="584796" y="1226261"/>
                  </a:lnTo>
                  <a:lnTo>
                    <a:pt x="585419" y="1226121"/>
                  </a:lnTo>
                  <a:lnTo>
                    <a:pt x="585444" y="1225829"/>
                  </a:lnTo>
                  <a:lnTo>
                    <a:pt x="585533" y="1224838"/>
                  </a:lnTo>
                  <a:lnTo>
                    <a:pt x="586486" y="1214170"/>
                  </a:lnTo>
                  <a:lnTo>
                    <a:pt x="586917" y="1209421"/>
                  </a:lnTo>
                  <a:close/>
                </a:path>
                <a:path w="629285" h="1362075">
                  <a:moveTo>
                    <a:pt x="628662" y="1355178"/>
                  </a:moveTo>
                  <a:lnTo>
                    <a:pt x="627849" y="1350314"/>
                  </a:lnTo>
                  <a:lnTo>
                    <a:pt x="621322" y="1348130"/>
                  </a:lnTo>
                  <a:lnTo>
                    <a:pt x="619252" y="1347050"/>
                  </a:lnTo>
                  <a:lnTo>
                    <a:pt x="616305" y="1344422"/>
                  </a:lnTo>
                  <a:lnTo>
                    <a:pt x="612813" y="1344422"/>
                  </a:lnTo>
                  <a:lnTo>
                    <a:pt x="609180" y="1344815"/>
                  </a:lnTo>
                  <a:lnTo>
                    <a:pt x="607466" y="1353934"/>
                  </a:lnTo>
                  <a:lnTo>
                    <a:pt x="608774" y="1356563"/>
                  </a:lnTo>
                  <a:lnTo>
                    <a:pt x="611886" y="1360309"/>
                  </a:lnTo>
                  <a:lnTo>
                    <a:pt x="614857" y="1361541"/>
                  </a:lnTo>
                  <a:lnTo>
                    <a:pt x="621487" y="1361300"/>
                  </a:lnTo>
                  <a:lnTo>
                    <a:pt x="625348" y="1360652"/>
                  </a:lnTo>
                  <a:lnTo>
                    <a:pt x="628269" y="1356817"/>
                  </a:lnTo>
                  <a:lnTo>
                    <a:pt x="628662" y="1355178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95973" y="3395725"/>
              <a:ext cx="68237" cy="1290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37163" y="2332773"/>
              <a:ext cx="616585" cy="299085"/>
            </a:xfrm>
            <a:custGeom>
              <a:avLst/>
              <a:gdLst/>
              <a:ahLst/>
              <a:cxnLst/>
              <a:rect l="l" t="t" r="r" b="b"/>
              <a:pathLst>
                <a:path w="616585" h="299085">
                  <a:moveTo>
                    <a:pt x="59131" y="29641"/>
                  </a:moveTo>
                  <a:lnTo>
                    <a:pt x="58966" y="24612"/>
                  </a:lnTo>
                  <a:lnTo>
                    <a:pt x="57899" y="11785"/>
                  </a:lnTo>
                  <a:lnTo>
                    <a:pt x="58204" y="7708"/>
                  </a:lnTo>
                  <a:lnTo>
                    <a:pt x="57721" y="3962"/>
                  </a:lnTo>
                  <a:lnTo>
                    <a:pt x="56451" y="3835"/>
                  </a:lnTo>
                  <a:lnTo>
                    <a:pt x="55067" y="0"/>
                  </a:lnTo>
                  <a:lnTo>
                    <a:pt x="48120" y="4305"/>
                  </a:lnTo>
                  <a:lnTo>
                    <a:pt x="42583" y="9944"/>
                  </a:lnTo>
                  <a:lnTo>
                    <a:pt x="40576" y="11112"/>
                  </a:lnTo>
                  <a:lnTo>
                    <a:pt x="28930" y="14566"/>
                  </a:lnTo>
                  <a:lnTo>
                    <a:pt x="26479" y="21767"/>
                  </a:lnTo>
                  <a:lnTo>
                    <a:pt x="25869" y="29197"/>
                  </a:lnTo>
                  <a:lnTo>
                    <a:pt x="22733" y="38836"/>
                  </a:lnTo>
                  <a:lnTo>
                    <a:pt x="27152" y="47332"/>
                  </a:lnTo>
                  <a:lnTo>
                    <a:pt x="29591" y="55143"/>
                  </a:lnTo>
                  <a:lnTo>
                    <a:pt x="33426" y="59588"/>
                  </a:lnTo>
                  <a:lnTo>
                    <a:pt x="35941" y="60794"/>
                  </a:lnTo>
                  <a:lnTo>
                    <a:pt x="38430" y="60985"/>
                  </a:lnTo>
                  <a:lnTo>
                    <a:pt x="34036" y="61633"/>
                  </a:lnTo>
                  <a:lnTo>
                    <a:pt x="28028" y="67310"/>
                  </a:lnTo>
                  <a:lnTo>
                    <a:pt x="26403" y="68427"/>
                  </a:lnTo>
                  <a:lnTo>
                    <a:pt x="20485" y="71361"/>
                  </a:lnTo>
                  <a:lnTo>
                    <a:pt x="19126" y="71361"/>
                  </a:lnTo>
                  <a:lnTo>
                    <a:pt x="9486" y="63969"/>
                  </a:lnTo>
                  <a:lnTo>
                    <a:pt x="8407" y="72936"/>
                  </a:lnTo>
                  <a:lnTo>
                    <a:pt x="8585" y="76606"/>
                  </a:lnTo>
                  <a:lnTo>
                    <a:pt x="8191" y="81673"/>
                  </a:lnTo>
                  <a:lnTo>
                    <a:pt x="7645" y="85648"/>
                  </a:lnTo>
                  <a:lnTo>
                    <a:pt x="10972" y="88823"/>
                  </a:lnTo>
                  <a:lnTo>
                    <a:pt x="9652" y="92760"/>
                  </a:lnTo>
                  <a:lnTo>
                    <a:pt x="10909" y="98399"/>
                  </a:lnTo>
                  <a:lnTo>
                    <a:pt x="7086" y="103568"/>
                  </a:lnTo>
                  <a:lnTo>
                    <a:pt x="8801" y="109778"/>
                  </a:lnTo>
                  <a:lnTo>
                    <a:pt x="8128" y="112191"/>
                  </a:lnTo>
                  <a:lnTo>
                    <a:pt x="4381" y="119341"/>
                  </a:lnTo>
                  <a:lnTo>
                    <a:pt x="1930" y="124853"/>
                  </a:lnTo>
                  <a:lnTo>
                    <a:pt x="0" y="132740"/>
                  </a:lnTo>
                  <a:lnTo>
                    <a:pt x="3797" y="143814"/>
                  </a:lnTo>
                  <a:lnTo>
                    <a:pt x="9956" y="145770"/>
                  </a:lnTo>
                  <a:lnTo>
                    <a:pt x="15100" y="145770"/>
                  </a:lnTo>
                  <a:lnTo>
                    <a:pt x="18605" y="145529"/>
                  </a:lnTo>
                  <a:lnTo>
                    <a:pt x="24688" y="143675"/>
                  </a:lnTo>
                  <a:lnTo>
                    <a:pt x="28016" y="136728"/>
                  </a:lnTo>
                  <a:lnTo>
                    <a:pt x="30505" y="138582"/>
                  </a:lnTo>
                  <a:lnTo>
                    <a:pt x="31737" y="138950"/>
                  </a:lnTo>
                  <a:lnTo>
                    <a:pt x="38760" y="138087"/>
                  </a:lnTo>
                  <a:lnTo>
                    <a:pt x="41503" y="128803"/>
                  </a:lnTo>
                  <a:lnTo>
                    <a:pt x="42176" y="119837"/>
                  </a:lnTo>
                  <a:lnTo>
                    <a:pt x="47383" y="112903"/>
                  </a:lnTo>
                  <a:lnTo>
                    <a:pt x="48221" y="109080"/>
                  </a:lnTo>
                  <a:lnTo>
                    <a:pt x="46126" y="99720"/>
                  </a:lnTo>
                  <a:lnTo>
                    <a:pt x="46939" y="97815"/>
                  </a:lnTo>
                  <a:lnTo>
                    <a:pt x="50761" y="92468"/>
                  </a:lnTo>
                  <a:lnTo>
                    <a:pt x="51765" y="86918"/>
                  </a:lnTo>
                  <a:lnTo>
                    <a:pt x="49618" y="78689"/>
                  </a:lnTo>
                  <a:lnTo>
                    <a:pt x="50457" y="66865"/>
                  </a:lnTo>
                  <a:lnTo>
                    <a:pt x="46215" y="62318"/>
                  </a:lnTo>
                  <a:lnTo>
                    <a:pt x="43789" y="60985"/>
                  </a:lnTo>
                  <a:lnTo>
                    <a:pt x="40652" y="60858"/>
                  </a:lnTo>
                  <a:lnTo>
                    <a:pt x="43459" y="60261"/>
                  </a:lnTo>
                  <a:lnTo>
                    <a:pt x="45745" y="58280"/>
                  </a:lnTo>
                  <a:lnTo>
                    <a:pt x="47332" y="53454"/>
                  </a:lnTo>
                  <a:lnTo>
                    <a:pt x="48641" y="45847"/>
                  </a:lnTo>
                  <a:lnTo>
                    <a:pt x="56159" y="37744"/>
                  </a:lnTo>
                  <a:lnTo>
                    <a:pt x="59131" y="29641"/>
                  </a:lnTo>
                  <a:close/>
                </a:path>
                <a:path w="616585" h="299085">
                  <a:moveTo>
                    <a:pt x="408978" y="113474"/>
                  </a:moveTo>
                  <a:lnTo>
                    <a:pt x="408165" y="107226"/>
                  </a:lnTo>
                  <a:lnTo>
                    <a:pt x="404190" y="106133"/>
                  </a:lnTo>
                  <a:lnTo>
                    <a:pt x="399262" y="108381"/>
                  </a:lnTo>
                  <a:lnTo>
                    <a:pt x="396697" y="110693"/>
                  </a:lnTo>
                  <a:lnTo>
                    <a:pt x="392823" y="113220"/>
                  </a:lnTo>
                  <a:lnTo>
                    <a:pt x="393357" y="118643"/>
                  </a:lnTo>
                  <a:lnTo>
                    <a:pt x="394512" y="119824"/>
                  </a:lnTo>
                  <a:lnTo>
                    <a:pt x="395363" y="121145"/>
                  </a:lnTo>
                  <a:lnTo>
                    <a:pt x="396621" y="124904"/>
                  </a:lnTo>
                  <a:lnTo>
                    <a:pt x="399224" y="125691"/>
                  </a:lnTo>
                  <a:lnTo>
                    <a:pt x="403999" y="125857"/>
                  </a:lnTo>
                  <a:lnTo>
                    <a:pt x="406387" y="123672"/>
                  </a:lnTo>
                  <a:lnTo>
                    <a:pt x="407885" y="119976"/>
                  </a:lnTo>
                  <a:lnTo>
                    <a:pt x="408254" y="117373"/>
                  </a:lnTo>
                  <a:lnTo>
                    <a:pt x="404507" y="116852"/>
                  </a:lnTo>
                  <a:lnTo>
                    <a:pt x="408444" y="116141"/>
                  </a:lnTo>
                  <a:lnTo>
                    <a:pt x="408978" y="113474"/>
                  </a:lnTo>
                  <a:close/>
                </a:path>
                <a:path w="616585" h="299085">
                  <a:moveTo>
                    <a:pt x="417804" y="271767"/>
                  </a:moveTo>
                  <a:lnTo>
                    <a:pt x="417410" y="268376"/>
                  </a:lnTo>
                  <a:lnTo>
                    <a:pt x="416648" y="265874"/>
                  </a:lnTo>
                  <a:lnTo>
                    <a:pt x="409511" y="263474"/>
                  </a:lnTo>
                  <a:lnTo>
                    <a:pt x="406488" y="264375"/>
                  </a:lnTo>
                  <a:lnTo>
                    <a:pt x="403733" y="267576"/>
                  </a:lnTo>
                  <a:lnTo>
                    <a:pt x="402729" y="265925"/>
                  </a:lnTo>
                  <a:lnTo>
                    <a:pt x="400431" y="263004"/>
                  </a:lnTo>
                  <a:lnTo>
                    <a:pt x="394322" y="263055"/>
                  </a:lnTo>
                  <a:lnTo>
                    <a:pt x="393534" y="262890"/>
                  </a:lnTo>
                  <a:lnTo>
                    <a:pt x="387337" y="259003"/>
                  </a:lnTo>
                  <a:lnTo>
                    <a:pt x="382079" y="259156"/>
                  </a:lnTo>
                  <a:lnTo>
                    <a:pt x="378853" y="260083"/>
                  </a:lnTo>
                  <a:lnTo>
                    <a:pt x="374789" y="263664"/>
                  </a:lnTo>
                  <a:lnTo>
                    <a:pt x="372948" y="262585"/>
                  </a:lnTo>
                  <a:lnTo>
                    <a:pt x="371729" y="260616"/>
                  </a:lnTo>
                  <a:lnTo>
                    <a:pt x="371678" y="259321"/>
                  </a:lnTo>
                  <a:lnTo>
                    <a:pt x="370674" y="254177"/>
                  </a:lnTo>
                  <a:lnTo>
                    <a:pt x="365366" y="253555"/>
                  </a:lnTo>
                  <a:lnTo>
                    <a:pt x="363994" y="251612"/>
                  </a:lnTo>
                  <a:lnTo>
                    <a:pt x="361480" y="249999"/>
                  </a:lnTo>
                  <a:lnTo>
                    <a:pt x="360413" y="249669"/>
                  </a:lnTo>
                  <a:lnTo>
                    <a:pt x="356273" y="249885"/>
                  </a:lnTo>
                  <a:lnTo>
                    <a:pt x="355003" y="252247"/>
                  </a:lnTo>
                  <a:lnTo>
                    <a:pt x="353225" y="252653"/>
                  </a:lnTo>
                  <a:lnTo>
                    <a:pt x="350621" y="254038"/>
                  </a:lnTo>
                  <a:lnTo>
                    <a:pt x="350570" y="257479"/>
                  </a:lnTo>
                  <a:lnTo>
                    <a:pt x="349008" y="264464"/>
                  </a:lnTo>
                  <a:lnTo>
                    <a:pt x="350812" y="269062"/>
                  </a:lnTo>
                  <a:lnTo>
                    <a:pt x="352679" y="274739"/>
                  </a:lnTo>
                  <a:lnTo>
                    <a:pt x="358838" y="276860"/>
                  </a:lnTo>
                  <a:lnTo>
                    <a:pt x="365188" y="277012"/>
                  </a:lnTo>
                  <a:lnTo>
                    <a:pt x="372465" y="279628"/>
                  </a:lnTo>
                  <a:lnTo>
                    <a:pt x="374357" y="282270"/>
                  </a:lnTo>
                  <a:lnTo>
                    <a:pt x="376694" y="286499"/>
                  </a:lnTo>
                  <a:lnTo>
                    <a:pt x="380542" y="288632"/>
                  </a:lnTo>
                  <a:lnTo>
                    <a:pt x="381787" y="288937"/>
                  </a:lnTo>
                  <a:lnTo>
                    <a:pt x="386854" y="288937"/>
                  </a:lnTo>
                  <a:lnTo>
                    <a:pt x="390080" y="286575"/>
                  </a:lnTo>
                  <a:lnTo>
                    <a:pt x="391604" y="285851"/>
                  </a:lnTo>
                  <a:lnTo>
                    <a:pt x="394957" y="285381"/>
                  </a:lnTo>
                  <a:lnTo>
                    <a:pt x="405472" y="281457"/>
                  </a:lnTo>
                  <a:lnTo>
                    <a:pt x="410070" y="282371"/>
                  </a:lnTo>
                  <a:lnTo>
                    <a:pt x="415544" y="280428"/>
                  </a:lnTo>
                  <a:lnTo>
                    <a:pt x="416013" y="275539"/>
                  </a:lnTo>
                  <a:lnTo>
                    <a:pt x="412242" y="275183"/>
                  </a:lnTo>
                  <a:lnTo>
                    <a:pt x="416318" y="274650"/>
                  </a:lnTo>
                  <a:lnTo>
                    <a:pt x="417804" y="271767"/>
                  </a:lnTo>
                  <a:close/>
                </a:path>
                <a:path w="616585" h="299085">
                  <a:moveTo>
                    <a:pt x="469480" y="232422"/>
                  </a:moveTo>
                  <a:lnTo>
                    <a:pt x="466902" y="228053"/>
                  </a:lnTo>
                  <a:lnTo>
                    <a:pt x="464185" y="227164"/>
                  </a:lnTo>
                  <a:lnTo>
                    <a:pt x="455422" y="227761"/>
                  </a:lnTo>
                  <a:lnTo>
                    <a:pt x="450011" y="228371"/>
                  </a:lnTo>
                  <a:lnTo>
                    <a:pt x="447979" y="235661"/>
                  </a:lnTo>
                  <a:lnTo>
                    <a:pt x="446024" y="238315"/>
                  </a:lnTo>
                  <a:lnTo>
                    <a:pt x="445058" y="237858"/>
                  </a:lnTo>
                  <a:lnTo>
                    <a:pt x="440944" y="246113"/>
                  </a:lnTo>
                  <a:lnTo>
                    <a:pt x="442607" y="247154"/>
                  </a:lnTo>
                  <a:lnTo>
                    <a:pt x="443077" y="249999"/>
                  </a:lnTo>
                  <a:lnTo>
                    <a:pt x="444804" y="252323"/>
                  </a:lnTo>
                  <a:lnTo>
                    <a:pt x="447497" y="253136"/>
                  </a:lnTo>
                  <a:lnTo>
                    <a:pt x="449541" y="253479"/>
                  </a:lnTo>
                  <a:lnTo>
                    <a:pt x="453504" y="253479"/>
                  </a:lnTo>
                  <a:lnTo>
                    <a:pt x="456260" y="248043"/>
                  </a:lnTo>
                  <a:lnTo>
                    <a:pt x="460032" y="245859"/>
                  </a:lnTo>
                  <a:lnTo>
                    <a:pt x="461848" y="242582"/>
                  </a:lnTo>
                  <a:lnTo>
                    <a:pt x="462254" y="240411"/>
                  </a:lnTo>
                  <a:lnTo>
                    <a:pt x="466648" y="239725"/>
                  </a:lnTo>
                  <a:lnTo>
                    <a:pt x="469442" y="234734"/>
                  </a:lnTo>
                  <a:lnTo>
                    <a:pt x="469480" y="232422"/>
                  </a:lnTo>
                  <a:close/>
                </a:path>
                <a:path w="616585" h="299085">
                  <a:moveTo>
                    <a:pt x="616077" y="262750"/>
                  </a:moveTo>
                  <a:lnTo>
                    <a:pt x="613359" y="255003"/>
                  </a:lnTo>
                  <a:lnTo>
                    <a:pt x="610031" y="252780"/>
                  </a:lnTo>
                  <a:lnTo>
                    <a:pt x="605599" y="255041"/>
                  </a:lnTo>
                  <a:lnTo>
                    <a:pt x="600583" y="258902"/>
                  </a:lnTo>
                  <a:lnTo>
                    <a:pt x="599808" y="259397"/>
                  </a:lnTo>
                  <a:lnTo>
                    <a:pt x="595249" y="262750"/>
                  </a:lnTo>
                  <a:lnTo>
                    <a:pt x="590105" y="264261"/>
                  </a:lnTo>
                  <a:lnTo>
                    <a:pt x="586257" y="264096"/>
                  </a:lnTo>
                  <a:lnTo>
                    <a:pt x="578586" y="261099"/>
                  </a:lnTo>
                  <a:lnTo>
                    <a:pt x="572592" y="260997"/>
                  </a:lnTo>
                  <a:lnTo>
                    <a:pt x="568998" y="266331"/>
                  </a:lnTo>
                  <a:lnTo>
                    <a:pt x="567423" y="270154"/>
                  </a:lnTo>
                  <a:lnTo>
                    <a:pt x="567207" y="270357"/>
                  </a:lnTo>
                  <a:lnTo>
                    <a:pt x="566686" y="270586"/>
                  </a:lnTo>
                  <a:lnTo>
                    <a:pt x="564692" y="270586"/>
                  </a:lnTo>
                  <a:lnTo>
                    <a:pt x="561124" y="270649"/>
                  </a:lnTo>
                  <a:lnTo>
                    <a:pt x="556869" y="272288"/>
                  </a:lnTo>
                  <a:lnTo>
                    <a:pt x="553097" y="274688"/>
                  </a:lnTo>
                  <a:lnTo>
                    <a:pt x="552475" y="281266"/>
                  </a:lnTo>
                  <a:lnTo>
                    <a:pt x="551903" y="286385"/>
                  </a:lnTo>
                  <a:lnTo>
                    <a:pt x="554012" y="290334"/>
                  </a:lnTo>
                  <a:lnTo>
                    <a:pt x="560057" y="292544"/>
                  </a:lnTo>
                  <a:lnTo>
                    <a:pt x="562356" y="292608"/>
                  </a:lnTo>
                  <a:lnTo>
                    <a:pt x="565861" y="292328"/>
                  </a:lnTo>
                  <a:lnTo>
                    <a:pt x="567296" y="292404"/>
                  </a:lnTo>
                  <a:lnTo>
                    <a:pt x="568147" y="292582"/>
                  </a:lnTo>
                  <a:lnTo>
                    <a:pt x="568921" y="293331"/>
                  </a:lnTo>
                  <a:lnTo>
                    <a:pt x="571411" y="295884"/>
                  </a:lnTo>
                  <a:lnTo>
                    <a:pt x="573519" y="297776"/>
                  </a:lnTo>
                  <a:lnTo>
                    <a:pt x="575195" y="298488"/>
                  </a:lnTo>
                  <a:lnTo>
                    <a:pt x="579729" y="298488"/>
                  </a:lnTo>
                  <a:lnTo>
                    <a:pt x="581914" y="296748"/>
                  </a:lnTo>
                  <a:lnTo>
                    <a:pt x="583831" y="292328"/>
                  </a:lnTo>
                  <a:lnTo>
                    <a:pt x="584123" y="291668"/>
                  </a:lnTo>
                  <a:lnTo>
                    <a:pt x="584898" y="291541"/>
                  </a:lnTo>
                  <a:lnTo>
                    <a:pt x="589419" y="290944"/>
                  </a:lnTo>
                  <a:lnTo>
                    <a:pt x="592023" y="289013"/>
                  </a:lnTo>
                  <a:lnTo>
                    <a:pt x="593344" y="288074"/>
                  </a:lnTo>
                  <a:lnTo>
                    <a:pt x="595655" y="288366"/>
                  </a:lnTo>
                  <a:lnTo>
                    <a:pt x="597458" y="288569"/>
                  </a:lnTo>
                  <a:lnTo>
                    <a:pt x="603618" y="288569"/>
                  </a:lnTo>
                  <a:lnTo>
                    <a:pt x="604126" y="287820"/>
                  </a:lnTo>
                  <a:lnTo>
                    <a:pt x="605866" y="285267"/>
                  </a:lnTo>
                  <a:lnTo>
                    <a:pt x="606323" y="281266"/>
                  </a:lnTo>
                  <a:lnTo>
                    <a:pt x="606640" y="278892"/>
                  </a:lnTo>
                  <a:lnTo>
                    <a:pt x="603973" y="273951"/>
                  </a:lnTo>
                  <a:lnTo>
                    <a:pt x="603885" y="273748"/>
                  </a:lnTo>
                  <a:lnTo>
                    <a:pt x="603669" y="273367"/>
                  </a:lnTo>
                  <a:lnTo>
                    <a:pt x="608634" y="270154"/>
                  </a:lnTo>
                  <a:lnTo>
                    <a:pt x="610641" y="268147"/>
                  </a:lnTo>
                  <a:lnTo>
                    <a:pt x="613460" y="265506"/>
                  </a:lnTo>
                  <a:lnTo>
                    <a:pt x="614641" y="264261"/>
                  </a:lnTo>
                  <a:lnTo>
                    <a:pt x="616077" y="26275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38983" y="2752661"/>
              <a:ext cx="464718" cy="3485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51454" y="1967445"/>
              <a:ext cx="544195" cy="3665854"/>
            </a:xfrm>
            <a:custGeom>
              <a:avLst/>
              <a:gdLst/>
              <a:ahLst/>
              <a:cxnLst/>
              <a:rect l="l" t="t" r="r" b="b"/>
              <a:pathLst>
                <a:path w="544195" h="3665854">
                  <a:moveTo>
                    <a:pt x="16941" y="1331137"/>
                  </a:moveTo>
                  <a:lnTo>
                    <a:pt x="14770" y="1325372"/>
                  </a:lnTo>
                  <a:lnTo>
                    <a:pt x="12509" y="1323682"/>
                  </a:lnTo>
                  <a:lnTo>
                    <a:pt x="4965" y="1323682"/>
                  </a:lnTo>
                  <a:lnTo>
                    <a:pt x="533" y="1329690"/>
                  </a:lnTo>
                  <a:lnTo>
                    <a:pt x="0" y="1336306"/>
                  </a:lnTo>
                  <a:lnTo>
                    <a:pt x="596" y="1338465"/>
                  </a:lnTo>
                  <a:lnTo>
                    <a:pt x="3175" y="1341310"/>
                  </a:lnTo>
                  <a:lnTo>
                    <a:pt x="4813" y="1342021"/>
                  </a:lnTo>
                  <a:lnTo>
                    <a:pt x="9448" y="1342021"/>
                  </a:lnTo>
                  <a:lnTo>
                    <a:pt x="12446" y="1340231"/>
                  </a:lnTo>
                  <a:lnTo>
                    <a:pt x="16433" y="1334452"/>
                  </a:lnTo>
                  <a:lnTo>
                    <a:pt x="16941" y="1331137"/>
                  </a:lnTo>
                  <a:close/>
                </a:path>
                <a:path w="544195" h="3665854">
                  <a:moveTo>
                    <a:pt x="32689" y="1293380"/>
                  </a:moveTo>
                  <a:lnTo>
                    <a:pt x="32270" y="1286954"/>
                  </a:lnTo>
                  <a:lnTo>
                    <a:pt x="27025" y="1282166"/>
                  </a:lnTo>
                  <a:lnTo>
                    <a:pt x="18948" y="1282065"/>
                  </a:lnTo>
                  <a:lnTo>
                    <a:pt x="16446" y="1283830"/>
                  </a:lnTo>
                  <a:lnTo>
                    <a:pt x="14998" y="1289456"/>
                  </a:lnTo>
                  <a:lnTo>
                    <a:pt x="16408" y="1292415"/>
                  </a:lnTo>
                  <a:lnTo>
                    <a:pt x="20904" y="1294676"/>
                  </a:lnTo>
                  <a:lnTo>
                    <a:pt x="21678" y="1298790"/>
                  </a:lnTo>
                  <a:lnTo>
                    <a:pt x="22199" y="1298790"/>
                  </a:lnTo>
                  <a:lnTo>
                    <a:pt x="30048" y="1322933"/>
                  </a:lnTo>
                  <a:lnTo>
                    <a:pt x="30048" y="1297139"/>
                  </a:lnTo>
                  <a:lnTo>
                    <a:pt x="32029" y="1295641"/>
                  </a:lnTo>
                  <a:lnTo>
                    <a:pt x="32689" y="1293380"/>
                  </a:lnTo>
                  <a:close/>
                </a:path>
                <a:path w="544195" h="3665854">
                  <a:moveTo>
                    <a:pt x="45580" y="1215288"/>
                  </a:moveTo>
                  <a:lnTo>
                    <a:pt x="45516" y="1207401"/>
                  </a:lnTo>
                  <a:lnTo>
                    <a:pt x="42125" y="1203299"/>
                  </a:lnTo>
                  <a:lnTo>
                    <a:pt x="39331" y="1201039"/>
                  </a:lnTo>
                  <a:lnTo>
                    <a:pt x="38188" y="1201826"/>
                  </a:lnTo>
                  <a:lnTo>
                    <a:pt x="34569" y="1201140"/>
                  </a:lnTo>
                  <a:lnTo>
                    <a:pt x="31673" y="1204201"/>
                  </a:lnTo>
                  <a:lnTo>
                    <a:pt x="30492" y="1208709"/>
                  </a:lnTo>
                  <a:lnTo>
                    <a:pt x="31229" y="1213408"/>
                  </a:lnTo>
                  <a:lnTo>
                    <a:pt x="31305" y="1217739"/>
                  </a:lnTo>
                  <a:lnTo>
                    <a:pt x="33782" y="1222032"/>
                  </a:lnTo>
                  <a:lnTo>
                    <a:pt x="35763" y="1223264"/>
                  </a:lnTo>
                  <a:lnTo>
                    <a:pt x="40563" y="1223264"/>
                  </a:lnTo>
                  <a:lnTo>
                    <a:pt x="42938" y="1221524"/>
                  </a:lnTo>
                  <a:lnTo>
                    <a:pt x="45580" y="1215288"/>
                  </a:lnTo>
                  <a:close/>
                </a:path>
                <a:path w="544195" h="3665854">
                  <a:moveTo>
                    <a:pt x="52451" y="1182319"/>
                  </a:moveTo>
                  <a:lnTo>
                    <a:pt x="47434" y="1179220"/>
                  </a:lnTo>
                  <a:lnTo>
                    <a:pt x="44526" y="1173772"/>
                  </a:lnTo>
                  <a:lnTo>
                    <a:pt x="38023" y="1173416"/>
                  </a:lnTo>
                  <a:lnTo>
                    <a:pt x="36182" y="1173822"/>
                  </a:lnTo>
                  <a:lnTo>
                    <a:pt x="34772" y="1175372"/>
                  </a:lnTo>
                  <a:lnTo>
                    <a:pt x="32994" y="1174496"/>
                  </a:lnTo>
                  <a:lnTo>
                    <a:pt x="30822" y="1174496"/>
                  </a:lnTo>
                  <a:lnTo>
                    <a:pt x="27432" y="1174864"/>
                  </a:lnTo>
                  <a:lnTo>
                    <a:pt x="25285" y="1183894"/>
                  </a:lnTo>
                  <a:lnTo>
                    <a:pt x="30302" y="1192796"/>
                  </a:lnTo>
                  <a:lnTo>
                    <a:pt x="33032" y="1194320"/>
                  </a:lnTo>
                  <a:lnTo>
                    <a:pt x="39725" y="1194320"/>
                  </a:lnTo>
                  <a:lnTo>
                    <a:pt x="49364" y="1189621"/>
                  </a:lnTo>
                  <a:lnTo>
                    <a:pt x="50914" y="1186408"/>
                  </a:lnTo>
                  <a:lnTo>
                    <a:pt x="52451" y="1182319"/>
                  </a:lnTo>
                  <a:close/>
                </a:path>
                <a:path w="544195" h="3665854">
                  <a:moveTo>
                    <a:pt x="53441" y="1246720"/>
                  </a:moveTo>
                  <a:lnTo>
                    <a:pt x="53111" y="1241742"/>
                  </a:lnTo>
                  <a:lnTo>
                    <a:pt x="49276" y="1237094"/>
                  </a:lnTo>
                  <a:lnTo>
                    <a:pt x="45783" y="1230147"/>
                  </a:lnTo>
                  <a:lnTo>
                    <a:pt x="41033" y="1228280"/>
                  </a:lnTo>
                  <a:lnTo>
                    <a:pt x="39204" y="1228280"/>
                  </a:lnTo>
                  <a:lnTo>
                    <a:pt x="36537" y="1228750"/>
                  </a:lnTo>
                  <a:lnTo>
                    <a:pt x="34556" y="1233639"/>
                  </a:lnTo>
                  <a:lnTo>
                    <a:pt x="35077" y="1235875"/>
                  </a:lnTo>
                  <a:lnTo>
                    <a:pt x="35217" y="1238580"/>
                  </a:lnTo>
                  <a:lnTo>
                    <a:pt x="38176" y="1248854"/>
                  </a:lnTo>
                  <a:lnTo>
                    <a:pt x="39624" y="1254683"/>
                  </a:lnTo>
                  <a:lnTo>
                    <a:pt x="37731" y="1254683"/>
                  </a:lnTo>
                  <a:lnTo>
                    <a:pt x="34531" y="1262761"/>
                  </a:lnTo>
                  <a:lnTo>
                    <a:pt x="33108" y="1273060"/>
                  </a:lnTo>
                  <a:lnTo>
                    <a:pt x="32397" y="1276299"/>
                  </a:lnTo>
                  <a:lnTo>
                    <a:pt x="35382" y="1279906"/>
                  </a:lnTo>
                  <a:lnTo>
                    <a:pt x="36842" y="1280591"/>
                  </a:lnTo>
                  <a:lnTo>
                    <a:pt x="39331" y="1280591"/>
                  </a:lnTo>
                  <a:lnTo>
                    <a:pt x="43370" y="1278890"/>
                  </a:lnTo>
                  <a:lnTo>
                    <a:pt x="45935" y="1270393"/>
                  </a:lnTo>
                  <a:lnTo>
                    <a:pt x="46951" y="1263802"/>
                  </a:lnTo>
                  <a:lnTo>
                    <a:pt x="49174" y="1257427"/>
                  </a:lnTo>
                  <a:lnTo>
                    <a:pt x="42913" y="1254772"/>
                  </a:lnTo>
                  <a:lnTo>
                    <a:pt x="46316" y="1254772"/>
                  </a:lnTo>
                  <a:lnTo>
                    <a:pt x="48501" y="1254188"/>
                  </a:lnTo>
                  <a:lnTo>
                    <a:pt x="53441" y="1246720"/>
                  </a:lnTo>
                  <a:close/>
                </a:path>
                <a:path w="544195" h="3665854">
                  <a:moveTo>
                    <a:pt x="457327" y="47739"/>
                  </a:moveTo>
                  <a:lnTo>
                    <a:pt x="455295" y="39420"/>
                  </a:lnTo>
                  <a:lnTo>
                    <a:pt x="453580" y="31026"/>
                  </a:lnTo>
                  <a:lnTo>
                    <a:pt x="449986" y="23291"/>
                  </a:lnTo>
                  <a:lnTo>
                    <a:pt x="441718" y="14097"/>
                  </a:lnTo>
                  <a:lnTo>
                    <a:pt x="437121" y="12928"/>
                  </a:lnTo>
                  <a:lnTo>
                    <a:pt x="429323" y="11430"/>
                  </a:lnTo>
                  <a:lnTo>
                    <a:pt x="427659" y="10452"/>
                  </a:lnTo>
                  <a:lnTo>
                    <a:pt x="419773" y="0"/>
                  </a:lnTo>
                  <a:lnTo>
                    <a:pt x="408393" y="101"/>
                  </a:lnTo>
                  <a:lnTo>
                    <a:pt x="404990" y="1841"/>
                  </a:lnTo>
                  <a:lnTo>
                    <a:pt x="401307" y="7277"/>
                  </a:lnTo>
                  <a:lnTo>
                    <a:pt x="400977" y="10629"/>
                  </a:lnTo>
                  <a:lnTo>
                    <a:pt x="403263" y="16738"/>
                  </a:lnTo>
                  <a:lnTo>
                    <a:pt x="408736" y="23075"/>
                  </a:lnTo>
                  <a:lnTo>
                    <a:pt x="413613" y="31483"/>
                  </a:lnTo>
                  <a:lnTo>
                    <a:pt x="414578" y="35814"/>
                  </a:lnTo>
                  <a:lnTo>
                    <a:pt x="423659" y="41389"/>
                  </a:lnTo>
                  <a:lnTo>
                    <a:pt x="425081" y="42506"/>
                  </a:lnTo>
                  <a:lnTo>
                    <a:pt x="429044" y="43980"/>
                  </a:lnTo>
                  <a:lnTo>
                    <a:pt x="432587" y="48590"/>
                  </a:lnTo>
                  <a:lnTo>
                    <a:pt x="436384" y="50215"/>
                  </a:lnTo>
                  <a:lnTo>
                    <a:pt x="439331" y="50457"/>
                  </a:lnTo>
                  <a:lnTo>
                    <a:pt x="439661" y="46685"/>
                  </a:lnTo>
                  <a:lnTo>
                    <a:pt x="440423" y="50558"/>
                  </a:lnTo>
                  <a:lnTo>
                    <a:pt x="446874" y="53035"/>
                  </a:lnTo>
                  <a:lnTo>
                    <a:pt x="451815" y="53276"/>
                  </a:lnTo>
                  <a:lnTo>
                    <a:pt x="453593" y="52438"/>
                  </a:lnTo>
                  <a:lnTo>
                    <a:pt x="457327" y="47739"/>
                  </a:lnTo>
                  <a:close/>
                </a:path>
                <a:path w="544195" h="3665854">
                  <a:moveTo>
                    <a:pt x="543801" y="3659835"/>
                  </a:moveTo>
                  <a:lnTo>
                    <a:pt x="542963" y="3655618"/>
                  </a:lnTo>
                  <a:lnTo>
                    <a:pt x="541667" y="3651072"/>
                  </a:lnTo>
                  <a:lnTo>
                    <a:pt x="534911" y="3650538"/>
                  </a:lnTo>
                  <a:lnTo>
                    <a:pt x="526326" y="3650958"/>
                  </a:lnTo>
                  <a:lnTo>
                    <a:pt x="520293" y="3653891"/>
                  </a:lnTo>
                  <a:lnTo>
                    <a:pt x="520661" y="3662273"/>
                  </a:lnTo>
                  <a:lnTo>
                    <a:pt x="522795" y="3665270"/>
                  </a:lnTo>
                  <a:lnTo>
                    <a:pt x="528739" y="3665270"/>
                  </a:lnTo>
                  <a:lnTo>
                    <a:pt x="530542" y="3664928"/>
                  </a:lnTo>
                  <a:lnTo>
                    <a:pt x="534098" y="3663581"/>
                  </a:lnTo>
                  <a:lnTo>
                    <a:pt x="538111" y="3663302"/>
                  </a:lnTo>
                  <a:lnTo>
                    <a:pt x="543801" y="3659835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36063" y="1569503"/>
              <a:ext cx="75463" cy="9403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6082" y="1024381"/>
              <a:ext cx="1989455" cy="479425"/>
            </a:xfrm>
            <a:custGeom>
              <a:avLst/>
              <a:gdLst/>
              <a:ahLst/>
              <a:cxnLst/>
              <a:rect l="l" t="t" r="r" b="b"/>
              <a:pathLst>
                <a:path w="1989454" h="479425">
                  <a:moveTo>
                    <a:pt x="96901" y="384784"/>
                  </a:moveTo>
                  <a:lnTo>
                    <a:pt x="93459" y="378714"/>
                  </a:lnTo>
                  <a:lnTo>
                    <a:pt x="83985" y="376301"/>
                  </a:lnTo>
                  <a:lnTo>
                    <a:pt x="79400" y="375729"/>
                  </a:lnTo>
                  <a:lnTo>
                    <a:pt x="74422" y="378714"/>
                  </a:lnTo>
                  <a:lnTo>
                    <a:pt x="73190" y="382511"/>
                  </a:lnTo>
                  <a:lnTo>
                    <a:pt x="72821" y="383235"/>
                  </a:lnTo>
                  <a:lnTo>
                    <a:pt x="70332" y="384568"/>
                  </a:lnTo>
                  <a:lnTo>
                    <a:pt x="72097" y="387896"/>
                  </a:lnTo>
                  <a:lnTo>
                    <a:pt x="68846" y="385318"/>
                  </a:lnTo>
                  <a:lnTo>
                    <a:pt x="64757" y="387388"/>
                  </a:lnTo>
                  <a:lnTo>
                    <a:pt x="61772" y="389966"/>
                  </a:lnTo>
                  <a:lnTo>
                    <a:pt x="60921" y="390880"/>
                  </a:lnTo>
                  <a:lnTo>
                    <a:pt x="58737" y="393319"/>
                  </a:lnTo>
                  <a:lnTo>
                    <a:pt x="56870" y="394792"/>
                  </a:lnTo>
                  <a:lnTo>
                    <a:pt x="55880" y="395262"/>
                  </a:lnTo>
                  <a:lnTo>
                    <a:pt x="52235" y="394652"/>
                  </a:lnTo>
                  <a:lnTo>
                    <a:pt x="51358" y="394512"/>
                  </a:lnTo>
                  <a:lnTo>
                    <a:pt x="49644" y="394423"/>
                  </a:lnTo>
                  <a:lnTo>
                    <a:pt x="48234" y="394652"/>
                  </a:lnTo>
                  <a:lnTo>
                    <a:pt x="48056" y="393763"/>
                  </a:lnTo>
                  <a:lnTo>
                    <a:pt x="47879" y="391426"/>
                  </a:lnTo>
                  <a:lnTo>
                    <a:pt x="46888" y="388962"/>
                  </a:lnTo>
                  <a:lnTo>
                    <a:pt x="44805" y="387159"/>
                  </a:lnTo>
                  <a:lnTo>
                    <a:pt x="41275" y="384022"/>
                  </a:lnTo>
                  <a:lnTo>
                    <a:pt x="35496" y="384784"/>
                  </a:lnTo>
                  <a:lnTo>
                    <a:pt x="27508" y="387794"/>
                  </a:lnTo>
                  <a:lnTo>
                    <a:pt x="12687" y="395185"/>
                  </a:lnTo>
                  <a:lnTo>
                    <a:pt x="9105" y="396595"/>
                  </a:lnTo>
                  <a:lnTo>
                    <a:pt x="1206" y="399122"/>
                  </a:lnTo>
                  <a:lnTo>
                    <a:pt x="457" y="403987"/>
                  </a:lnTo>
                  <a:lnTo>
                    <a:pt x="0" y="406704"/>
                  </a:lnTo>
                  <a:lnTo>
                    <a:pt x="12" y="409041"/>
                  </a:lnTo>
                  <a:lnTo>
                    <a:pt x="127" y="412838"/>
                  </a:lnTo>
                  <a:lnTo>
                    <a:pt x="5105" y="416547"/>
                  </a:lnTo>
                  <a:lnTo>
                    <a:pt x="6654" y="417055"/>
                  </a:lnTo>
                  <a:lnTo>
                    <a:pt x="11811" y="417055"/>
                  </a:lnTo>
                  <a:lnTo>
                    <a:pt x="17411" y="413232"/>
                  </a:lnTo>
                  <a:lnTo>
                    <a:pt x="18415" y="412572"/>
                  </a:lnTo>
                  <a:lnTo>
                    <a:pt x="23101" y="409041"/>
                  </a:lnTo>
                  <a:lnTo>
                    <a:pt x="24345" y="408279"/>
                  </a:lnTo>
                  <a:lnTo>
                    <a:pt x="29794" y="404825"/>
                  </a:lnTo>
                  <a:lnTo>
                    <a:pt x="42367" y="400392"/>
                  </a:lnTo>
                  <a:lnTo>
                    <a:pt x="41795" y="403987"/>
                  </a:lnTo>
                  <a:lnTo>
                    <a:pt x="43586" y="407924"/>
                  </a:lnTo>
                  <a:lnTo>
                    <a:pt x="46469" y="409575"/>
                  </a:lnTo>
                  <a:lnTo>
                    <a:pt x="48272" y="410654"/>
                  </a:lnTo>
                  <a:lnTo>
                    <a:pt x="50444" y="411175"/>
                  </a:lnTo>
                  <a:lnTo>
                    <a:pt x="55283" y="411175"/>
                  </a:lnTo>
                  <a:lnTo>
                    <a:pt x="57442" y="410832"/>
                  </a:lnTo>
                  <a:lnTo>
                    <a:pt x="59474" y="410464"/>
                  </a:lnTo>
                  <a:lnTo>
                    <a:pt x="64503" y="409397"/>
                  </a:lnTo>
                  <a:lnTo>
                    <a:pt x="67208" y="409041"/>
                  </a:lnTo>
                  <a:lnTo>
                    <a:pt x="69176" y="409168"/>
                  </a:lnTo>
                  <a:lnTo>
                    <a:pt x="70586" y="409308"/>
                  </a:lnTo>
                  <a:lnTo>
                    <a:pt x="71615" y="409359"/>
                  </a:lnTo>
                  <a:lnTo>
                    <a:pt x="75933" y="409359"/>
                  </a:lnTo>
                  <a:lnTo>
                    <a:pt x="76288" y="409041"/>
                  </a:lnTo>
                  <a:lnTo>
                    <a:pt x="78994" y="406704"/>
                  </a:lnTo>
                  <a:lnTo>
                    <a:pt x="82677" y="403555"/>
                  </a:lnTo>
                  <a:lnTo>
                    <a:pt x="83172" y="403199"/>
                  </a:lnTo>
                  <a:lnTo>
                    <a:pt x="87579" y="400392"/>
                  </a:lnTo>
                  <a:lnTo>
                    <a:pt x="88976" y="399503"/>
                  </a:lnTo>
                  <a:lnTo>
                    <a:pt x="92075" y="396786"/>
                  </a:lnTo>
                  <a:lnTo>
                    <a:pt x="93167" y="395262"/>
                  </a:lnTo>
                  <a:lnTo>
                    <a:pt x="93903" y="394030"/>
                  </a:lnTo>
                  <a:lnTo>
                    <a:pt x="95504" y="393763"/>
                  </a:lnTo>
                  <a:lnTo>
                    <a:pt x="95923" y="389915"/>
                  </a:lnTo>
                  <a:lnTo>
                    <a:pt x="96380" y="387896"/>
                  </a:lnTo>
                  <a:lnTo>
                    <a:pt x="96901" y="385318"/>
                  </a:lnTo>
                  <a:lnTo>
                    <a:pt x="96901" y="384784"/>
                  </a:lnTo>
                  <a:close/>
                </a:path>
                <a:path w="1989454" h="479425">
                  <a:moveTo>
                    <a:pt x="508228" y="34429"/>
                  </a:moveTo>
                  <a:lnTo>
                    <a:pt x="502742" y="23291"/>
                  </a:lnTo>
                  <a:lnTo>
                    <a:pt x="502081" y="21285"/>
                  </a:lnTo>
                  <a:lnTo>
                    <a:pt x="501599" y="10185"/>
                  </a:lnTo>
                  <a:lnTo>
                    <a:pt x="498500" y="10350"/>
                  </a:lnTo>
                  <a:lnTo>
                    <a:pt x="495096" y="8128"/>
                  </a:lnTo>
                  <a:lnTo>
                    <a:pt x="491909" y="7442"/>
                  </a:lnTo>
                  <a:lnTo>
                    <a:pt x="491172" y="6946"/>
                  </a:lnTo>
                  <a:lnTo>
                    <a:pt x="486029" y="0"/>
                  </a:lnTo>
                  <a:lnTo>
                    <a:pt x="473316" y="0"/>
                  </a:lnTo>
                  <a:lnTo>
                    <a:pt x="464146" y="609"/>
                  </a:lnTo>
                  <a:lnTo>
                    <a:pt x="457936" y="8407"/>
                  </a:lnTo>
                  <a:lnTo>
                    <a:pt x="457314" y="11493"/>
                  </a:lnTo>
                  <a:lnTo>
                    <a:pt x="459562" y="21374"/>
                  </a:lnTo>
                  <a:lnTo>
                    <a:pt x="464007" y="24676"/>
                  </a:lnTo>
                  <a:lnTo>
                    <a:pt x="471284" y="24676"/>
                  </a:lnTo>
                  <a:lnTo>
                    <a:pt x="480936" y="24231"/>
                  </a:lnTo>
                  <a:lnTo>
                    <a:pt x="482968" y="25590"/>
                  </a:lnTo>
                  <a:lnTo>
                    <a:pt x="484441" y="34264"/>
                  </a:lnTo>
                  <a:lnTo>
                    <a:pt x="487972" y="39789"/>
                  </a:lnTo>
                  <a:lnTo>
                    <a:pt x="492239" y="41808"/>
                  </a:lnTo>
                  <a:lnTo>
                    <a:pt x="499808" y="41808"/>
                  </a:lnTo>
                  <a:lnTo>
                    <a:pt x="502500" y="40754"/>
                  </a:lnTo>
                  <a:lnTo>
                    <a:pt x="508228" y="34429"/>
                  </a:lnTo>
                  <a:close/>
                </a:path>
                <a:path w="1989454" h="479425">
                  <a:moveTo>
                    <a:pt x="570712" y="288455"/>
                  </a:moveTo>
                  <a:lnTo>
                    <a:pt x="565188" y="285369"/>
                  </a:lnTo>
                  <a:lnTo>
                    <a:pt x="561962" y="281952"/>
                  </a:lnTo>
                  <a:lnTo>
                    <a:pt x="559358" y="279831"/>
                  </a:lnTo>
                  <a:lnTo>
                    <a:pt x="556704" y="279336"/>
                  </a:lnTo>
                  <a:lnTo>
                    <a:pt x="544957" y="281800"/>
                  </a:lnTo>
                  <a:lnTo>
                    <a:pt x="543064" y="282892"/>
                  </a:lnTo>
                  <a:lnTo>
                    <a:pt x="540651" y="285216"/>
                  </a:lnTo>
                  <a:lnTo>
                    <a:pt x="537121" y="286867"/>
                  </a:lnTo>
                  <a:lnTo>
                    <a:pt x="536384" y="288721"/>
                  </a:lnTo>
                  <a:lnTo>
                    <a:pt x="536498" y="289026"/>
                  </a:lnTo>
                  <a:lnTo>
                    <a:pt x="535025" y="290449"/>
                  </a:lnTo>
                  <a:lnTo>
                    <a:pt x="533908" y="292011"/>
                  </a:lnTo>
                  <a:lnTo>
                    <a:pt x="532663" y="294868"/>
                  </a:lnTo>
                  <a:lnTo>
                    <a:pt x="532155" y="299478"/>
                  </a:lnTo>
                  <a:lnTo>
                    <a:pt x="533463" y="304101"/>
                  </a:lnTo>
                  <a:lnTo>
                    <a:pt x="537527" y="306628"/>
                  </a:lnTo>
                  <a:lnTo>
                    <a:pt x="538848" y="307009"/>
                  </a:lnTo>
                  <a:lnTo>
                    <a:pt x="542277" y="307009"/>
                  </a:lnTo>
                  <a:lnTo>
                    <a:pt x="550875" y="304266"/>
                  </a:lnTo>
                  <a:lnTo>
                    <a:pt x="553935" y="305574"/>
                  </a:lnTo>
                  <a:lnTo>
                    <a:pt x="555739" y="305752"/>
                  </a:lnTo>
                  <a:lnTo>
                    <a:pt x="557733" y="305409"/>
                  </a:lnTo>
                  <a:lnTo>
                    <a:pt x="557072" y="301688"/>
                  </a:lnTo>
                  <a:lnTo>
                    <a:pt x="559130" y="305181"/>
                  </a:lnTo>
                  <a:lnTo>
                    <a:pt x="564235" y="304622"/>
                  </a:lnTo>
                  <a:lnTo>
                    <a:pt x="567270" y="301155"/>
                  </a:lnTo>
                  <a:lnTo>
                    <a:pt x="570560" y="291401"/>
                  </a:lnTo>
                  <a:lnTo>
                    <a:pt x="570712" y="288455"/>
                  </a:lnTo>
                  <a:close/>
                </a:path>
                <a:path w="1989454" h="479425">
                  <a:moveTo>
                    <a:pt x="1989035" y="432816"/>
                  </a:moveTo>
                  <a:lnTo>
                    <a:pt x="1987029" y="426885"/>
                  </a:lnTo>
                  <a:lnTo>
                    <a:pt x="1985416" y="425259"/>
                  </a:lnTo>
                  <a:lnTo>
                    <a:pt x="1978939" y="422833"/>
                  </a:lnTo>
                  <a:lnTo>
                    <a:pt x="1973313" y="424370"/>
                  </a:lnTo>
                  <a:lnTo>
                    <a:pt x="1966125" y="426885"/>
                  </a:lnTo>
                  <a:lnTo>
                    <a:pt x="1966417" y="427418"/>
                  </a:lnTo>
                  <a:lnTo>
                    <a:pt x="1959673" y="424167"/>
                  </a:lnTo>
                  <a:lnTo>
                    <a:pt x="1955584" y="424167"/>
                  </a:lnTo>
                  <a:lnTo>
                    <a:pt x="1953006" y="424764"/>
                  </a:lnTo>
                  <a:lnTo>
                    <a:pt x="1949462" y="429564"/>
                  </a:lnTo>
                  <a:lnTo>
                    <a:pt x="1946871" y="433959"/>
                  </a:lnTo>
                  <a:lnTo>
                    <a:pt x="1941588" y="436257"/>
                  </a:lnTo>
                  <a:lnTo>
                    <a:pt x="1938172" y="438594"/>
                  </a:lnTo>
                  <a:lnTo>
                    <a:pt x="1935073" y="443052"/>
                  </a:lnTo>
                  <a:lnTo>
                    <a:pt x="1933994" y="444284"/>
                  </a:lnTo>
                  <a:lnTo>
                    <a:pt x="1932178" y="447725"/>
                  </a:lnTo>
                  <a:lnTo>
                    <a:pt x="1925218" y="454926"/>
                  </a:lnTo>
                  <a:lnTo>
                    <a:pt x="1924177" y="457263"/>
                  </a:lnTo>
                  <a:lnTo>
                    <a:pt x="1923529" y="479310"/>
                  </a:lnTo>
                  <a:lnTo>
                    <a:pt x="1932584" y="462026"/>
                  </a:lnTo>
                  <a:lnTo>
                    <a:pt x="1934883" y="460146"/>
                  </a:lnTo>
                  <a:lnTo>
                    <a:pt x="1938274" y="458876"/>
                  </a:lnTo>
                  <a:lnTo>
                    <a:pt x="1939975" y="460933"/>
                  </a:lnTo>
                  <a:lnTo>
                    <a:pt x="1941804" y="461772"/>
                  </a:lnTo>
                  <a:lnTo>
                    <a:pt x="1945855" y="461937"/>
                  </a:lnTo>
                  <a:lnTo>
                    <a:pt x="1951355" y="459079"/>
                  </a:lnTo>
                  <a:lnTo>
                    <a:pt x="1953907" y="456831"/>
                  </a:lnTo>
                  <a:lnTo>
                    <a:pt x="1951418" y="453999"/>
                  </a:lnTo>
                  <a:lnTo>
                    <a:pt x="1954872" y="456018"/>
                  </a:lnTo>
                  <a:lnTo>
                    <a:pt x="1956587" y="454596"/>
                  </a:lnTo>
                  <a:lnTo>
                    <a:pt x="1963267" y="453377"/>
                  </a:lnTo>
                  <a:lnTo>
                    <a:pt x="1970468" y="451408"/>
                  </a:lnTo>
                  <a:lnTo>
                    <a:pt x="1976539" y="448551"/>
                  </a:lnTo>
                  <a:lnTo>
                    <a:pt x="1981454" y="444817"/>
                  </a:lnTo>
                  <a:lnTo>
                    <a:pt x="1985213" y="440220"/>
                  </a:lnTo>
                  <a:lnTo>
                    <a:pt x="1987080" y="437197"/>
                  </a:lnTo>
                  <a:lnTo>
                    <a:pt x="1989035" y="432816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72154" y="789965"/>
              <a:ext cx="328513" cy="3189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71675" y="846315"/>
              <a:ext cx="2379345" cy="4826000"/>
            </a:xfrm>
            <a:custGeom>
              <a:avLst/>
              <a:gdLst/>
              <a:ahLst/>
              <a:cxnLst/>
              <a:rect l="l" t="t" r="r" b="b"/>
              <a:pathLst>
                <a:path w="2379345" h="4826000">
                  <a:moveTo>
                    <a:pt x="1960321" y="4813300"/>
                  </a:moveTo>
                  <a:lnTo>
                    <a:pt x="1904619" y="4813300"/>
                  </a:lnTo>
                  <a:lnTo>
                    <a:pt x="1907514" y="4826000"/>
                  </a:lnTo>
                  <a:lnTo>
                    <a:pt x="1963115" y="4826000"/>
                  </a:lnTo>
                  <a:lnTo>
                    <a:pt x="1960321" y="4813300"/>
                  </a:lnTo>
                  <a:close/>
                </a:path>
                <a:path w="2379345" h="4826000">
                  <a:moveTo>
                    <a:pt x="1863255" y="4800600"/>
                  </a:moveTo>
                  <a:lnTo>
                    <a:pt x="1855241" y="4800600"/>
                  </a:lnTo>
                  <a:lnTo>
                    <a:pt x="1855177" y="4813300"/>
                  </a:lnTo>
                  <a:lnTo>
                    <a:pt x="1862378" y="4813300"/>
                  </a:lnTo>
                  <a:lnTo>
                    <a:pt x="1863255" y="4800600"/>
                  </a:lnTo>
                  <a:close/>
                </a:path>
                <a:path w="2379345" h="4826000">
                  <a:moveTo>
                    <a:pt x="1883346" y="4800600"/>
                  </a:moveTo>
                  <a:lnTo>
                    <a:pt x="1873592" y="4800600"/>
                  </a:lnTo>
                  <a:lnTo>
                    <a:pt x="1874481" y="4813300"/>
                  </a:lnTo>
                  <a:lnTo>
                    <a:pt x="1880908" y="4813300"/>
                  </a:lnTo>
                  <a:lnTo>
                    <a:pt x="1883346" y="4800600"/>
                  </a:lnTo>
                  <a:close/>
                </a:path>
                <a:path w="2379345" h="4826000">
                  <a:moveTo>
                    <a:pt x="1968398" y="4800600"/>
                  </a:moveTo>
                  <a:lnTo>
                    <a:pt x="1908035" y="4800600"/>
                  </a:lnTo>
                  <a:lnTo>
                    <a:pt x="1906104" y="4813300"/>
                  </a:lnTo>
                  <a:lnTo>
                    <a:pt x="1969058" y="4813300"/>
                  </a:lnTo>
                  <a:lnTo>
                    <a:pt x="1968398" y="4800600"/>
                  </a:lnTo>
                  <a:close/>
                </a:path>
                <a:path w="2379345" h="4826000">
                  <a:moveTo>
                    <a:pt x="1996694" y="4787900"/>
                  </a:moveTo>
                  <a:lnTo>
                    <a:pt x="1847672" y="4787900"/>
                  </a:lnTo>
                  <a:lnTo>
                    <a:pt x="1849602" y="4800600"/>
                  </a:lnTo>
                  <a:lnTo>
                    <a:pt x="1995068" y="4800600"/>
                  </a:lnTo>
                  <a:lnTo>
                    <a:pt x="1996694" y="4787900"/>
                  </a:lnTo>
                  <a:close/>
                </a:path>
                <a:path w="2379345" h="4826000">
                  <a:moveTo>
                    <a:pt x="1832330" y="4775200"/>
                  </a:moveTo>
                  <a:lnTo>
                    <a:pt x="1796084" y="4775200"/>
                  </a:lnTo>
                  <a:lnTo>
                    <a:pt x="1802104" y="4787900"/>
                  </a:lnTo>
                  <a:lnTo>
                    <a:pt x="1831060" y="4787900"/>
                  </a:lnTo>
                  <a:lnTo>
                    <a:pt x="1832330" y="4775200"/>
                  </a:lnTo>
                  <a:close/>
                </a:path>
                <a:path w="2379345" h="4826000">
                  <a:moveTo>
                    <a:pt x="1996528" y="4775200"/>
                  </a:moveTo>
                  <a:lnTo>
                    <a:pt x="1867255" y="4775200"/>
                  </a:lnTo>
                  <a:lnTo>
                    <a:pt x="1865858" y="4787900"/>
                  </a:lnTo>
                  <a:lnTo>
                    <a:pt x="2000300" y="4787900"/>
                  </a:lnTo>
                  <a:lnTo>
                    <a:pt x="1996528" y="4775200"/>
                  </a:lnTo>
                  <a:close/>
                </a:path>
                <a:path w="2379345" h="4826000">
                  <a:moveTo>
                    <a:pt x="1823580" y="4762500"/>
                  </a:moveTo>
                  <a:lnTo>
                    <a:pt x="1795271" y="4762500"/>
                  </a:lnTo>
                  <a:lnTo>
                    <a:pt x="1794344" y="4775200"/>
                  </a:lnTo>
                  <a:lnTo>
                    <a:pt x="1824558" y="4775200"/>
                  </a:lnTo>
                  <a:lnTo>
                    <a:pt x="1823580" y="4762500"/>
                  </a:lnTo>
                  <a:close/>
                </a:path>
                <a:path w="2379345" h="4826000">
                  <a:moveTo>
                    <a:pt x="1854187" y="4762500"/>
                  </a:moveTo>
                  <a:lnTo>
                    <a:pt x="1834832" y="4762500"/>
                  </a:lnTo>
                  <a:lnTo>
                    <a:pt x="1845424" y="4775200"/>
                  </a:lnTo>
                  <a:lnTo>
                    <a:pt x="1852244" y="4775200"/>
                  </a:lnTo>
                  <a:lnTo>
                    <a:pt x="1854187" y="4762500"/>
                  </a:lnTo>
                  <a:close/>
                </a:path>
                <a:path w="2379345" h="4826000">
                  <a:moveTo>
                    <a:pt x="1959381" y="4762500"/>
                  </a:moveTo>
                  <a:lnTo>
                    <a:pt x="1867662" y="4762500"/>
                  </a:lnTo>
                  <a:lnTo>
                    <a:pt x="1868982" y="4775200"/>
                  </a:lnTo>
                  <a:lnTo>
                    <a:pt x="1962454" y="4775200"/>
                  </a:lnTo>
                  <a:lnTo>
                    <a:pt x="1959381" y="4762500"/>
                  </a:lnTo>
                  <a:close/>
                </a:path>
                <a:path w="2379345" h="4826000">
                  <a:moveTo>
                    <a:pt x="1791373" y="4749800"/>
                  </a:moveTo>
                  <a:lnTo>
                    <a:pt x="1787296" y="4749800"/>
                  </a:lnTo>
                  <a:lnTo>
                    <a:pt x="1790712" y="4762500"/>
                  </a:lnTo>
                  <a:lnTo>
                    <a:pt x="1791373" y="4749800"/>
                  </a:lnTo>
                  <a:close/>
                </a:path>
                <a:path w="2379345" h="4826000">
                  <a:moveTo>
                    <a:pt x="1814309" y="4749800"/>
                  </a:moveTo>
                  <a:lnTo>
                    <a:pt x="1791525" y="4749800"/>
                  </a:lnTo>
                  <a:lnTo>
                    <a:pt x="1791728" y="4762500"/>
                  </a:lnTo>
                  <a:lnTo>
                    <a:pt x="1814487" y="4762500"/>
                  </a:lnTo>
                  <a:lnTo>
                    <a:pt x="1814309" y="4749800"/>
                  </a:lnTo>
                  <a:close/>
                </a:path>
                <a:path w="2379345" h="4826000">
                  <a:moveTo>
                    <a:pt x="1848840" y="4749800"/>
                  </a:moveTo>
                  <a:lnTo>
                    <a:pt x="1814334" y="4749800"/>
                  </a:lnTo>
                  <a:lnTo>
                    <a:pt x="1814487" y="4762500"/>
                  </a:lnTo>
                  <a:lnTo>
                    <a:pt x="1851710" y="4762500"/>
                  </a:lnTo>
                  <a:lnTo>
                    <a:pt x="1848840" y="4749800"/>
                  </a:lnTo>
                  <a:close/>
                </a:path>
                <a:path w="2379345" h="4826000">
                  <a:moveTo>
                    <a:pt x="1931885" y="4749800"/>
                  </a:moveTo>
                  <a:lnTo>
                    <a:pt x="1854784" y="4749800"/>
                  </a:lnTo>
                  <a:lnTo>
                    <a:pt x="1855774" y="4762500"/>
                  </a:lnTo>
                  <a:lnTo>
                    <a:pt x="1935848" y="4762500"/>
                  </a:lnTo>
                  <a:lnTo>
                    <a:pt x="1931885" y="4749800"/>
                  </a:lnTo>
                  <a:close/>
                </a:path>
                <a:path w="2379345" h="4826000">
                  <a:moveTo>
                    <a:pt x="1825485" y="4737100"/>
                  </a:moveTo>
                  <a:lnTo>
                    <a:pt x="1777491" y="4737100"/>
                  </a:lnTo>
                  <a:lnTo>
                    <a:pt x="1779714" y="4749800"/>
                  </a:lnTo>
                  <a:lnTo>
                    <a:pt x="1825421" y="4749800"/>
                  </a:lnTo>
                  <a:lnTo>
                    <a:pt x="1825485" y="4737100"/>
                  </a:lnTo>
                  <a:close/>
                </a:path>
                <a:path w="2379345" h="4826000">
                  <a:moveTo>
                    <a:pt x="1842922" y="4737100"/>
                  </a:moveTo>
                  <a:lnTo>
                    <a:pt x="1825485" y="4737100"/>
                  </a:lnTo>
                  <a:lnTo>
                    <a:pt x="1826387" y="4749800"/>
                  </a:lnTo>
                  <a:lnTo>
                    <a:pt x="1843570" y="4749800"/>
                  </a:lnTo>
                  <a:lnTo>
                    <a:pt x="1842922" y="4737100"/>
                  </a:lnTo>
                  <a:close/>
                </a:path>
                <a:path w="2379345" h="4826000">
                  <a:moveTo>
                    <a:pt x="1911705" y="4737100"/>
                  </a:moveTo>
                  <a:lnTo>
                    <a:pt x="1845043" y="4737100"/>
                  </a:lnTo>
                  <a:lnTo>
                    <a:pt x="1844713" y="4749800"/>
                  </a:lnTo>
                  <a:lnTo>
                    <a:pt x="1913051" y="4749800"/>
                  </a:lnTo>
                  <a:lnTo>
                    <a:pt x="1911705" y="4737100"/>
                  </a:lnTo>
                  <a:close/>
                </a:path>
                <a:path w="2379345" h="4826000">
                  <a:moveTo>
                    <a:pt x="1801012" y="4724400"/>
                  </a:moveTo>
                  <a:lnTo>
                    <a:pt x="1763001" y="4724400"/>
                  </a:lnTo>
                  <a:lnTo>
                    <a:pt x="1766633" y="4737100"/>
                  </a:lnTo>
                  <a:lnTo>
                    <a:pt x="1798421" y="4737100"/>
                  </a:lnTo>
                  <a:lnTo>
                    <a:pt x="1801012" y="4724400"/>
                  </a:lnTo>
                  <a:close/>
                </a:path>
                <a:path w="2379345" h="4826000">
                  <a:moveTo>
                    <a:pt x="1898815" y="4724400"/>
                  </a:moveTo>
                  <a:lnTo>
                    <a:pt x="1801215" y="4724400"/>
                  </a:lnTo>
                  <a:lnTo>
                    <a:pt x="1801914" y="4737100"/>
                  </a:lnTo>
                  <a:lnTo>
                    <a:pt x="1902637" y="4737100"/>
                  </a:lnTo>
                  <a:lnTo>
                    <a:pt x="1898815" y="4724400"/>
                  </a:lnTo>
                  <a:close/>
                </a:path>
                <a:path w="2379345" h="4826000">
                  <a:moveTo>
                    <a:pt x="1773097" y="4711700"/>
                  </a:moveTo>
                  <a:lnTo>
                    <a:pt x="1754162" y="4711700"/>
                  </a:lnTo>
                  <a:lnTo>
                    <a:pt x="1755787" y="4724400"/>
                  </a:lnTo>
                  <a:lnTo>
                    <a:pt x="1773301" y="4724400"/>
                  </a:lnTo>
                  <a:lnTo>
                    <a:pt x="1773097" y="4711700"/>
                  </a:lnTo>
                  <a:close/>
                </a:path>
                <a:path w="2379345" h="4826000">
                  <a:moveTo>
                    <a:pt x="1885137" y="4711700"/>
                  </a:moveTo>
                  <a:lnTo>
                    <a:pt x="1773948" y="4711700"/>
                  </a:lnTo>
                  <a:lnTo>
                    <a:pt x="1773301" y="4724400"/>
                  </a:lnTo>
                  <a:lnTo>
                    <a:pt x="1887448" y="4724400"/>
                  </a:lnTo>
                  <a:lnTo>
                    <a:pt x="1885137" y="4711700"/>
                  </a:lnTo>
                  <a:close/>
                </a:path>
                <a:path w="2379345" h="4826000">
                  <a:moveTo>
                    <a:pt x="1768678" y="4699000"/>
                  </a:moveTo>
                  <a:lnTo>
                    <a:pt x="1743671" y="4699000"/>
                  </a:lnTo>
                  <a:lnTo>
                    <a:pt x="1745767" y="4711700"/>
                  </a:lnTo>
                  <a:lnTo>
                    <a:pt x="1772551" y="4711700"/>
                  </a:lnTo>
                  <a:lnTo>
                    <a:pt x="1768678" y="4699000"/>
                  </a:lnTo>
                  <a:close/>
                </a:path>
                <a:path w="2379345" h="4826000">
                  <a:moveTo>
                    <a:pt x="1877072" y="4699000"/>
                  </a:moveTo>
                  <a:lnTo>
                    <a:pt x="1772551" y="4699000"/>
                  </a:lnTo>
                  <a:lnTo>
                    <a:pt x="1773466" y="4711700"/>
                  </a:lnTo>
                  <a:lnTo>
                    <a:pt x="1877440" y="4711700"/>
                  </a:lnTo>
                  <a:lnTo>
                    <a:pt x="1877072" y="4699000"/>
                  </a:lnTo>
                  <a:close/>
                </a:path>
                <a:path w="2379345" h="4826000">
                  <a:moveTo>
                    <a:pt x="1862429" y="4686300"/>
                  </a:moveTo>
                  <a:lnTo>
                    <a:pt x="1730362" y="4686300"/>
                  </a:lnTo>
                  <a:lnTo>
                    <a:pt x="1735518" y="4699000"/>
                  </a:lnTo>
                  <a:lnTo>
                    <a:pt x="1867992" y="4699000"/>
                  </a:lnTo>
                  <a:lnTo>
                    <a:pt x="1862429" y="4686300"/>
                  </a:lnTo>
                  <a:close/>
                </a:path>
                <a:path w="2379345" h="4826000">
                  <a:moveTo>
                    <a:pt x="1848992" y="4673600"/>
                  </a:moveTo>
                  <a:lnTo>
                    <a:pt x="1723885" y="4673600"/>
                  </a:lnTo>
                  <a:lnTo>
                    <a:pt x="1723834" y="4686300"/>
                  </a:lnTo>
                  <a:lnTo>
                    <a:pt x="1848612" y="4686300"/>
                  </a:lnTo>
                  <a:lnTo>
                    <a:pt x="1848992" y="4673600"/>
                  </a:lnTo>
                  <a:close/>
                </a:path>
                <a:path w="2379345" h="4826000">
                  <a:moveTo>
                    <a:pt x="1837461" y="4660900"/>
                  </a:moveTo>
                  <a:lnTo>
                    <a:pt x="1707235" y="4660900"/>
                  </a:lnTo>
                  <a:lnTo>
                    <a:pt x="1712785" y="4673600"/>
                  </a:lnTo>
                  <a:lnTo>
                    <a:pt x="1837715" y="4673600"/>
                  </a:lnTo>
                  <a:lnTo>
                    <a:pt x="1837461" y="4660900"/>
                  </a:lnTo>
                  <a:close/>
                </a:path>
                <a:path w="2379345" h="4826000">
                  <a:moveTo>
                    <a:pt x="1827212" y="4648200"/>
                  </a:moveTo>
                  <a:lnTo>
                    <a:pt x="1690865" y="4648200"/>
                  </a:lnTo>
                  <a:lnTo>
                    <a:pt x="1692935" y="4660900"/>
                  </a:lnTo>
                  <a:lnTo>
                    <a:pt x="1828215" y="4660900"/>
                  </a:lnTo>
                  <a:lnTo>
                    <a:pt x="1827212" y="4648200"/>
                  </a:lnTo>
                  <a:close/>
                </a:path>
                <a:path w="2379345" h="4826000">
                  <a:moveTo>
                    <a:pt x="1828012" y="4635500"/>
                  </a:moveTo>
                  <a:lnTo>
                    <a:pt x="1664334" y="4635500"/>
                  </a:lnTo>
                  <a:lnTo>
                    <a:pt x="1667649" y="4648200"/>
                  </a:lnTo>
                  <a:lnTo>
                    <a:pt x="1827504" y="4648200"/>
                  </a:lnTo>
                  <a:lnTo>
                    <a:pt x="1828012" y="4635500"/>
                  </a:lnTo>
                  <a:close/>
                </a:path>
                <a:path w="2379345" h="4826000">
                  <a:moveTo>
                    <a:pt x="1683981" y="4622800"/>
                  </a:moveTo>
                  <a:lnTo>
                    <a:pt x="1652460" y="4622800"/>
                  </a:lnTo>
                  <a:lnTo>
                    <a:pt x="1650822" y="4635500"/>
                  </a:lnTo>
                  <a:lnTo>
                    <a:pt x="1686496" y="4635500"/>
                  </a:lnTo>
                  <a:lnTo>
                    <a:pt x="1683981" y="4622800"/>
                  </a:lnTo>
                  <a:close/>
                </a:path>
                <a:path w="2379345" h="4826000">
                  <a:moveTo>
                    <a:pt x="1832000" y="4622800"/>
                  </a:moveTo>
                  <a:lnTo>
                    <a:pt x="1689265" y="4622800"/>
                  </a:lnTo>
                  <a:lnTo>
                    <a:pt x="1687741" y="4635500"/>
                  </a:lnTo>
                  <a:lnTo>
                    <a:pt x="1830590" y="4635500"/>
                  </a:lnTo>
                  <a:lnTo>
                    <a:pt x="1832000" y="4622800"/>
                  </a:lnTo>
                  <a:close/>
                </a:path>
                <a:path w="2379345" h="4826000">
                  <a:moveTo>
                    <a:pt x="1834972" y="4610100"/>
                  </a:moveTo>
                  <a:lnTo>
                    <a:pt x="1660016" y="4610100"/>
                  </a:lnTo>
                  <a:lnTo>
                    <a:pt x="1660918" y="4622800"/>
                  </a:lnTo>
                  <a:lnTo>
                    <a:pt x="1835391" y="4622800"/>
                  </a:lnTo>
                  <a:lnTo>
                    <a:pt x="1834972" y="4610100"/>
                  </a:lnTo>
                  <a:close/>
                </a:path>
                <a:path w="2379345" h="4826000">
                  <a:moveTo>
                    <a:pt x="1829803" y="4597400"/>
                  </a:moveTo>
                  <a:lnTo>
                    <a:pt x="1656829" y="4597400"/>
                  </a:lnTo>
                  <a:lnTo>
                    <a:pt x="1654111" y="4610100"/>
                  </a:lnTo>
                  <a:lnTo>
                    <a:pt x="1830793" y="4610100"/>
                  </a:lnTo>
                  <a:lnTo>
                    <a:pt x="1829803" y="4597400"/>
                  </a:lnTo>
                  <a:close/>
                </a:path>
                <a:path w="2379345" h="4826000">
                  <a:moveTo>
                    <a:pt x="1826552" y="4584700"/>
                  </a:moveTo>
                  <a:lnTo>
                    <a:pt x="1655648" y="4584700"/>
                  </a:lnTo>
                  <a:lnTo>
                    <a:pt x="1658797" y="4597400"/>
                  </a:lnTo>
                  <a:lnTo>
                    <a:pt x="1825650" y="4597400"/>
                  </a:lnTo>
                  <a:lnTo>
                    <a:pt x="1826552" y="4584700"/>
                  </a:lnTo>
                  <a:close/>
                </a:path>
                <a:path w="2379345" h="4826000">
                  <a:moveTo>
                    <a:pt x="1827352" y="4572000"/>
                  </a:moveTo>
                  <a:lnTo>
                    <a:pt x="1642948" y="4572000"/>
                  </a:lnTo>
                  <a:lnTo>
                    <a:pt x="1643202" y="4584700"/>
                  </a:lnTo>
                  <a:lnTo>
                    <a:pt x="1827631" y="4584700"/>
                  </a:lnTo>
                  <a:lnTo>
                    <a:pt x="1827352" y="4572000"/>
                  </a:lnTo>
                  <a:close/>
                </a:path>
                <a:path w="2379345" h="4826000">
                  <a:moveTo>
                    <a:pt x="1833575" y="4559300"/>
                  </a:moveTo>
                  <a:lnTo>
                    <a:pt x="1634350" y="4559300"/>
                  </a:lnTo>
                  <a:lnTo>
                    <a:pt x="1638211" y="4572000"/>
                  </a:lnTo>
                  <a:lnTo>
                    <a:pt x="1832470" y="4572000"/>
                  </a:lnTo>
                  <a:lnTo>
                    <a:pt x="1833575" y="4559300"/>
                  </a:lnTo>
                  <a:close/>
                </a:path>
                <a:path w="2379345" h="4826000">
                  <a:moveTo>
                    <a:pt x="1834007" y="4546600"/>
                  </a:moveTo>
                  <a:lnTo>
                    <a:pt x="1629752" y="4546600"/>
                  </a:lnTo>
                  <a:lnTo>
                    <a:pt x="1631759" y="4559300"/>
                  </a:lnTo>
                  <a:lnTo>
                    <a:pt x="1835543" y="4559300"/>
                  </a:lnTo>
                  <a:lnTo>
                    <a:pt x="1834007" y="4546600"/>
                  </a:lnTo>
                  <a:close/>
                </a:path>
                <a:path w="2379345" h="4826000">
                  <a:moveTo>
                    <a:pt x="1613509" y="4533900"/>
                  </a:moveTo>
                  <a:lnTo>
                    <a:pt x="1593773" y="4533900"/>
                  </a:lnTo>
                  <a:lnTo>
                    <a:pt x="1597088" y="4546600"/>
                  </a:lnTo>
                  <a:lnTo>
                    <a:pt x="1613547" y="4546600"/>
                  </a:lnTo>
                  <a:lnTo>
                    <a:pt x="1613509" y="4533900"/>
                  </a:lnTo>
                  <a:close/>
                </a:path>
                <a:path w="2379345" h="4826000">
                  <a:moveTo>
                    <a:pt x="1836280" y="4533900"/>
                  </a:moveTo>
                  <a:lnTo>
                    <a:pt x="1617116" y="4533900"/>
                  </a:lnTo>
                  <a:lnTo>
                    <a:pt x="1619097" y="4546600"/>
                  </a:lnTo>
                  <a:lnTo>
                    <a:pt x="1831085" y="4546600"/>
                  </a:lnTo>
                  <a:lnTo>
                    <a:pt x="1836280" y="4533900"/>
                  </a:lnTo>
                  <a:close/>
                </a:path>
                <a:path w="2379345" h="4826000">
                  <a:moveTo>
                    <a:pt x="1821294" y="4521200"/>
                  </a:moveTo>
                  <a:lnTo>
                    <a:pt x="1592275" y="4521200"/>
                  </a:lnTo>
                  <a:lnTo>
                    <a:pt x="1592795" y="4533900"/>
                  </a:lnTo>
                  <a:lnTo>
                    <a:pt x="1825561" y="4533900"/>
                  </a:lnTo>
                  <a:lnTo>
                    <a:pt x="1821294" y="4521200"/>
                  </a:lnTo>
                  <a:close/>
                </a:path>
                <a:path w="2379345" h="4826000">
                  <a:moveTo>
                    <a:pt x="1794230" y="4508500"/>
                  </a:moveTo>
                  <a:lnTo>
                    <a:pt x="1589646" y="4508500"/>
                  </a:lnTo>
                  <a:lnTo>
                    <a:pt x="1590192" y="4521200"/>
                  </a:lnTo>
                  <a:lnTo>
                    <a:pt x="1795818" y="4521200"/>
                  </a:lnTo>
                  <a:lnTo>
                    <a:pt x="1794230" y="4508500"/>
                  </a:lnTo>
                  <a:close/>
                </a:path>
                <a:path w="2379345" h="4826000">
                  <a:moveTo>
                    <a:pt x="1616532" y="4495800"/>
                  </a:moveTo>
                  <a:lnTo>
                    <a:pt x="1586725" y="4495800"/>
                  </a:lnTo>
                  <a:lnTo>
                    <a:pt x="1586547" y="4508500"/>
                  </a:lnTo>
                  <a:lnTo>
                    <a:pt x="1617459" y="4508500"/>
                  </a:lnTo>
                  <a:lnTo>
                    <a:pt x="1616532" y="4495800"/>
                  </a:lnTo>
                  <a:close/>
                </a:path>
                <a:path w="2379345" h="4826000">
                  <a:moveTo>
                    <a:pt x="1777987" y="4495800"/>
                  </a:moveTo>
                  <a:lnTo>
                    <a:pt x="1622742" y="4495800"/>
                  </a:lnTo>
                  <a:lnTo>
                    <a:pt x="1621789" y="4508500"/>
                  </a:lnTo>
                  <a:lnTo>
                    <a:pt x="1780387" y="4508500"/>
                  </a:lnTo>
                  <a:lnTo>
                    <a:pt x="1777987" y="4495800"/>
                  </a:lnTo>
                  <a:close/>
                </a:path>
                <a:path w="2379345" h="4826000">
                  <a:moveTo>
                    <a:pt x="1769821" y="4483100"/>
                  </a:moveTo>
                  <a:lnTo>
                    <a:pt x="1614195" y="4483100"/>
                  </a:lnTo>
                  <a:lnTo>
                    <a:pt x="1613776" y="4495800"/>
                  </a:lnTo>
                  <a:lnTo>
                    <a:pt x="1770367" y="4495800"/>
                  </a:lnTo>
                  <a:lnTo>
                    <a:pt x="1769821" y="4483100"/>
                  </a:lnTo>
                  <a:close/>
                </a:path>
                <a:path w="2379345" h="4826000">
                  <a:moveTo>
                    <a:pt x="1763674" y="4470400"/>
                  </a:moveTo>
                  <a:lnTo>
                    <a:pt x="1606930" y="4470400"/>
                  </a:lnTo>
                  <a:lnTo>
                    <a:pt x="1609458" y="4483100"/>
                  </a:lnTo>
                  <a:lnTo>
                    <a:pt x="1764271" y="4483100"/>
                  </a:lnTo>
                  <a:lnTo>
                    <a:pt x="1763674" y="4470400"/>
                  </a:lnTo>
                  <a:close/>
                </a:path>
                <a:path w="2379345" h="4826000">
                  <a:moveTo>
                    <a:pt x="1757933" y="4457700"/>
                  </a:moveTo>
                  <a:lnTo>
                    <a:pt x="1608188" y="4457700"/>
                  </a:lnTo>
                  <a:lnTo>
                    <a:pt x="1607311" y="4470400"/>
                  </a:lnTo>
                  <a:lnTo>
                    <a:pt x="1757933" y="4470400"/>
                  </a:lnTo>
                  <a:lnTo>
                    <a:pt x="1757933" y="4457700"/>
                  </a:lnTo>
                  <a:close/>
                </a:path>
                <a:path w="2379345" h="4826000">
                  <a:moveTo>
                    <a:pt x="1765858" y="4457700"/>
                  </a:moveTo>
                  <a:lnTo>
                    <a:pt x="1758530" y="4457700"/>
                  </a:lnTo>
                  <a:lnTo>
                    <a:pt x="1758226" y="4470400"/>
                  </a:lnTo>
                  <a:lnTo>
                    <a:pt x="1764004" y="4470400"/>
                  </a:lnTo>
                  <a:lnTo>
                    <a:pt x="1765858" y="4457700"/>
                  </a:lnTo>
                  <a:close/>
                </a:path>
                <a:path w="2379345" h="4826000">
                  <a:moveTo>
                    <a:pt x="1782521" y="4445000"/>
                  </a:moveTo>
                  <a:lnTo>
                    <a:pt x="1612061" y="4445000"/>
                  </a:lnTo>
                  <a:lnTo>
                    <a:pt x="1612798" y="4457700"/>
                  </a:lnTo>
                  <a:lnTo>
                    <a:pt x="1772894" y="4457700"/>
                  </a:lnTo>
                  <a:lnTo>
                    <a:pt x="1782521" y="4445000"/>
                  </a:lnTo>
                  <a:close/>
                </a:path>
                <a:path w="2379345" h="4826000">
                  <a:moveTo>
                    <a:pt x="1779142" y="4419600"/>
                  </a:moveTo>
                  <a:lnTo>
                    <a:pt x="1590141" y="4419600"/>
                  </a:lnTo>
                  <a:lnTo>
                    <a:pt x="1591602" y="4432300"/>
                  </a:lnTo>
                  <a:lnTo>
                    <a:pt x="1591602" y="4445000"/>
                  </a:lnTo>
                  <a:lnTo>
                    <a:pt x="1783054" y="4445000"/>
                  </a:lnTo>
                  <a:lnTo>
                    <a:pt x="1779714" y="4432300"/>
                  </a:lnTo>
                  <a:lnTo>
                    <a:pt x="1779155" y="4432300"/>
                  </a:lnTo>
                  <a:lnTo>
                    <a:pt x="1779142" y="4419600"/>
                  </a:lnTo>
                  <a:close/>
                </a:path>
                <a:path w="2379345" h="4826000">
                  <a:moveTo>
                    <a:pt x="1574444" y="4406900"/>
                  </a:moveTo>
                  <a:lnTo>
                    <a:pt x="1552854" y="4406900"/>
                  </a:lnTo>
                  <a:lnTo>
                    <a:pt x="1555432" y="4419600"/>
                  </a:lnTo>
                  <a:lnTo>
                    <a:pt x="1573758" y="4419600"/>
                  </a:lnTo>
                  <a:lnTo>
                    <a:pt x="1574444" y="4406900"/>
                  </a:lnTo>
                  <a:close/>
                </a:path>
                <a:path w="2379345" h="4826000">
                  <a:moveTo>
                    <a:pt x="1771459" y="4394200"/>
                  </a:moveTo>
                  <a:lnTo>
                    <a:pt x="1578076" y="4394200"/>
                  </a:lnTo>
                  <a:lnTo>
                    <a:pt x="1580070" y="4406900"/>
                  </a:lnTo>
                  <a:lnTo>
                    <a:pt x="1580451" y="4406900"/>
                  </a:lnTo>
                  <a:lnTo>
                    <a:pt x="1582089" y="4419600"/>
                  </a:lnTo>
                  <a:lnTo>
                    <a:pt x="1778317" y="4419600"/>
                  </a:lnTo>
                  <a:lnTo>
                    <a:pt x="1772805" y="4406900"/>
                  </a:lnTo>
                  <a:lnTo>
                    <a:pt x="1771459" y="4394200"/>
                  </a:lnTo>
                  <a:close/>
                </a:path>
                <a:path w="2379345" h="4826000">
                  <a:moveTo>
                    <a:pt x="1572056" y="4394200"/>
                  </a:moveTo>
                  <a:lnTo>
                    <a:pt x="1545005" y="4394200"/>
                  </a:lnTo>
                  <a:lnTo>
                    <a:pt x="1545475" y="4406900"/>
                  </a:lnTo>
                  <a:lnTo>
                    <a:pt x="1575155" y="4406900"/>
                  </a:lnTo>
                  <a:lnTo>
                    <a:pt x="1572056" y="4394200"/>
                  </a:lnTo>
                  <a:close/>
                </a:path>
                <a:path w="2379345" h="4826000">
                  <a:moveTo>
                    <a:pt x="1566595" y="4381500"/>
                  </a:moveTo>
                  <a:lnTo>
                    <a:pt x="1540649" y="4381500"/>
                  </a:lnTo>
                  <a:lnTo>
                    <a:pt x="1542872" y="4394200"/>
                  </a:lnTo>
                  <a:lnTo>
                    <a:pt x="1568894" y="4394200"/>
                  </a:lnTo>
                  <a:lnTo>
                    <a:pt x="1566595" y="4381500"/>
                  </a:lnTo>
                  <a:close/>
                </a:path>
                <a:path w="2379345" h="4826000">
                  <a:moveTo>
                    <a:pt x="1767141" y="4381500"/>
                  </a:moveTo>
                  <a:lnTo>
                    <a:pt x="1573847" y="4381500"/>
                  </a:lnTo>
                  <a:lnTo>
                    <a:pt x="1573885" y="4394200"/>
                  </a:lnTo>
                  <a:lnTo>
                    <a:pt x="1767814" y="4394200"/>
                  </a:lnTo>
                  <a:lnTo>
                    <a:pt x="1767141" y="4381500"/>
                  </a:lnTo>
                  <a:close/>
                </a:path>
                <a:path w="2379345" h="4826000">
                  <a:moveTo>
                    <a:pt x="1560080" y="4368800"/>
                  </a:moveTo>
                  <a:lnTo>
                    <a:pt x="1534934" y="4368800"/>
                  </a:lnTo>
                  <a:lnTo>
                    <a:pt x="1535874" y="4381500"/>
                  </a:lnTo>
                  <a:lnTo>
                    <a:pt x="1556537" y="4381500"/>
                  </a:lnTo>
                  <a:lnTo>
                    <a:pt x="1560080" y="4368800"/>
                  </a:lnTo>
                  <a:close/>
                </a:path>
                <a:path w="2379345" h="4826000">
                  <a:moveTo>
                    <a:pt x="1772373" y="4368800"/>
                  </a:moveTo>
                  <a:lnTo>
                    <a:pt x="1564017" y="4368800"/>
                  </a:lnTo>
                  <a:lnTo>
                    <a:pt x="1566138" y="4381500"/>
                  </a:lnTo>
                  <a:lnTo>
                    <a:pt x="1772043" y="4381500"/>
                  </a:lnTo>
                  <a:lnTo>
                    <a:pt x="1772373" y="4368800"/>
                  </a:lnTo>
                  <a:close/>
                </a:path>
                <a:path w="2379345" h="4826000">
                  <a:moveTo>
                    <a:pt x="1552549" y="4356100"/>
                  </a:moveTo>
                  <a:lnTo>
                    <a:pt x="1526019" y="4356100"/>
                  </a:lnTo>
                  <a:lnTo>
                    <a:pt x="1526984" y="4368800"/>
                  </a:lnTo>
                  <a:lnTo>
                    <a:pt x="1555851" y="4368800"/>
                  </a:lnTo>
                  <a:lnTo>
                    <a:pt x="1552549" y="4356100"/>
                  </a:lnTo>
                  <a:close/>
                </a:path>
                <a:path w="2379345" h="4826000">
                  <a:moveTo>
                    <a:pt x="1759254" y="4356100"/>
                  </a:moveTo>
                  <a:lnTo>
                    <a:pt x="1566290" y="4356100"/>
                  </a:lnTo>
                  <a:lnTo>
                    <a:pt x="1566633" y="4368800"/>
                  </a:lnTo>
                  <a:lnTo>
                    <a:pt x="1758530" y="4368800"/>
                  </a:lnTo>
                  <a:lnTo>
                    <a:pt x="1759254" y="4356100"/>
                  </a:lnTo>
                  <a:close/>
                </a:path>
                <a:path w="2379345" h="4826000">
                  <a:moveTo>
                    <a:pt x="1782571" y="4356100"/>
                  </a:moveTo>
                  <a:lnTo>
                    <a:pt x="1763636" y="4356100"/>
                  </a:lnTo>
                  <a:lnTo>
                    <a:pt x="1765528" y="4368800"/>
                  </a:lnTo>
                  <a:lnTo>
                    <a:pt x="1781492" y="4368800"/>
                  </a:lnTo>
                  <a:lnTo>
                    <a:pt x="1782571" y="4356100"/>
                  </a:lnTo>
                  <a:close/>
                </a:path>
                <a:path w="2379345" h="4826000">
                  <a:moveTo>
                    <a:pt x="1529740" y="4343400"/>
                  </a:moveTo>
                  <a:lnTo>
                    <a:pt x="1520088" y="4343400"/>
                  </a:lnTo>
                  <a:lnTo>
                    <a:pt x="1521371" y="4356100"/>
                  </a:lnTo>
                  <a:lnTo>
                    <a:pt x="1528851" y="4356100"/>
                  </a:lnTo>
                  <a:lnTo>
                    <a:pt x="1529740" y="4343400"/>
                  </a:lnTo>
                  <a:close/>
                </a:path>
                <a:path w="2379345" h="4826000">
                  <a:moveTo>
                    <a:pt x="1778698" y="4343400"/>
                  </a:moveTo>
                  <a:lnTo>
                    <a:pt x="1529956" y="4343400"/>
                  </a:lnTo>
                  <a:lnTo>
                    <a:pt x="1530045" y="4356100"/>
                  </a:lnTo>
                  <a:lnTo>
                    <a:pt x="1778609" y="4356100"/>
                  </a:lnTo>
                  <a:lnTo>
                    <a:pt x="1778698" y="4343400"/>
                  </a:lnTo>
                  <a:close/>
                </a:path>
                <a:path w="2379345" h="4826000">
                  <a:moveTo>
                    <a:pt x="1738871" y="4330700"/>
                  </a:moveTo>
                  <a:lnTo>
                    <a:pt x="1518386" y="4330700"/>
                  </a:lnTo>
                  <a:lnTo>
                    <a:pt x="1519212" y="4343400"/>
                  </a:lnTo>
                  <a:lnTo>
                    <a:pt x="1739925" y="4343400"/>
                  </a:lnTo>
                  <a:lnTo>
                    <a:pt x="1738871" y="4330700"/>
                  </a:lnTo>
                  <a:close/>
                </a:path>
                <a:path w="2379345" h="4826000">
                  <a:moveTo>
                    <a:pt x="1774101" y="4330700"/>
                  </a:moveTo>
                  <a:lnTo>
                    <a:pt x="1758861" y="4330700"/>
                  </a:lnTo>
                  <a:lnTo>
                    <a:pt x="1756905" y="4343400"/>
                  </a:lnTo>
                  <a:lnTo>
                    <a:pt x="1779701" y="4343400"/>
                  </a:lnTo>
                  <a:lnTo>
                    <a:pt x="1774101" y="4330700"/>
                  </a:lnTo>
                  <a:close/>
                </a:path>
                <a:path w="2379345" h="4826000">
                  <a:moveTo>
                    <a:pt x="1729994" y="4318000"/>
                  </a:moveTo>
                  <a:lnTo>
                    <a:pt x="1511592" y="4318000"/>
                  </a:lnTo>
                  <a:lnTo>
                    <a:pt x="1512493" y="4330700"/>
                  </a:lnTo>
                  <a:lnTo>
                    <a:pt x="1733765" y="4330700"/>
                  </a:lnTo>
                  <a:lnTo>
                    <a:pt x="1729994" y="4318000"/>
                  </a:lnTo>
                  <a:close/>
                </a:path>
                <a:path w="2379345" h="4826000">
                  <a:moveTo>
                    <a:pt x="1724456" y="4305300"/>
                  </a:moveTo>
                  <a:lnTo>
                    <a:pt x="1508163" y="4305300"/>
                  </a:lnTo>
                  <a:lnTo>
                    <a:pt x="1509433" y="4318000"/>
                  </a:lnTo>
                  <a:lnTo>
                    <a:pt x="1725650" y="4318000"/>
                  </a:lnTo>
                  <a:lnTo>
                    <a:pt x="1724456" y="4305300"/>
                  </a:lnTo>
                  <a:close/>
                </a:path>
                <a:path w="2379345" h="4826000">
                  <a:moveTo>
                    <a:pt x="1783295" y="4292600"/>
                  </a:moveTo>
                  <a:lnTo>
                    <a:pt x="1500517" y="4292600"/>
                  </a:lnTo>
                  <a:lnTo>
                    <a:pt x="1502371" y="4305300"/>
                  </a:lnTo>
                  <a:lnTo>
                    <a:pt x="1778584" y="4305300"/>
                  </a:lnTo>
                  <a:lnTo>
                    <a:pt x="1783295" y="4292600"/>
                  </a:lnTo>
                  <a:close/>
                </a:path>
                <a:path w="2379345" h="4826000">
                  <a:moveTo>
                    <a:pt x="1778355" y="4279900"/>
                  </a:moveTo>
                  <a:lnTo>
                    <a:pt x="1495742" y="4279900"/>
                  </a:lnTo>
                  <a:lnTo>
                    <a:pt x="1497698" y="4292600"/>
                  </a:lnTo>
                  <a:lnTo>
                    <a:pt x="1782330" y="4292600"/>
                  </a:lnTo>
                  <a:lnTo>
                    <a:pt x="1778355" y="4279900"/>
                  </a:lnTo>
                  <a:close/>
                </a:path>
                <a:path w="2379345" h="4826000">
                  <a:moveTo>
                    <a:pt x="1769770" y="4267200"/>
                  </a:moveTo>
                  <a:lnTo>
                    <a:pt x="1496326" y="4267200"/>
                  </a:lnTo>
                  <a:lnTo>
                    <a:pt x="1497926" y="4279900"/>
                  </a:lnTo>
                  <a:lnTo>
                    <a:pt x="1770329" y="4279900"/>
                  </a:lnTo>
                  <a:lnTo>
                    <a:pt x="1769770" y="4267200"/>
                  </a:lnTo>
                  <a:close/>
                </a:path>
                <a:path w="2379345" h="4826000">
                  <a:moveTo>
                    <a:pt x="1768551" y="4254500"/>
                  </a:moveTo>
                  <a:lnTo>
                    <a:pt x="1494789" y="4254500"/>
                  </a:lnTo>
                  <a:lnTo>
                    <a:pt x="1496860" y="4267200"/>
                  </a:lnTo>
                  <a:lnTo>
                    <a:pt x="1770278" y="4267200"/>
                  </a:lnTo>
                  <a:lnTo>
                    <a:pt x="1768551" y="4254500"/>
                  </a:lnTo>
                  <a:close/>
                </a:path>
                <a:path w="2379345" h="4826000">
                  <a:moveTo>
                    <a:pt x="1768081" y="4241800"/>
                  </a:moveTo>
                  <a:lnTo>
                    <a:pt x="1478254" y="4241800"/>
                  </a:lnTo>
                  <a:lnTo>
                    <a:pt x="1479803" y="4254500"/>
                  </a:lnTo>
                  <a:lnTo>
                    <a:pt x="1769948" y="4254500"/>
                  </a:lnTo>
                  <a:lnTo>
                    <a:pt x="1768081" y="4241800"/>
                  </a:lnTo>
                  <a:close/>
                </a:path>
                <a:path w="2379345" h="4826000">
                  <a:moveTo>
                    <a:pt x="1763191" y="4229100"/>
                  </a:moveTo>
                  <a:lnTo>
                    <a:pt x="1474762" y="4229100"/>
                  </a:lnTo>
                  <a:lnTo>
                    <a:pt x="1477136" y="4241800"/>
                  </a:lnTo>
                  <a:lnTo>
                    <a:pt x="1767243" y="4241800"/>
                  </a:lnTo>
                  <a:lnTo>
                    <a:pt x="1763191" y="4229100"/>
                  </a:lnTo>
                  <a:close/>
                </a:path>
                <a:path w="2379345" h="4826000">
                  <a:moveTo>
                    <a:pt x="1776476" y="4216400"/>
                  </a:moveTo>
                  <a:lnTo>
                    <a:pt x="1463611" y="4216400"/>
                  </a:lnTo>
                  <a:lnTo>
                    <a:pt x="1469821" y="4229100"/>
                  </a:lnTo>
                  <a:lnTo>
                    <a:pt x="1774596" y="4229100"/>
                  </a:lnTo>
                  <a:lnTo>
                    <a:pt x="1776476" y="4216400"/>
                  </a:lnTo>
                  <a:close/>
                </a:path>
                <a:path w="2379345" h="4826000">
                  <a:moveTo>
                    <a:pt x="1817293" y="4203700"/>
                  </a:moveTo>
                  <a:lnTo>
                    <a:pt x="1460792" y="4203700"/>
                  </a:lnTo>
                  <a:lnTo>
                    <a:pt x="1461935" y="4216400"/>
                  </a:lnTo>
                  <a:lnTo>
                    <a:pt x="1814652" y="4216400"/>
                  </a:lnTo>
                  <a:lnTo>
                    <a:pt x="1817293" y="4203700"/>
                  </a:lnTo>
                  <a:close/>
                </a:path>
                <a:path w="2379345" h="4826000">
                  <a:moveTo>
                    <a:pt x="1836724" y="4191000"/>
                  </a:moveTo>
                  <a:lnTo>
                    <a:pt x="1452892" y="4191000"/>
                  </a:lnTo>
                  <a:lnTo>
                    <a:pt x="1453730" y="4203700"/>
                  </a:lnTo>
                  <a:lnTo>
                    <a:pt x="1834870" y="4203700"/>
                  </a:lnTo>
                  <a:lnTo>
                    <a:pt x="1836724" y="4191000"/>
                  </a:lnTo>
                  <a:close/>
                </a:path>
                <a:path w="2379345" h="4826000">
                  <a:moveTo>
                    <a:pt x="1846707" y="4178300"/>
                  </a:moveTo>
                  <a:lnTo>
                    <a:pt x="1451457" y="4178300"/>
                  </a:lnTo>
                  <a:lnTo>
                    <a:pt x="1452054" y="4191000"/>
                  </a:lnTo>
                  <a:lnTo>
                    <a:pt x="1845449" y="4191000"/>
                  </a:lnTo>
                  <a:lnTo>
                    <a:pt x="1846707" y="4178300"/>
                  </a:lnTo>
                  <a:close/>
                </a:path>
                <a:path w="2379345" h="4826000">
                  <a:moveTo>
                    <a:pt x="1848358" y="4165600"/>
                  </a:moveTo>
                  <a:lnTo>
                    <a:pt x="1451762" y="4165600"/>
                  </a:lnTo>
                  <a:lnTo>
                    <a:pt x="1451800" y="4178300"/>
                  </a:lnTo>
                  <a:lnTo>
                    <a:pt x="1847659" y="4178300"/>
                  </a:lnTo>
                  <a:lnTo>
                    <a:pt x="1848358" y="4165600"/>
                  </a:lnTo>
                  <a:close/>
                </a:path>
                <a:path w="2379345" h="4826000">
                  <a:moveTo>
                    <a:pt x="1852688" y="4140200"/>
                  </a:moveTo>
                  <a:lnTo>
                    <a:pt x="1453883" y="4140200"/>
                  </a:lnTo>
                  <a:lnTo>
                    <a:pt x="1454505" y="4152900"/>
                  </a:lnTo>
                  <a:lnTo>
                    <a:pt x="1455026" y="4152900"/>
                  </a:lnTo>
                  <a:lnTo>
                    <a:pt x="1455407" y="4165600"/>
                  </a:lnTo>
                  <a:lnTo>
                    <a:pt x="1848586" y="4165600"/>
                  </a:lnTo>
                  <a:lnTo>
                    <a:pt x="1848586" y="4152900"/>
                  </a:lnTo>
                  <a:lnTo>
                    <a:pt x="1852688" y="4140200"/>
                  </a:lnTo>
                  <a:close/>
                </a:path>
                <a:path w="2379345" h="4826000">
                  <a:moveTo>
                    <a:pt x="1849259" y="4127500"/>
                  </a:moveTo>
                  <a:lnTo>
                    <a:pt x="1448777" y="4127500"/>
                  </a:lnTo>
                  <a:lnTo>
                    <a:pt x="1449565" y="4140200"/>
                  </a:lnTo>
                  <a:lnTo>
                    <a:pt x="1852790" y="4140200"/>
                  </a:lnTo>
                  <a:lnTo>
                    <a:pt x="1849259" y="4127500"/>
                  </a:lnTo>
                  <a:close/>
                </a:path>
                <a:path w="2379345" h="4826000">
                  <a:moveTo>
                    <a:pt x="1846084" y="4114800"/>
                  </a:moveTo>
                  <a:lnTo>
                    <a:pt x="1448815" y="4114800"/>
                  </a:lnTo>
                  <a:lnTo>
                    <a:pt x="1448498" y="4127500"/>
                  </a:lnTo>
                  <a:lnTo>
                    <a:pt x="1846084" y="4127500"/>
                  </a:lnTo>
                  <a:lnTo>
                    <a:pt x="1846084" y="4114800"/>
                  </a:lnTo>
                  <a:close/>
                </a:path>
                <a:path w="2379345" h="4826000">
                  <a:moveTo>
                    <a:pt x="1825777" y="4102100"/>
                  </a:moveTo>
                  <a:lnTo>
                    <a:pt x="1448777" y="4102100"/>
                  </a:lnTo>
                  <a:lnTo>
                    <a:pt x="1448574" y="4114800"/>
                  </a:lnTo>
                  <a:lnTo>
                    <a:pt x="1828228" y="4114800"/>
                  </a:lnTo>
                  <a:lnTo>
                    <a:pt x="1825777" y="4102100"/>
                  </a:lnTo>
                  <a:close/>
                </a:path>
                <a:path w="2379345" h="4826000">
                  <a:moveTo>
                    <a:pt x="1822615" y="4089400"/>
                  </a:moveTo>
                  <a:lnTo>
                    <a:pt x="1444282" y="4089400"/>
                  </a:lnTo>
                  <a:lnTo>
                    <a:pt x="1445399" y="4102100"/>
                  </a:lnTo>
                  <a:lnTo>
                    <a:pt x="1821319" y="4102100"/>
                  </a:lnTo>
                  <a:lnTo>
                    <a:pt x="1822615" y="4089400"/>
                  </a:lnTo>
                  <a:close/>
                </a:path>
                <a:path w="2379345" h="4826000">
                  <a:moveTo>
                    <a:pt x="1817065" y="4076700"/>
                  </a:moveTo>
                  <a:lnTo>
                    <a:pt x="1443532" y="4076700"/>
                  </a:lnTo>
                  <a:lnTo>
                    <a:pt x="1445298" y="4089400"/>
                  </a:lnTo>
                  <a:lnTo>
                    <a:pt x="1819503" y="4089400"/>
                  </a:lnTo>
                  <a:lnTo>
                    <a:pt x="1817065" y="4076700"/>
                  </a:lnTo>
                  <a:close/>
                </a:path>
                <a:path w="2379345" h="4826000">
                  <a:moveTo>
                    <a:pt x="1806955" y="4064000"/>
                  </a:moveTo>
                  <a:lnTo>
                    <a:pt x="1437093" y="4064000"/>
                  </a:lnTo>
                  <a:lnTo>
                    <a:pt x="1440497" y="4076700"/>
                  </a:lnTo>
                  <a:lnTo>
                    <a:pt x="1808200" y="4076700"/>
                  </a:lnTo>
                  <a:lnTo>
                    <a:pt x="1806955" y="4064000"/>
                  </a:lnTo>
                  <a:close/>
                </a:path>
                <a:path w="2379345" h="4826000">
                  <a:moveTo>
                    <a:pt x="1872741" y="4064000"/>
                  </a:moveTo>
                  <a:lnTo>
                    <a:pt x="1813775" y="4064000"/>
                  </a:lnTo>
                  <a:lnTo>
                    <a:pt x="1819211" y="4076700"/>
                  </a:lnTo>
                  <a:lnTo>
                    <a:pt x="1867611" y="4076700"/>
                  </a:lnTo>
                  <a:lnTo>
                    <a:pt x="1872741" y="4064000"/>
                  </a:lnTo>
                  <a:close/>
                </a:path>
                <a:path w="2379345" h="4826000">
                  <a:moveTo>
                    <a:pt x="1777466" y="4051300"/>
                  </a:moveTo>
                  <a:lnTo>
                    <a:pt x="1443075" y="4051300"/>
                  </a:lnTo>
                  <a:lnTo>
                    <a:pt x="1442021" y="4064000"/>
                  </a:lnTo>
                  <a:lnTo>
                    <a:pt x="1775561" y="4064000"/>
                  </a:lnTo>
                  <a:lnTo>
                    <a:pt x="1777466" y="4051300"/>
                  </a:lnTo>
                  <a:close/>
                </a:path>
                <a:path w="2379345" h="4826000">
                  <a:moveTo>
                    <a:pt x="1779739" y="4051300"/>
                  </a:moveTo>
                  <a:lnTo>
                    <a:pt x="1778431" y="4051300"/>
                  </a:lnTo>
                  <a:lnTo>
                    <a:pt x="1775561" y="4064000"/>
                  </a:lnTo>
                  <a:lnTo>
                    <a:pt x="1780997" y="4064000"/>
                  </a:lnTo>
                  <a:lnTo>
                    <a:pt x="1779739" y="4051300"/>
                  </a:lnTo>
                  <a:close/>
                </a:path>
                <a:path w="2379345" h="4826000">
                  <a:moveTo>
                    <a:pt x="1885403" y="4051300"/>
                  </a:moveTo>
                  <a:lnTo>
                    <a:pt x="1782190" y="4051300"/>
                  </a:lnTo>
                  <a:lnTo>
                    <a:pt x="1785721" y="4064000"/>
                  </a:lnTo>
                  <a:lnTo>
                    <a:pt x="1878850" y="4064000"/>
                  </a:lnTo>
                  <a:lnTo>
                    <a:pt x="1885403" y="4051300"/>
                  </a:lnTo>
                  <a:close/>
                </a:path>
                <a:path w="2379345" h="4826000">
                  <a:moveTo>
                    <a:pt x="1441500" y="4038600"/>
                  </a:moveTo>
                  <a:lnTo>
                    <a:pt x="1434464" y="4038600"/>
                  </a:lnTo>
                  <a:lnTo>
                    <a:pt x="1437868" y="4051300"/>
                  </a:lnTo>
                  <a:lnTo>
                    <a:pt x="1438071" y="4051300"/>
                  </a:lnTo>
                  <a:lnTo>
                    <a:pt x="1441500" y="4038600"/>
                  </a:lnTo>
                  <a:close/>
                </a:path>
                <a:path w="2379345" h="4826000">
                  <a:moveTo>
                    <a:pt x="1887880" y="4038600"/>
                  </a:moveTo>
                  <a:lnTo>
                    <a:pt x="1441500" y="4038600"/>
                  </a:lnTo>
                  <a:lnTo>
                    <a:pt x="1438376" y="4051300"/>
                  </a:lnTo>
                  <a:lnTo>
                    <a:pt x="1888007" y="4051300"/>
                  </a:lnTo>
                  <a:lnTo>
                    <a:pt x="1887880" y="4038600"/>
                  </a:lnTo>
                  <a:close/>
                </a:path>
                <a:path w="2379345" h="4826000">
                  <a:moveTo>
                    <a:pt x="1891436" y="4025900"/>
                  </a:moveTo>
                  <a:lnTo>
                    <a:pt x="1432725" y="4025900"/>
                  </a:lnTo>
                  <a:lnTo>
                    <a:pt x="1434401" y="4038600"/>
                  </a:lnTo>
                  <a:lnTo>
                    <a:pt x="1890534" y="4038600"/>
                  </a:lnTo>
                  <a:lnTo>
                    <a:pt x="1891436" y="4025900"/>
                  </a:lnTo>
                  <a:close/>
                </a:path>
                <a:path w="2379345" h="4826000">
                  <a:moveTo>
                    <a:pt x="1898129" y="4013200"/>
                  </a:moveTo>
                  <a:lnTo>
                    <a:pt x="1427238" y="4013200"/>
                  </a:lnTo>
                  <a:lnTo>
                    <a:pt x="1429524" y="4025900"/>
                  </a:lnTo>
                  <a:lnTo>
                    <a:pt x="1894903" y="4025900"/>
                  </a:lnTo>
                  <a:lnTo>
                    <a:pt x="1898129" y="4013200"/>
                  </a:lnTo>
                  <a:close/>
                </a:path>
                <a:path w="2379345" h="4826000">
                  <a:moveTo>
                    <a:pt x="1903310" y="4000500"/>
                  </a:moveTo>
                  <a:lnTo>
                    <a:pt x="1419021" y="4000500"/>
                  </a:lnTo>
                  <a:lnTo>
                    <a:pt x="1423403" y="4013200"/>
                  </a:lnTo>
                  <a:lnTo>
                    <a:pt x="1901456" y="4013200"/>
                  </a:lnTo>
                  <a:lnTo>
                    <a:pt x="1903310" y="4000500"/>
                  </a:lnTo>
                  <a:close/>
                </a:path>
                <a:path w="2379345" h="4826000">
                  <a:moveTo>
                    <a:pt x="1903044" y="3987800"/>
                  </a:moveTo>
                  <a:lnTo>
                    <a:pt x="1418843" y="3987800"/>
                  </a:lnTo>
                  <a:lnTo>
                    <a:pt x="1418843" y="4000500"/>
                  </a:lnTo>
                  <a:lnTo>
                    <a:pt x="1904288" y="4000500"/>
                  </a:lnTo>
                  <a:lnTo>
                    <a:pt x="1903044" y="3987800"/>
                  </a:lnTo>
                  <a:close/>
                </a:path>
                <a:path w="2379345" h="4826000">
                  <a:moveTo>
                    <a:pt x="1903653" y="3975100"/>
                  </a:moveTo>
                  <a:lnTo>
                    <a:pt x="1412227" y="3975100"/>
                  </a:lnTo>
                  <a:lnTo>
                    <a:pt x="1414881" y="3987800"/>
                  </a:lnTo>
                  <a:lnTo>
                    <a:pt x="1903234" y="3987800"/>
                  </a:lnTo>
                  <a:lnTo>
                    <a:pt x="1903653" y="3975100"/>
                  </a:lnTo>
                  <a:close/>
                </a:path>
                <a:path w="2379345" h="4826000">
                  <a:moveTo>
                    <a:pt x="1902917" y="3962400"/>
                  </a:moveTo>
                  <a:lnTo>
                    <a:pt x="1403642" y="3962400"/>
                  </a:lnTo>
                  <a:lnTo>
                    <a:pt x="1404492" y="3975100"/>
                  </a:lnTo>
                  <a:lnTo>
                    <a:pt x="1902828" y="3975100"/>
                  </a:lnTo>
                  <a:lnTo>
                    <a:pt x="1902917" y="3962400"/>
                  </a:lnTo>
                  <a:close/>
                </a:path>
                <a:path w="2379345" h="4826000">
                  <a:moveTo>
                    <a:pt x="1911832" y="3949700"/>
                  </a:moveTo>
                  <a:lnTo>
                    <a:pt x="1398333" y="3949700"/>
                  </a:lnTo>
                  <a:lnTo>
                    <a:pt x="1401241" y="3962400"/>
                  </a:lnTo>
                  <a:lnTo>
                    <a:pt x="1908378" y="3962400"/>
                  </a:lnTo>
                  <a:lnTo>
                    <a:pt x="1911832" y="3949700"/>
                  </a:lnTo>
                  <a:close/>
                </a:path>
                <a:path w="2379345" h="4826000">
                  <a:moveTo>
                    <a:pt x="1918627" y="3937000"/>
                  </a:moveTo>
                  <a:lnTo>
                    <a:pt x="1396631" y="3937000"/>
                  </a:lnTo>
                  <a:lnTo>
                    <a:pt x="1397114" y="3949700"/>
                  </a:lnTo>
                  <a:lnTo>
                    <a:pt x="1917572" y="3949700"/>
                  </a:lnTo>
                  <a:lnTo>
                    <a:pt x="1918627" y="3937000"/>
                  </a:lnTo>
                  <a:close/>
                </a:path>
                <a:path w="2379345" h="4826000">
                  <a:moveTo>
                    <a:pt x="1921383" y="3924300"/>
                  </a:moveTo>
                  <a:lnTo>
                    <a:pt x="1397698" y="3924300"/>
                  </a:lnTo>
                  <a:lnTo>
                    <a:pt x="1398600" y="3937000"/>
                  </a:lnTo>
                  <a:lnTo>
                    <a:pt x="1919998" y="3937000"/>
                  </a:lnTo>
                  <a:lnTo>
                    <a:pt x="1921383" y="3924300"/>
                  </a:lnTo>
                  <a:close/>
                </a:path>
                <a:path w="2379345" h="4826000">
                  <a:moveTo>
                    <a:pt x="1925243" y="3911600"/>
                  </a:moveTo>
                  <a:lnTo>
                    <a:pt x="1391119" y="3911600"/>
                  </a:lnTo>
                  <a:lnTo>
                    <a:pt x="1393367" y="3924300"/>
                  </a:lnTo>
                  <a:lnTo>
                    <a:pt x="1924469" y="3924300"/>
                  </a:lnTo>
                  <a:lnTo>
                    <a:pt x="1925243" y="3911600"/>
                  </a:lnTo>
                  <a:close/>
                </a:path>
                <a:path w="2379345" h="4826000">
                  <a:moveTo>
                    <a:pt x="1927085" y="3898900"/>
                  </a:moveTo>
                  <a:lnTo>
                    <a:pt x="1389672" y="3898900"/>
                  </a:lnTo>
                  <a:lnTo>
                    <a:pt x="1391170" y="3911600"/>
                  </a:lnTo>
                  <a:lnTo>
                    <a:pt x="1926488" y="3911600"/>
                  </a:lnTo>
                  <a:lnTo>
                    <a:pt x="1927085" y="3898900"/>
                  </a:lnTo>
                  <a:close/>
                </a:path>
                <a:path w="2379345" h="4826000">
                  <a:moveTo>
                    <a:pt x="1929866" y="3873500"/>
                  </a:moveTo>
                  <a:lnTo>
                    <a:pt x="1383944" y="3873500"/>
                  </a:lnTo>
                  <a:lnTo>
                    <a:pt x="1382318" y="3898900"/>
                  </a:lnTo>
                  <a:lnTo>
                    <a:pt x="1928139" y="3898900"/>
                  </a:lnTo>
                  <a:lnTo>
                    <a:pt x="1928418" y="3886200"/>
                  </a:lnTo>
                  <a:lnTo>
                    <a:pt x="1928634" y="3886200"/>
                  </a:lnTo>
                  <a:lnTo>
                    <a:pt x="1929866" y="3873500"/>
                  </a:lnTo>
                  <a:close/>
                </a:path>
                <a:path w="2379345" h="4826000">
                  <a:moveTo>
                    <a:pt x="1934019" y="3860800"/>
                  </a:moveTo>
                  <a:lnTo>
                    <a:pt x="1383131" y="3860800"/>
                  </a:lnTo>
                  <a:lnTo>
                    <a:pt x="1383893" y="3873500"/>
                  </a:lnTo>
                  <a:lnTo>
                    <a:pt x="1933244" y="3873500"/>
                  </a:lnTo>
                  <a:lnTo>
                    <a:pt x="1934019" y="3860800"/>
                  </a:lnTo>
                  <a:close/>
                </a:path>
                <a:path w="2379345" h="4826000">
                  <a:moveTo>
                    <a:pt x="1937054" y="3848100"/>
                  </a:moveTo>
                  <a:lnTo>
                    <a:pt x="1377441" y="3848100"/>
                  </a:lnTo>
                  <a:lnTo>
                    <a:pt x="1380616" y="3860800"/>
                  </a:lnTo>
                  <a:lnTo>
                    <a:pt x="1936203" y="3860800"/>
                  </a:lnTo>
                  <a:lnTo>
                    <a:pt x="1937054" y="3848100"/>
                  </a:lnTo>
                  <a:close/>
                </a:path>
                <a:path w="2379345" h="4826000">
                  <a:moveTo>
                    <a:pt x="1946160" y="3835400"/>
                  </a:moveTo>
                  <a:lnTo>
                    <a:pt x="1378191" y="3835400"/>
                  </a:lnTo>
                  <a:lnTo>
                    <a:pt x="1378267" y="3848100"/>
                  </a:lnTo>
                  <a:lnTo>
                    <a:pt x="1942477" y="3848100"/>
                  </a:lnTo>
                  <a:lnTo>
                    <a:pt x="1946160" y="3835400"/>
                  </a:lnTo>
                  <a:close/>
                </a:path>
                <a:path w="2379345" h="4826000">
                  <a:moveTo>
                    <a:pt x="1946363" y="3822700"/>
                  </a:moveTo>
                  <a:lnTo>
                    <a:pt x="1373784" y="3822700"/>
                  </a:lnTo>
                  <a:lnTo>
                    <a:pt x="1371650" y="3835400"/>
                  </a:lnTo>
                  <a:lnTo>
                    <a:pt x="1945487" y="3835400"/>
                  </a:lnTo>
                  <a:lnTo>
                    <a:pt x="1946363" y="3822700"/>
                  </a:lnTo>
                  <a:close/>
                </a:path>
                <a:path w="2379345" h="4826000">
                  <a:moveTo>
                    <a:pt x="1944535" y="3810000"/>
                  </a:moveTo>
                  <a:lnTo>
                    <a:pt x="1374851" y="3810000"/>
                  </a:lnTo>
                  <a:lnTo>
                    <a:pt x="1374216" y="3822700"/>
                  </a:lnTo>
                  <a:lnTo>
                    <a:pt x="1945919" y="3822700"/>
                  </a:lnTo>
                  <a:lnTo>
                    <a:pt x="1944535" y="3810000"/>
                  </a:lnTo>
                  <a:close/>
                </a:path>
                <a:path w="2379345" h="4826000">
                  <a:moveTo>
                    <a:pt x="1936864" y="3797300"/>
                  </a:moveTo>
                  <a:lnTo>
                    <a:pt x="1372285" y="3797300"/>
                  </a:lnTo>
                  <a:lnTo>
                    <a:pt x="1371879" y="3810000"/>
                  </a:lnTo>
                  <a:lnTo>
                    <a:pt x="1937156" y="3810000"/>
                  </a:lnTo>
                  <a:lnTo>
                    <a:pt x="1936864" y="3797300"/>
                  </a:lnTo>
                  <a:close/>
                </a:path>
                <a:path w="2379345" h="4826000">
                  <a:moveTo>
                    <a:pt x="1934908" y="3784600"/>
                  </a:moveTo>
                  <a:lnTo>
                    <a:pt x="1368463" y="3784600"/>
                  </a:lnTo>
                  <a:lnTo>
                    <a:pt x="1369364" y="3797300"/>
                  </a:lnTo>
                  <a:lnTo>
                    <a:pt x="1939848" y="3797300"/>
                  </a:lnTo>
                  <a:lnTo>
                    <a:pt x="1934908" y="3784600"/>
                  </a:lnTo>
                  <a:close/>
                </a:path>
                <a:path w="2379345" h="4826000">
                  <a:moveTo>
                    <a:pt x="1935264" y="3771900"/>
                  </a:moveTo>
                  <a:lnTo>
                    <a:pt x="1363954" y="3771900"/>
                  </a:lnTo>
                  <a:lnTo>
                    <a:pt x="1366850" y="3784600"/>
                  </a:lnTo>
                  <a:lnTo>
                    <a:pt x="1933727" y="3784600"/>
                  </a:lnTo>
                  <a:lnTo>
                    <a:pt x="1935264" y="3771900"/>
                  </a:lnTo>
                  <a:close/>
                </a:path>
                <a:path w="2379345" h="4826000">
                  <a:moveTo>
                    <a:pt x="1927390" y="3759200"/>
                  </a:moveTo>
                  <a:lnTo>
                    <a:pt x="1366469" y="3759200"/>
                  </a:lnTo>
                  <a:lnTo>
                    <a:pt x="1365529" y="3771900"/>
                  </a:lnTo>
                  <a:lnTo>
                    <a:pt x="1932228" y="3771900"/>
                  </a:lnTo>
                  <a:lnTo>
                    <a:pt x="1927390" y="3759200"/>
                  </a:lnTo>
                  <a:close/>
                </a:path>
                <a:path w="2379345" h="4826000">
                  <a:moveTo>
                    <a:pt x="1926031" y="3746500"/>
                  </a:moveTo>
                  <a:lnTo>
                    <a:pt x="1361274" y="3746500"/>
                  </a:lnTo>
                  <a:lnTo>
                    <a:pt x="1360525" y="3759200"/>
                  </a:lnTo>
                  <a:lnTo>
                    <a:pt x="1928190" y="3759200"/>
                  </a:lnTo>
                  <a:lnTo>
                    <a:pt x="1926031" y="3746500"/>
                  </a:lnTo>
                  <a:close/>
                </a:path>
                <a:path w="2379345" h="4826000">
                  <a:moveTo>
                    <a:pt x="1925954" y="3733800"/>
                  </a:moveTo>
                  <a:lnTo>
                    <a:pt x="1359458" y="3733800"/>
                  </a:lnTo>
                  <a:lnTo>
                    <a:pt x="1359776" y="3746500"/>
                  </a:lnTo>
                  <a:lnTo>
                    <a:pt x="1927148" y="3746500"/>
                  </a:lnTo>
                  <a:lnTo>
                    <a:pt x="1925954" y="3733800"/>
                  </a:lnTo>
                  <a:close/>
                </a:path>
                <a:path w="2379345" h="4826000">
                  <a:moveTo>
                    <a:pt x="1934616" y="3721100"/>
                  </a:moveTo>
                  <a:lnTo>
                    <a:pt x="1357642" y="3721100"/>
                  </a:lnTo>
                  <a:lnTo>
                    <a:pt x="1358849" y="3733800"/>
                  </a:lnTo>
                  <a:lnTo>
                    <a:pt x="1933917" y="3733800"/>
                  </a:lnTo>
                  <a:lnTo>
                    <a:pt x="1934616" y="3721100"/>
                  </a:lnTo>
                  <a:close/>
                </a:path>
                <a:path w="2379345" h="4826000">
                  <a:moveTo>
                    <a:pt x="1941982" y="3708400"/>
                  </a:moveTo>
                  <a:lnTo>
                    <a:pt x="1351051" y="3708400"/>
                  </a:lnTo>
                  <a:lnTo>
                    <a:pt x="1353070" y="3721100"/>
                  </a:lnTo>
                  <a:lnTo>
                    <a:pt x="1939569" y="3721100"/>
                  </a:lnTo>
                  <a:lnTo>
                    <a:pt x="1941982" y="3708400"/>
                  </a:lnTo>
                  <a:close/>
                </a:path>
                <a:path w="2379345" h="4826000">
                  <a:moveTo>
                    <a:pt x="1950897" y="3695700"/>
                  </a:moveTo>
                  <a:lnTo>
                    <a:pt x="1345793" y="3695700"/>
                  </a:lnTo>
                  <a:lnTo>
                    <a:pt x="1346657" y="3708400"/>
                  </a:lnTo>
                  <a:lnTo>
                    <a:pt x="1948675" y="3708400"/>
                  </a:lnTo>
                  <a:lnTo>
                    <a:pt x="1950897" y="3695700"/>
                  </a:lnTo>
                  <a:close/>
                </a:path>
                <a:path w="2379345" h="4826000">
                  <a:moveTo>
                    <a:pt x="1967649" y="3683000"/>
                  </a:moveTo>
                  <a:lnTo>
                    <a:pt x="1344777" y="3683000"/>
                  </a:lnTo>
                  <a:lnTo>
                    <a:pt x="1345183" y="3695700"/>
                  </a:lnTo>
                  <a:lnTo>
                    <a:pt x="1965528" y="3695700"/>
                  </a:lnTo>
                  <a:lnTo>
                    <a:pt x="1967649" y="3683000"/>
                  </a:lnTo>
                  <a:close/>
                </a:path>
                <a:path w="2379345" h="4826000">
                  <a:moveTo>
                    <a:pt x="1987626" y="3670300"/>
                  </a:moveTo>
                  <a:lnTo>
                    <a:pt x="1344993" y="3670300"/>
                  </a:lnTo>
                  <a:lnTo>
                    <a:pt x="1346022" y="3683000"/>
                  </a:lnTo>
                  <a:lnTo>
                    <a:pt x="1987181" y="3683000"/>
                  </a:lnTo>
                  <a:lnTo>
                    <a:pt x="1987626" y="3670300"/>
                  </a:lnTo>
                  <a:close/>
                </a:path>
                <a:path w="2379345" h="4826000">
                  <a:moveTo>
                    <a:pt x="1998294" y="3657600"/>
                  </a:moveTo>
                  <a:lnTo>
                    <a:pt x="1346034" y="3657600"/>
                  </a:lnTo>
                  <a:lnTo>
                    <a:pt x="1345920" y="3670300"/>
                  </a:lnTo>
                  <a:lnTo>
                    <a:pt x="1997049" y="3670300"/>
                  </a:lnTo>
                  <a:lnTo>
                    <a:pt x="1998294" y="3657600"/>
                  </a:lnTo>
                  <a:close/>
                </a:path>
                <a:path w="2379345" h="4826000">
                  <a:moveTo>
                    <a:pt x="2033549" y="3644900"/>
                  </a:moveTo>
                  <a:lnTo>
                    <a:pt x="1345095" y="3644900"/>
                  </a:lnTo>
                  <a:lnTo>
                    <a:pt x="1345704" y="3657600"/>
                  </a:lnTo>
                  <a:lnTo>
                    <a:pt x="2025218" y="3657600"/>
                  </a:lnTo>
                  <a:lnTo>
                    <a:pt x="2033549" y="3644900"/>
                  </a:lnTo>
                  <a:close/>
                </a:path>
                <a:path w="2379345" h="4826000">
                  <a:moveTo>
                    <a:pt x="2070455" y="3619500"/>
                  </a:moveTo>
                  <a:lnTo>
                    <a:pt x="1334871" y="3619500"/>
                  </a:lnTo>
                  <a:lnTo>
                    <a:pt x="1335963" y="3632200"/>
                  </a:lnTo>
                  <a:lnTo>
                    <a:pt x="1340472" y="3632200"/>
                  </a:lnTo>
                  <a:lnTo>
                    <a:pt x="1342453" y="3644900"/>
                  </a:lnTo>
                  <a:lnTo>
                    <a:pt x="2058974" y="3644900"/>
                  </a:lnTo>
                  <a:lnTo>
                    <a:pt x="2065947" y="3632200"/>
                  </a:lnTo>
                  <a:lnTo>
                    <a:pt x="2070455" y="3619500"/>
                  </a:lnTo>
                  <a:close/>
                </a:path>
                <a:path w="2379345" h="4826000">
                  <a:moveTo>
                    <a:pt x="2082545" y="3606800"/>
                  </a:moveTo>
                  <a:lnTo>
                    <a:pt x="1332179" y="3606800"/>
                  </a:lnTo>
                  <a:lnTo>
                    <a:pt x="1333957" y="3619500"/>
                  </a:lnTo>
                  <a:lnTo>
                    <a:pt x="2080463" y="3619500"/>
                  </a:lnTo>
                  <a:lnTo>
                    <a:pt x="2082545" y="3606800"/>
                  </a:lnTo>
                  <a:close/>
                </a:path>
                <a:path w="2379345" h="4826000">
                  <a:moveTo>
                    <a:pt x="2082355" y="3594100"/>
                  </a:moveTo>
                  <a:lnTo>
                    <a:pt x="1327340" y="3594100"/>
                  </a:lnTo>
                  <a:lnTo>
                    <a:pt x="1329169" y="3606800"/>
                  </a:lnTo>
                  <a:lnTo>
                    <a:pt x="2082749" y="3606800"/>
                  </a:lnTo>
                  <a:lnTo>
                    <a:pt x="2082355" y="3594100"/>
                  </a:lnTo>
                  <a:close/>
                </a:path>
                <a:path w="2379345" h="4826000">
                  <a:moveTo>
                    <a:pt x="2077897" y="3581400"/>
                  </a:moveTo>
                  <a:lnTo>
                    <a:pt x="1328089" y="3581400"/>
                  </a:lnTo>
                  <a:lnTo>
                    <a:pt x="1327835" y="3594100"/>
                  </a:lnTo>
                  <a:lnTo>
                    <a:pt x="2077313" y="3594100"/>
                  </a:lnTo>
                  <a:lnTo>
                    <a:pt x="2077897" y="3581400"/>
                  </a:lnTo>
                  <a:close/>
                </a:path>
                <a:path w="2379345" h="4826000">
                  <a:moveTo>
                    <a:pt x="2082850" y="3568700"/>
                  </a:moveTo>
                  <a:lnTo>
                    <a:pt x="1323517" y="3568700"/>
                  </a:lnTo>
                  <a:lnTo>
                    <a:pt x="1326032" y="3581400"/>
                  </a:lnTo>
                  <a:lnTo>
                    <a:pt x="2082850" y="3581400"/>
                  </a:lnTo>
                  <a:lnTo>
                    <a:pt x="2082850" y="3568700"/>
                  </a:lnTo>
                  <a:close/>
                </a:path>
                <a:path w="2379345" h="4826000">
                  <a:moveTo>
                    <a:pt x="2089505" y="3556000"/>
                  </a:moveTo>
                  <a:lnTo>
                    <a:pt x="1318552" y="3556000"/>
                  </a:lnTo>
                  <a:lnTo>
                    <a:pt x="1319276" y="3568700"/>
                  </a:lnTo>
                  <a:lnTo>
                    <a:pt x="2088769" y="3568700"/>
                  </a:lnTo>
                  <a:lnTo>
                    <a:pt x="2089505" y="3556000"/>
                  </a:lnTo>
                  <a:close/>
                </a:path>
                <a:path w="2379345" h="4826000">
                  <a:moveTo>
                    <a:pt x="2093417" y="3543300"/>
                  </a:moveTo>
                  <a:lnTo>
                    <a:pt x="1315021" y="3543300"/>
                  </a:lnTo>
                  <a:lnTo>
                    <a:pt x="1318069" y="3556000"/>
                  </a:lnTo>
                  <a:lnTo>
                    <a:pt x="2090902" y="3556000"/>
                  </a:lnTo>
                  <a:lnTo>
                    <a:pt x="2093417" y="3543300"/>
                  </a:lnTo>
                  <a:close/>
                </a:path>
                <a:path w="2379345" h="4826000">
                  <a:moveTo>
                    <a:pt x="2092236" y="3530600"/>
                  </a:moveTo>
                  <a:lnTo>
                    <a:pt x="1311325" y="3530600"/>
                  </a:lnTo>
                  <a:lnTo>
                    <a:pt x="1313967" y="3543300"/>
                  </a:lnTo>
                  <a:lnTo>
                    <a:pt x="2092604" y="3543300"/>
                  </a:lnTo>
                  <a:lnTo>
                    <a:pt x="2092236" y="3530600"/>
                  </a:lnTo>
                  <a:close/>
                </a:path>
                <a:path w="2379345" h="4826000">
                  <a:moveTo>
                    <a:pt x="2098446" y="3505200"/>
                  </a:moveTo>
                  <a:lnTo>
                    <a:pt x="1291513" y="3505200"/>
                  </a:lnTo>
                  <a:lnTo>
                    <a:pt x="1297101" y="3517900"/>
                  </a:lnTo>
                  <a:lnTo>
                    <a:pt x="1308734" y="3517900"/>
                  </a:lnTo>
                  <a:lnTo>
                    <a:pt x="1309776" y="3530600"/>
                  </a:lnTo>
                  <a:lnTo>
                    <a:pt x="2096033" y="3530600"/>
                  </a:lnTo>
                  <a:lnTo>
                    <a:pt x="2099017" y="3517900"/>
                  </a:lnTo>
                  <a:lnTo>
                    <a:pt x="2098446" y="3505200"/>
                  </a:lnTo>
                  <a:close/>
                </a:path>
                <a:path w="2379345" h="4826000">
                  <a:moveTo>
                    <a:pt x="2097341" y="3492500"/>
                  </a:moveTo>
                  <a:lnTo>
                    <a:pt x="1276870" y="3492500"/>
                  </a:lnTo>
                  <a:lnTo>
                    <a:pt x="1282598" y="3505200"/>
                  </a:lnTo>
                  <a:lnTo>
                    <a:pt x="2097722" y="3505200"/>
                  </a:lnTo>
                  <a:lnTo>
                    <a:pt x="2097341" y="3492500"/>
                  </a:lnTo>
                  <a:close/>
                </a:path>
                <a:path w="2379345" h="4826000">
                  <a:moveTo>
                    <a:pt x="2094610" y="3479800"/>
                  </a:moveTo>
                  <a:lnTo>
                    <a:pt x="1270927" y="3479800"/>
                  </a:lnTo>
                  <a:lnTo>
                    <a:pt x="1271930" y="3492500"/>
                  </a:lnTo>
                  <a:lnTo>
                    <a:pt x="2095652" y="3492500"/>
                  </a:lnTo>
                  <a:lnTo>
                    <a:pt x="2094610" y="3479800"/>
                  </a:lnTo>
                  <a:close/>
                </a:path>
                <a:path w="2379345" h="4826000">
                  <a:moveTo>
                    <a:pt x="2098497" y="3467100"/>
                  </a:moveTo>
                  <a:lnTo>
                    <a:pt x="1253591" y="3467100"/>
                  </a:lnTo>
                  <a:lnTo>
                    <a:pt x="1255496" y="3479800"/>
                  </a:lnTo>
                  <a:lnTo>
                    <a:pt x="2096782" y="3479800"/>
                  </a:lnTo>
                  <a:lnTo>
                    <a:pt x="2098497" y="3467100"/>
                  </a:lnTo>
                  <a:close/>
                </a:path>
                <a:path w="2379345" h="4826000">
                  <a:moveTo>
                    <a:pt x="2102764" y="3454400"/>
                  </a:moveTo>
                  <a:lnTo>
                    <a:pt x="1221943" y="3454400"/>
                  </a:lnTo>
                  <a:lnTo>
                    <a:pt x="1223657" y="3467100"/>
                  </a:lnTo>
                  <a:lnTo>
                    <a:pt x="2102573" y="3467100"/>
                  </a:lnTo>
                  <a:lnTo>
                    <a:pt x="2102764" y="3454400"/>
                  </a:lnTo>
                  <a:close/>
                </a:path>
                <a:path w="2379345" h="4826000">
                  <a:moveTo>
                    <a:pt x="2098357" y="3441700"/>
                  </a:moveTo>
                  <a:lnTo>
                    <a:pt x="1197775" y="3441700"/>
                  </a:lnTo>
                  <a:lnTo>
                    <a:pt x="1202512" y="3454400"/>
                  </a:lnTo>
                  <a:lnTo>
                    <a:pt x="2098332" y="3454400"/>
                  </a:lnTo>
                  <a:lnTo>
                    <a:pt x="2098357" y="3441700"/>
                  </a:lnTo>
                  <a:close/>
                </a:path>
                <a:path w="2379345" h="4826000">
                  <a:moveTo>
                    <a:pt x="2099983" y="3429000"/>
                  </a:moveTo>
                  <a:lnTo>
                    <a:pt x="1176502" y="3429000"/>
                  </a:lnTo>
                  <a:lnTo>
                    <a:pt x="1181049" y="3441700"/>
                  </a:lnTo>
                  <a:lnTo>
                    <a:pt x="2099030" y="3441700"/>
                  </a:lnTo>
                  <a:lnTo>
                    <a:pt x="2099983" y="3429000"/>
                  </a:lnTo>
                  <a:close/>
                </a:path>
                <a:path w="2379345" h="4826000">
                  <a:moveTo>
                    <a:pt x="2098675" y="3416300"/>
                  </a:moveTo>
                  <a:lnTo>
                    <a:pt x="1160513" y="3416300"/>
                  </a:lnTo>
                  <a:lnTo>
                    <a:pt x="1163459" y="3429000"/>
                  </a:lnTo>
                  <a:lnTo>
                    <a:pt x="2098763" y="3429000"/>
                  </a:lnTo>
                  <a:lnTo>
                    <a:pt x="2098675" y="3416300"/>
                  </a:lnTo>
                  <a:close/>
                </a:path>
                <a:path w="2379345" h="4826000">
                  <a:moveTo>
                    <a:pt x="2103094" y="3403600"/>
                  </a:moveTo>
                  <a:lnTo>
                    <a:pt x="1156436" y="3403600"/>
                  </a:lnTo>
                  <a:lnTo>
                    <a:pt x="1158786" y="3416300"/>
                  </a:lnTo>
                  <a:lnTo>
                    <a:pt x="2102459" y="3416300"/>
                  </a:lnTo>
                  <a:lnTo>
                    <a:pt x="2103094" y="3403600"/>
                  </a:lnTo>
                  <a:close/>
                </a:path>
                <a:path w="2379345" h="4826000">
                  <a:moveTo>
                    <a:pt x="2103196" y="3390900"/>
                  </a:moveTo>
                  <a:lnTo>
                    <a:pt x="1137564" y="3390900"/>
                  </a:lnTo>
                  <a:lnTo>
                    <a:pt x="1138783" y="3403600"/>
                  </a:lnTo>
                  <a:lnTo>
                    <a:pt x="2103323" y="3403600"/>
                  </a:lnTo>
                  <a:lnTo>
                    <a:pt x="2103196" y="3390900"/>
                  </a:lnTo>
                  <a:close/>
                </a:path>
                <a:path w="2379345" h="4826000">
                  <a:moveTo>
                    <a:pt x="2101138" y="3378200"/>
                  </a:moveTo>
                  <a:lnTo>
                    <a:pt x="1129487" y="3378200"/>
                  </a:lnTo>
                  <a:lnTo>
                    <a:pt x="1134109" y="3390900"/>
                  </a:lnTo>
                  <a:lnTo>
                    <a:pt x="2101354" y="3390900"/>
                  </a:lnTo>
                  <a:lnTo>
                    <a:pt x="2101138" y="3378200"/>
                  </a:lnTo>
                  <a:close/>
                </a:path>
                <a:path w="2379345" h="4826000">
                  <a:moveTo>
                    <a:pt x="2098675" y="3365500"/>
                  </a:moveTo>
                  <a:lnTo>
                    <a:pt x="1118831" y="3365500"/>
                  </a:lnTo>
                  <a:lnTo>
                    <a:pt x="1121829" y="3378200"/>
                  </a:lnTo>
                  <a:lnTo>
                    <a:pt x="2095131" y="3378200"/>
                  </a:lnTo>
                  <a:lnTo>
                    <a:pt x="2098675" y="3365500"/>
                  </a:lnTo>
                  <a:close/>
                </a:path>
                <a:path w="2379345" h="4826000">
                  <a:moveTo>
                    <a:pt x="2095741" y="3352800"/>
                  </a:moveTo>
                  <a:lnTo>
                    <a:pt x="1118336" y="3352800"/>
                  </a:lnTo>
                  <a:lnTo>
                    <a:pt x="1120711" y="3365500"/>
                  </a:lnTo>
                  <a:lnTo>
                    <a:pt x="2096084" y="3365500"/>
                  </a:lnTo>
                  <a:lnTo>
                    <a:pt x="2095741" y="3352800"/>
                  </a:lnTo>
                  <a:close/>
                </a:path>
                <a:path w="2379345" h="4826000">
                  <a:moveTo>
                    <a:pt x="2095296" y="3340100"/>
                  </a:moveTo>
                  <a:lnTo>
                    <a:pt x="1109980" y="3340100"/>
                  </a:lnTo>
                  <a:lnTo>
                    <a:pt x="1111389" y="3352800"/>
                  </a:lnTo>
                  <a:lnTo>
                    <a:pt x="2094369" y="3352800"/>
                  </a:lnTo>
                  <a:lnTo>
                    <a:pt x="2095296" y="3340100"/>
                  </a:lnTo>
                  <a:close/>
                </a:path>
                <a:path w="2379345" h="4826000">
                  <a:moveTo>
                    <a:pt x="2095855" y="3327400"/>
                  </a:moveTo>
                  <a:lnTo>
                    <a:pt x="1100708" y="3327400"/>
                  </a:lnTo>
                  <a:lnTo>
                    <a:pt x="1105598" y="3340100"/>
                  </a:lnTo>
                  <a:lnTo>
                    <a:pt x="2095728" y="3340100"/>
                  </a:lnTo>
                  <a:lnTo>
                    <a:pt x="2095855" y="3327400"/>
                  </a:lnTo>
                  <a:close/>
                </a:path>
                <a:path w="2379345" h="4826000">
                  <a:moveTo>
                    <a:pt x="2089708" y="3314700"/>
                  </a:moveTo>
                  <a:lnTo>
                    <a:pt x="1096416" y="3314700"/>
                  </a:lnTo>
                  <a:lnTo>
                    <a:pt x="1097076" y="3327400"/>
                  </a:lnTo>
                  <a:lnTo>
                    <a:pt x="2091715" y="3327400"/>
                  </a:lnTo>
                  <a:lnTo>
                    <a:pt x="2089708" y="3314700"/>
                  </a:lnTo>
                  <a:close/>
                </a:path>
                <a:path w="2379345" h="4826000">
                  <a:moveTo>
                    <a:pt x="2090216" y="3302000"/>
                  </a:moveTo>
                  <a:lnTo>
                    <a:pt x="1085342" y="3302000"/>
                  </a:lnTo>
                  <a:lnTo>
                    <a:pt x="1089164" y="3314700"/>
                  </a:lnTo>
                  <a:lnTo>
                    <a:pt x="2091702" y="3314700"/>
                  </a:lnTo>
                  <a:lnTo>
                    <a:pt x="2090216" y="3302000"/>
                  </a:lnTo>
                  <a:close/>
                </a:path>
                <a:path w="2379345" h="4826000">
                  <a:moveTo>
                    <a:pt x="2114435" y="3289300"/>
                  </a:moveTo>
                  <a:lnTo>
                    <a:pt x="1084097" y="3289300"/>
                  </a:lnTo>
                  <a:lnTo>
                    <a:pt x="1083970" y="3302000"/>
                  </a:lnTo>
                  <a:lnTo>
                    <a:pt x="2111209" y="3302000"/>
                  </a:lnTo>
                  <a:lnTo>
                    <a:pt x="2114435" y="3289300"/>
                  </a:lnTo>
                  <a:close/>
                </a:path>
                <a:path w="2379345" h="4826000">
                  <a:moveTo>
                    <a:pt x="2117305" y="3276600"/>
                  </a:moveTo>
                  <a:lnTo>
                    <a:pt x="1075613" y="3276600"/>
                  </a:lnTo>
                  <a:lnTo>
                    <a:pt x="1076718" y="3289300"/>
                  </a:lnTo>
                  <a:lnTo>
                    <a:pt x="2117039" y="3289300"/>
                  </a:lnTo>
                  <a:lnTo>
                    <a:pt x="2117305" y="3276600"/>
                  </a:lnTo>
                  <a:close/>
                </a:path>
                <a:path w="2379345" h="4826000">
                  <a:moveTo>
                    <a:pt x="2121598" y="3263900"/>
                  </a:moveTo>
                  <a:lnTo>
                    <a:pt x="1070635" y="3263900"/>
                  </a:lnTo>
                  <a:lnTo>
                    <a:pt x="1070978" y="3276600"/>
                  </a:lnTo>
                  <a:lnTo>
                    <a:pt x="2122335" y="3276600"/>
                  </a:lnTo>
                  <a:lnTo>
                    <a:pt x="2121598" y="3263900"/>
                  </a:lnTo>
                  <a:close/>
                </a:path>
                <a:path w="2379345" h="4826000">
                  <a:moveTo>
                    <a:pt x="2126297" y="3251200"/>
                  </a:moveTo>
                  <a:lnTo>
                    <a:pt x="1061770" y="3251200"/>
                  </a:lnTo>
                  <a:lnTo>
                    <a:pt x="1061973" y="3263900"/>
                  </a:lnTo>
                  <a:lnTo>
                    <a:pt x="2121712" y="3263900"/>
                  </a:lnTo>
                  <a:lnTo>
                    <a:pt x="2126297" y="3251200"/>
                  </a:lnTo>
                  <a:close/>
                </a:path>
                <a:path w="2379345" h="4826000">
                  <a:moveTo>
                    <a:pt x="2127453" y="3238500"/>
                  </a:moveTo>
                  <a:lnTo>
                    <a:pt x="1055408" y="3238500"/>
                  </a:lnTo>
                  <a:lnTo>
                    <a:pt x="1059078" y="3251200"/>
                  </a:lnTo>
                  <a:lnTo>
                    <a:pt x="2127453" y="3251200"/>
                  </a:lnTo>
                  <a:lnTo>
                    <a:pt x="2127453" y="3238500"/>
                  </a:lnTo>
                  <a:close/>
                </a:path>
                <a:path w="2379345" h="4826000">
                  <a:moveTo>
                    <a:pt x="2137270" y="3225800"/>
                  </a:moveTo>
                  <a:lnTo>
                    <a:pt x="1052880" y="3225800"/>
                  </a:lnTo>
                  <a:lnTo>
                    <a:pt x="1054188" y="3238500"/>
                  </a:lnTo>
                  <a:lnTo>
                    <a:pt x="2133371" y="3238500"/>
                  </a:lnTo>
                  <a:lnTo>
                    <a:pt x="2137270" y="3225800"/>
                  </a:lnTo>
                  <a:close/>
                </a:path>
                <a:path w="2379345" h="4826000">
                  <a:moveTo>
                    <a:pt x="2147823" y="3213100"/>
                  </a:moveTo>
                  <a:lnTo>
                    <a:pt x="1042758" y="3213100"/>
                  </a:lnTo>
                  <a:lnTo>
                    <a:pt x="1045667" y="3225800"/>
                  </a:lnTo>
                  <a:lnTo>
                    <a:pt x="2146554" y="3225800"/>
                  </a:lnTo>
                  <a:lnTo>
                    <a:pt x="2147823" y="3213100"/>
                  </a:lnTo>
                  <a:close/>
                </a:path>
                <a:path w="2379345" h="4826000">
                  <a:moveTo>
                    <a:pt x="2153373" y="3200400"/>
                  </a:moveTo>
                  <a:lnTo>
                    <a:pt x="1037747" y="3200400"/>
                  </a:lnTo>
                  <a:lnTo>
                    <a:pt x="1041145" y="3213100"/>
                  </a:lnTo>
                  <a:lnTo>
                    <a:pt x="2152319" y="3213100"/>
                  </a:lnTo>
                  <a:lnTo>
                    <a:pt x="2153373" y="3200400"/>
                  </a:lnTo>
                  <a:close/>
                </a:path>
                <a:path w="2379345" h="4826000">
                  <a:moveTo>
                    <a:pt x="2160397" y="3187700"/>
                  </a:moveTo>
                  <a:lnTo>
                    <a:pt x="1033370" y="3187700"/>
                  </a:lnTo>
                  <a:lnTo>
                    <a:pt x="1035161" y="3200400"/>
                  </a:lnTo>
                  <a:lnTo>
                    <a:pt x="2159596" y="3200400"/>
                  </a:lnTo>
                  <a:lnTo>
                    <a:pt x="2160397" y="3187700"/>
                  </a:lnTo>
                  <a:close/>
                </a:path>
                <a:path w="2379345" h="4826000">
                  <a:moveTo>
                    <a:pt x="2168613" y="3175000"/>
                  </a:moveTo>
                  <a:lnTo>
                    <a:pt x="1031722" y="3175000"/>
                  </a:lnTo>
                  <a:lnTo>
                    <a:pt x="1032357" y="3187700"/>
                  </a:lnTo>
                  <a:lnTo>
                    <a:pt x="2167254" y="3187700"/>
                  </a:lnTo>
                  <a:lnTo>
                    <a:pt x="2168613" y="3175000"/>
                  </a:lnTo>
                  <a:close/>
                </a:path>
                <a:path w="2379345" h="4826000">
                  <a:moveTo>
                    <a:pt x="2171611" y="3162300"/>
                  </a:moveTo>
                  <a:lnTo>
                    <a:pt x="1020571" y="3162300"/>
                  </a:lnTo>
                  <a:lnTo>
                    <a:pt x="1021829" y="3175000"/>
                  </a:lnTo>
                  <a:lnTo>
                    <a:pt x="2170544" y="3175000"/>
                  </a:lnTo>
                  <a:lnTo>
                    <a:pt x="2171611" y="3162300"/>
                  </a:lnTo>
                  <a:close/>
                </a:path>
                <a:path w="2379345" h="4826000">
                  <a:moveTo>
                    <a:pt x="2179523" y="3149600"/>
                  </a:moveTo>
                  <a:lnTo>
                    <a:pt x="1009421" y="3149600"/>
                  </a:lnTo>
                  <a:lnTo>
                    <a:pt x="1013599" y="3162300"/>
                  </a:lnTo>
                  <a:lnTo>
                    <a:pt x="2177072" y="3162300"/>
                  </a:lnTo>
                  <a:lnTo>
                    <a:pt x="2179523" y="3149600"/>
                  </a:lnTo>
                  <a:close/>
                </a:path>
                <a:path w="2379345" h="4826000">
                  <a:moveTo>
                    <a:pt x="2179434" y="3136900"/>
                  </a:moveTo>
                  <a:lnTo>
                    <a:pt x="1005065" y="3136900"/>
                  </a:lnTo>
                  <a:lnTo>
                    <a:pt x="1008087" y="3149600"/>
                  </a:lnTo>
                  <a:lnTo>
                    <a:pt x="2179408" y="3149600"/>
                  </a:lnTo>
                  <a:lnTo>
                    <a:pt x="2179434" y="3136900"/>
                  </a:lnTo>
                  <a:close/>
                </a:path>
                <a:path w="2379345" h="4826000">
                  <a:moveTo>
                    <a:pt x="2178011" y="3124200"/>
                  </a:moveTo>
                  <a:lnTo>
                    <a:pt x="995489" y="3124200"/>
                  </a:lnTo>
                  <a:lnTo>
                    <a:pt x="998842" y="3136900"/>
                  </a:lnTo>
                  <a:lnTo>
                    <a:pt x="2179015" y="3136900"/>
                  </a:lnTo>
                  <a:lnTo>
                    <a:pt x="2178011" y="3124200"/>
                  </a:lnTo>
                  <a:close/>
                </a:path>
                <a:path w="2379345" h="4826000">
                  <a:moveTo>
                    <a:pt x="2179904" y="3098800"/>
                  </a:moveTo>
                  <a:lnTo>
                    <a:pt x="973416" y="3098800"/>
                  </a:lnTo>
                  <a:lnTo>
                    <a:pt x="975525" y="3111500"/>
                  </a:lnTo>
                  <a:lnTo>
                    <a:pt x="988694" y="3111500"/>
                  </a:lnTo>
                  <a:lnTo>
                    <a:pt x="991209" y="3124200"/>
                  </a:lnTo>
                  <a:lnTo>
                    <a:pt x="2182723" y="3124200"/>
                  </a:lnTo>
                  <a:lnTo>
                    <a:pt x="2181034" y="3111500"/>
                  </a:lnTo>
                  <a:lnTo>
                    <a:pt x="2179904" y="3098800"/>
                  </a:lnTo>
                  <a:close/>
                </a:path>
                <a:path w="2379345" h="4826000">
                  <a:moveTo>
                    <a:pt x="2172322" y="3086100"/>
                  </a:moveTo>
                  <a:lnTo>
                    <a:pt x="962139" y="3086100"/>
                  </a:lnTo>
                  <a:lnTo>
                    <a:pt x="961097" y="3098800"/>
                  </a:lnTo>
                  <a:lnTo>
                    <a:pt x="2174354" y="3098800"/>
                  </a:lnTo>
                  <a:lnTo>
                    <a:pt x="2172322" y="3086100"/>
                  </a:lnTo>
                  <a:close/>
                </a:path>
                <a:path w="2379345" h="4826000">
                  <a:moveTo>
                    <a:pt x="2172322" y="3073400"/>
                  </a:moveTo>
                  <a:lnTo>
                    <a:pt x="966812" y="3073400"/>
                  </a:lnTo>
                  <a:lnTo>
                    <a:pt x="967562" y="3086100"/>
                  </a:lnTo>
                  <a:lnTo>
                    <a:pt x="2172017" y="3086100"/>
                  </a:lnTo>
                  <a:lnTo>
                    <a:pt x="2172322" y="3073400"/>
                  </a:lnTo>
                  <a:close/>
                </a:path>
                <a:path w="2379345" h="4826000">
                  <a:moveTo>
                    <a:pt x="2170290" y="3060700"/>
                  </a:moveTo>
                  <a:lnTo>
                    <a:pt x="959586" y="3060700"/>
                  </a:lnTo>
                  <a:lnTo>
                    <a:pt x="960119" y="3073400"/>
                  </a:lnTo>
                  <a:lnTo>
                    <a:pt x="2171623" y="3073400"/>
                  </a:lnTo>
                  <a:lnTo>
                    <a:pt x="2170290" y="3060700"/>
                  </a:lnTo>
                  <a:close/>
                </a:path>
                <a:path w="2379345" h="4826000">
                  <a:moveTo>
                    <a:pt x="2166797" y="3048000"/>
                  </a:moveTo>
                  <a:lnTo>
                    <a:pt x="956411" y="3048000"/>
                  </a:lnTo>
                  <a:lnTo>
                    <a:pt x="958456" y="3060700"/>
                  </a:lnTo>
                  <a:lnTo>
                    <a:pt x="2169007" y="3060700"/>
                  </a:lnTo>
                  <a:lnTo>
                    <a:pt x="2166797" y="3048000"/>
                  </a:lnTo>
                  <a:close/>
                </a:path>
                <a:path w="2379345" h="4826000">
                  <a:moveTo>
                    <a:pt x="2155875" y="3035300"/>
                  </a:moveTo>
                  <a:lnTo>
                    <a:pt x="957110" y="3035300"/>
                  </a:lnTo>
                  <a:lnTo>
                    <a:pt x="956030" y="3048000"/>
                  </a:lnTo>
                  <a:lnTo>
                    <a:pt x="2160295" y="3048000"/>
                  </a:lnTo>
                  <a:lnTo>
                    <a:pt x="2155875" y="3035300"/>
                  </a:lnTo>
                  <a:close/>
                </a:path>
                <a:path w="2379345" h="4826000">
                  <a:moveTo>
                    <a:pt x="2120938" y="3022600"/>
                  </a:moveTo>
                  <a:lnTo>
                    <a:pt x="961262" y="3022600"/>
                  </a:lnTo>
                  <a:lnTo>
                    <a:pt x="956983" y="3035300"/>
                  </a:lnTo>
                  <a:lnTo>
                    <a:pt x="2123478" y="3035300"/>
                  </a:lnTo>
                  <a:lnTo>
                    <a:pt x="2120938" y="3022600"/>
                  </a:lnTo>
                  <a:close/>
                </a:path>
                <a:path w="2379345" h="4826000">
                  <a:moveTo>
                    <a:pt x="2093798" y="3009900"/>
                  </a:moveTo>
                  <a:lnTo>
                    <a:pt x="964882" y="3009900"/>
                  </a:lnTo>
                  <a:lnTo>
                    <a:pt x="964615" y="3022600"/>
                  </a:lnTo>
                  <a:lnTo>
                    <a:pt x="2099551" y="3022600"/>
                  </a:lnTo>
                  <a:lnTo>
                    <a:pt x="2093798" y="3009900"/>
                  </a:lnTo>
                  <a:close/>
                </a:path>
                <a:path w="2379345" h="4826000">
                  <a:moveTo>
                    <a:pt x="2085124" y="2997200"/>
                  </a:moveTo>
                  <a:lnTo>
                    <a:pt x="974369" y="2997200"/>
                  </a:lnTo>
                  <a:lnTo>
                    <a:pt x="973175" y="3009900"/>
                  </a:lnTo>
                  <a:lnTo>
                    <a:pt x="2088133" y="3009900"/>
                  </a:lnTo>
                  <a:lnTo>
                    <a:pt x="2085124" y="2997200"/>
                  </a:lnTo>
                  <a:close/>
                </a:path>
                <a:path w="2379345" h="4826000">
                  <a:moveTo>
                    <a:pt x="2068448" y="2984500"/>
                  </a:moveTo>
                  <a:lnTo>
                    <a:pt x="984630" y="2984500"/>
                  </a:lnTo>
                  <a:lnTo>
                    <a:pt x="984135" y="2997200"/>
                  </a:lnTo>
                  <a:lnTo>
                    <a:pt x="2072246" y="2997200"/>
                  </a:lnTo>
                  <a:lnTo>
                    <a:pt x="2068448" y="2984500"/>
                  </a:lnTo>
                  <a:close/>
                </a:path>
                <a:path w="2379345" h="4826000">
                  <a:moveTo>
                    <a:pt x="990257" y="2971800"/>
                  </a:moveTo>
                  <a:lnTo>
                    <a:pt x="976909" y="2971800"/>
                  </a:lnTo>
                  <a:lnTo>
                    <a:pt x="977861" y="2984500"/>
                  </a:lnTo>
                  <a:lnTo>
                    <a:pt x="987526" y="2984500"/>
                  </a:lnTo>
                  <a:lnTo>
                    <a:pt x="990257" y="2971800"/>
                  </a:lnTo>
                  <a:close/>
                </a:path>
                <a:path w="2379345" h="4826000">
                  <a:moveTo>
                    <a:pt x="2054339" y="2971800"/>
                  </a:moveTo>
                  <a:lnTo>
                    <a:pt x="997305" y="2971800"/>
                  </a:lnTo>
                  <a:lnTo>
                    <a:pt x="997559" y="2984500"/>
                  </a:lnTo>
                  <a:lnTo>
                    <a:pt x="2056561" y="2984500"/>
                  </a:lnTo>
                  <a:lnTo>
                    <a:pt x="2054339" y="2971800"/>
                  </a:lnTo>
                  <a:close/>
                </a:path>
                <a:path w="2379345" h="4826000">
                  <a:moveTo>
                    <a:pt x="2038705" y="2959100"/>
                  </a:moveTo>
                  <a:lnTo>
                    <a:pt x="968933" y="2959100"/>
                  </a:lnTo>
                  <a:lnTo>
                    <a:pt x="969505" y="2971800"/>
                  </a:lnTo>
                  <a:lnTo>
                    <a:pt x="2040788" y="2971800"/>
                  </a:lnTo>
                  <a:lnTo>
                    <a:pt x="2038705" y="2959100"/>
                  </a:lnTo>
                  <a:close/>
                </a:path>
                <a:path w="2379345" h="4826000">
                  <a:moveTo>
                    <a:pt x="1937727" y="2946400"/>
                  </a:moveTo>
                  <a:lnTo>
                    <a:pt x="966266" y="2946400"/>
                  </a:lnTo>
                  <a:lnTo>
                    <a:pt x="963777" y="2959100"/>
                  </a:lnTo>
                  <a:lnTo>
                    <a:pt x="1938413" y="2959100"/>
                  </a:lnTo>
                  <a:lnTo>
                    <a:pt x="1937727" y="2946400"/>
                  </a:lnTo>
                  <a:close/>
                </a:path>
                <a:path w="2379345" h="4826000">
                  <a:moveTo>
                    <a:pt x="1962594" y="2946400"/>
                  </a:moveTo>
                  <a:lnTo>
                    <a:pt x="1938845" y="2946400"/>
                  </a:lnTo>
                  <a:lnTo>
                    <a:pt x="1938413" y="2959100"/>
                  </a:lnTo>
                  <a:lnTo>
                    <a:pt x="1963661" y="2959100"/>
                  </a:lnTo>
                  <a:lnTo>
                    <a:pt x="1962594" y="2946400"/>
                  </a:lnTo>
                  <a:close/>
                </a:path>
                <a:path w="2379345" h="4826000">
                  <a:moveTo>
                    <a:pt x="1918957" y="2933700"/>
                  </a:moveTo>
                  <a:lnTo>
                    <a:pt x="967574" y="2933700"/>
                  </a:lnTo>
                  <a:lnTo>
                    <a:pt x="968628" y="2946400"/>
                  </a:lnTo>
                  <a:lnTo>
                    <a:pt x="1921535" y="2946400"/>
                  </a:lnTo>
                  <a:lnTo>
                    <a:pt x="1918957" y="2933700"/>
                  </a:lnTo>
                  <a:close/>
                </a:path>
                <a:path w="2379345" h="4826000">
                  <a:moveTo>
                    <a:pt x="1910308" y="2921000"/>
                  </a:moveTo>
                  <a:lnTo>
                    <a:pt x="967930" y="2921000"/>
                  </a:lnTo>
                  <a:lnTo>
                    <a:pt x="965377" y="2933700"/>
                  </a:lnTo>
                  <a:lnTo>
                    <a:pt x="1911591" y="2933700"/>
                  </a:lnTo>
                  <a:lnTo>
                    <a:pt x="1910308" y="2921000"/>
                  </a:lnTo>
                  <a:close/>
                </a:path>
                <a:path w="2379345" h="4826000">
                  <a:moveTo>
                    <a:pt x="1725015" y="2908300"/>
                  </a:moveTo>
                  <a:lnTo>
                    <a:pt x="963218" y="2908300"/>
                  </a:lnTo>
                  <a:lnTo>
                    <a:pt x="966635" y="2921000"/>
                  </a:lnTo>
                  <a:lnTo>
                    <a:pt x="1721878" y="2921000"/>
                  </a:lnTo>
                  <a:lnTo>
                    <a:pt x="1725015" y="2908300"/>
                  </a:lnTo>
                  <a:close/>
                </a:path>
                <a:path w="2379345" h="4826000">
                  <a:moveTo>
                    <a:pt x="1885822" y="2908300"/>
                  </a:moveTo>
                  <a:lnTo>
                    <a:pt x="1729181" y="2908300"/>
                  </a:lnTo>
                  <a:lnTo>
                    <a:pt x="1724063" y="2921000"/>
                  </a:lnTo>
                  <a:lnTo>
                    <a:pt x="1885962" y="2921000"/>
                  </a:lnTo>
                  <a:lnTo>
                    <a:pt x="1885822" y="2908300"/>
                  </a:lnTo>
                  <a:close/>
                </a:path>
                <a:path w="2379345" h="4826000">
                  <a:moveTo>
                    <a:pt x="1897252" y="2908300"/>
                  </a:moveTo>
                  <a:lnTo>
                    <a:pt x="1887054" y="2908300"/>
                  </a:lnTo>
                  <a:lnTo>
                    <a:pt x="1886623" y="2921000"/>
                  </a:lnTo>
                  <a:lnTo>
                    <a:pt x="1898611" y="2921000"/>
                  </a:lnTo>
                  <a:lnTo>
                    <a:pt x="1897252" y="2908300"/>
                  </a:lnTo>
                  <a:close/>
                </a:path>
                <a:path w="2379345" h="4826000">
                  <a:moveTo>
                    <a:pt x="1732788" y="2895600"/>
                  </a:moveTo>
                  <a:lnTo>
                    <a:pt x="976134" y="2895600"/>
                  </a:lnTo>
                  <a:lnTo>
                    <a:pt x="976007" y="2908300"/>
                  </a:lnTo>
                  <a:lnTo>
                    <a:pt x="1732381" y="2908300"/>
                  </a:lnTo>
                  <a:lnTo>
                    <a:pt x="1732788" y="2895600"/>
                  </a:lnTo>
                  <a:close/>
                </a:path>
                <a:path w="2379345" h="4826000">
                  <a:moveTo>
                    <a:pt x="1862137" y="2895600"/>
                  </a:moveTo>
                  <a:lnTo>
                    <a:pt x="1746821" y="2895600"/>
                  </a:lnTo>
                  <a:lnTo>
                    <a:pt x="1745919" y="2908300"/>
                  </a:lnTo>
                  <a:lnTo>
                    <a:pt x="1862099" y="2908300"/>
                  </a:lnTo>
                  <a:lnTo>
                    <a:pt x="1862137" y="2895600"/>
                  </a:lnTo>
                  <a:close/>
                </a:path>
                <a:path w="2379345" h="4826000">
                  <a:moveTo>
                    <a:pt x="1739938" y="2882900"/>
                  </a:moveTo>
                  <a:lnTo>
                    <a:pt x="981341" y="2882900"/>
                  </a:lnTo>
                  <a:lnTo>
                    <a:pt x="979030" y="2895600"/>
                  </a:lnTo>
                  <a:lnTo>
                    <a:pt x="1735137" y="2895600"/>
                  </a:lnTo>
                  <a:lnTo>
                    <a:pt x="1739938" y="2882900"/>
                  </a:lnTo>
                  <a:close/>
                </a:path>
                <a:path w="2379345" h="4826000">
                  <a:moveTo>
                    <a:pt x="1817776" y="2882900"/>
                  </a:moveTo>
                  <a:lnTo>
                    <a:pt x="1749907" y="2882900"/>
                  </a:lnTo>
                  <a:lnTo>
                    <a:pt x="1748205" y="2895600"/>
                  </a:lnTo>
                  <a:lnTo>
                    <a:pt x="1816176" y="2895600"/>
                  </a:lnTo>
                  <a:lnTo>
                    <a:pt x="1817776" y="2882900"/>
                  </a:lnTo>
                  <a:close/>
                </a:path>
                <a:path w="2379345" h="4826000">
                  <a:moveTo>
                    <a:pt x="1749234" y="2870200"/>
                  </a:moveTo>
                  <a:lnTo>
                    <a:pt x="984897" y="2870200"/>
                  </a:lnTo>
                  <a:lnTo>
                    <a:pt x="984249" y="2882900"/>
                  </a:lnTo>
                  <a:lnTo>
                    <a:pt x="1744916" y="2882900"/>
                  </a:lnTo>
                  <a:lnTo>
                    <a:pt x="1749234" y="2870200"/>
                  </a:lnTo>
                  <a:close/>
                </a:path>
                <a:path w="2379345" h="4826000">
                  <a:moveTo>
                    <a:pt x="1773631" y="2870200"/>
                  </a:moveTo>
                  <a:lnTo>
                    <a:pt x="1758137" y="2870200"/>
                  </a:lnTo>
                  <a:lnTo>
                    <a:pt x="1753450" y="2882900"/>
                  </a:lnTo>
                  <a:lnTo>
                    <a:pt x="1777504" y="2882900"/>
                  </a:lnTo>
                  <a:lnTo>
                    <a:pt x="1773631" y="2870200"/>
                  </a:lnTo>
                  <a:close/>
                </a:path>
                <a:path w="2379345" h="4826000">
                  <a:moveTo>
                    <a:pt x="1785175" y="2870200"/>
                  </a:moveTo>
                  <a:lnTo>
                    <a:pt x="1779904" y="2882900"/>
                  </a:lnTo>
                  <a:lnTo>
                    <a:pt x="1789290" y="2882900"/>
                  </a:lnTo>
                  <a:lnTo>
                    <a:pt x="1785175" y="2870200"/>
                  </a:lnTo>
                  <a:close/>
                </a:path>
                <a:path w="2379345" h="4826000">
                  <a:moveTo>
                    <a:pt x="1761007" y="2857500"/>
                  </a:moveTo>
                  <a:lnTo>
                    <a:pt x="986027" y="2857500"/>
                  </a:lnTo>
                  <a:lnTo>
                    <a:pt x="985189" y="2870200"/>
                  </a:lnTo>
                  <a:lnTo>
                    <a:pt x="1757184" y="2870200"/>
                  </a:lnTo>
                  <a:lnTo>
                    <a:pt x="1761007" y="2857500"/>
                  </a:lnTo>
                  <a:close/>
                </a:path>
                <a:path w="2379345" h="4826000">
                  <a:moveTo>
                    <a:pt x="1779523" y="2832100"/>
                  </a:moveTo>
                  <a:lnTo>
                    <a:pt x="994867" y="2832100"/>
                  </a:lnTo>
                  <a:lnTo>
                    <a:pt x="993317" y="2844800"/>
                  </a:lnTo>
                  <a:lnTo>
                    <a:pt x="988288" y="2844800"/>
                  </a:lnTo>
                  <a:lnTo>
                    <a:pt x="988517" y="2857500"/>
                  </a:lnTo>
                  <a:lnTo>
                    <a:pt x="1765363" y="2857500"/>
                  </a:lnTo>
                  <a:lnTo>
                    <a:pt x="1767827" y="2844800"/>
                  </a:lnTo>
                  <a:lnTo>
                    <a:pt x="1779523" y="2832100"/>
                  </a:lnTo>
                  <a:close/>
                </a:path>
                <a:path w="2379345" h="4826000">
                  <a:moveTo>
                    <a:pt x="1772983" y="2819400"/>
                  </a:moveTo>
                  <a:lnTo>
                    <a:pt x="1012075" y="2819400"/>
                  </a:lnTo>
                  <a:lnTo>
                    <a:pt x="1014171" y="2832100"/>
                  </a:lnTo>
                  <a:lnTo>
                    <a:pt x="1773910" y="2832100"/>
                  </a:lnTo>
                  <a:lnTo>
                    <a:pt x="1772983" y="2819400"/>
                  </a:lnTo>
                  <a:close/>
                </a:path>
                <a:path w="2379345" h="4826000">
                  <a:moveTo>
                    <a:pt x="1770024" y="2806700"/>
                  </a:moveTo>
                  <a:lnTo>
                    <a:pt x="1008113" y="2806700"/>
                  </a:lnTo>
                  <a:lnTo>
                    <a:pt x="1008684" y="2819400"/>
                  </a:lnTo>
                  <a:lnTo>
                    <a:pt x="1773758" y="2819400"/>
                  </a:lnTo>
                  <a:lnTo>
                    <a:pt x="1770024" y="2806700"/>
                  </a:lnTo>
                  <a:close/>
                </a:path>
                <a:path w="2379345" h="4826000">
                  <a:moveTo>
                    <a:pt x="1752307" y="2794000"/>
                  </a:moveTo>
                  <a:lnTo>
                    <a:pt x="1024318" y="2794000"/>
                  </a:lnTo>
                  <a:lnTo>
                    <a:pt x="1024623" y="2806700"/>
                  </a:lnTo>
                  <a:lnTo>
                    <a:pt x="1756270" y="2806700"/>
                  </a:lnTo>
                  <a:lnTo>
                    <a:pt x="1752307" y="2794000"/>
                  </a:lnTo>
                  <a:close/>
                </a:path>
                <a:path w="2379345" h="4826000">
                  <a:moveTo>
                    <a:pt x="1751469" y="2781300"/>
                  </a:moveTo>
                  <a:lnTo>
                    <a:pt x="1028801" y="2781300"/>
                  </a:lnTo>
                  <a:lnTo>
                    <a:pt x="1024635" y="2794000"/>
                  </a:lnTo>
                  <a:lnTo>
                    <a:pt x="1754035" y="2794000"/>
                  </a:lnTo>
                  <a:lnTo>
                    <a:pt x="1751469" y="2781300"/>
                  </a:lnTo>
                  <a:close/>
                </a:path>
                <a:path w="2379345" h="4826000">
                  <a:moveTo>
                    <a:pt x="1748980" y="2768600"/>
                  </a:moveTo>
                  <a:lnTo>
                    <a:pt x="1046543" y="2768600"/>
                  </a:lnTo>
                  <a:lnTo>
                    <a:pt x="1045921" y="2781300"/>
                  </a:lnTo>
                  <a:lnTo>
                    <a:pt x="1750415" y="2781300"/>
                  </a:lnTo>
                  <a:lnTo>
                    <a:pt x="1748980" y="2768600"/>
                  </a:lnTo>
                  <a:close/>
                </a:path>
                <a:path w="2379345" h="4826000">
                  <a:moveTo>
                    <a:pt x="1748459" y="2755900"/>
                  </a:moveTo>
                  <a:lnTo>
                    <a:pt x="1052512" y="2755900"/>
                  </a:lnTo>
                  <a:lnTo>
                    <a:pt x="1051648" y="2768600"/>
                  </a:lnTo>
                  <a:lnTo>
                    <a:pt x="1748294" y="2768600"/>
                  </a:lnTo>
                  <a:lnTo>
                    <a:pt x="1748459" y="2755900"/>
                  </a:lnTo>
                  <a:close/>
                </a:path>
                <a:path w="2379345" h="4826000">
                  <a:moveTo>
                    <a:pt x="1747164" y="2743200"/>
                  </a:moveTo>
                  <a:lnTo>
                    <a:pt x="1061453" y="2743200"/>
                  </a:lnTo>
                  <a:lnTo>
                    <a:pt x="1055077" y="2755900"/>
                  </a:lnTo>
                  <a:lnTo>
                    <a:pt x="1748408" y="2755900"/>
                  </a:lnTo>
                  <a:lnTo>
                    <a:pt x="1747164" y="2743200"/>
                  </a:lnTo>
                  <a:close/>
                </a:path>
                <a:path w="2379345" h="4826000">
                  <a:moveTo>
                    <a:pt x="1733334" y="2730500"/>
                  </a:moveTo>
                  <a:lnTo>
                    <a:pt x="1050036" y="2730500"/>
                  </a:lnTo>
                  <a:lnTo>
                    <a:pt x="1054442" y="2743200"/>
                  </a:lnTo>
                  <a:lnTo>
                    <a:pt x="1733791" y="2743200"/>
                  </a:lnTo>
                  <a:lnTo>
                    <a:pt x="1733334" y="2730500"/>
                  </a:lnTo>
                  <a:close/>
                </a:path>
                <a:path w="2379345" h="4826000">
                  <a:moveTo>
                    <a:pt x="1737207" y="2730500"/>
                  </a:moveTo>
                  <a:lnTo>
                    <a:pt x="1735289" y="2730500"/>
                  </a:lnTo>
                  <a:lnTo>
                    <a:pt x="1733791" y="2743200"/>
                  </a:lnTo>
                  <a:lnTo>
                    <a:pt x="1739087" y="2743200"/>
                  </a:lnTo>
                  <a:lnTo>
                    <a:pt x="1737207" y="2730500"/>
                  </a:lnTo>
                  <a:close/>
                </a:path>
                <a:path w="2379345" h="4826000">
                  <a:moveTo>
                    <a:pt x="1723656" y="2717800"/>
                  </a:moveTo>
                  <a:lnTo>
                    <a:pt x="1055585" y="2717800"/>
                  </a:lnTo>
                  <a:lnTo>
                    <a:pt x="1049197" y="2730500"/>
                  </a:lnTo>
                  <a:lnTo>
                    <a:pt x="1727517" y="2730500"/>
                  </a:lnTo>
                  <a:lnTo>
                    <a:pt x="1723656" y="2717800"/>
                  </a:lnTo>
                  <a:close/>
                </a:path>
                <a:path w="2379345" h="4826000">
                  <a:moveTo>
                    <a:pt x="1712645" y="2705100"/>
                  </a:moveTo>
                  <a:lnTo>
                    <a:pt x="1054455" y="2705100"/>
                  </a:lnTo>
                  <a:lnTo>
                    <a:pt x="1054099" y="2717800"/>
                  </a:lnTo>
                  <a:lnTo>
                    <a:pt x="1714703" y="2717800"/>
                  </a:lnTo>
                  <a:lnTo>
                    <a:pt x="1712645" y="2705100"/>
                  </a:lnTo>
                  <a:close/>
                </a:path>
                <a:path w="2379345" h="4826000">
                  <a:moveTo>
                    <a:pt x="1706486" y="2692400"/>
                  </a:moveTo>
                  <a:lnTo>
                    <a:pt x="1055763" y="2692400"/>
                  </a:lnTo>
                  <a:lnTo>
                    <a:pt x="1054849" y="2705100"/>
                  </a:lnTo>
                  <a:lnTo>
                    <a:pt x="1709585" y="2705100"/>
                  </a:lnTo>
                  <a:lnTo>
                    <a:pt x="1706486" y="2692400"/>
                  </a:lnTo>
                  <a:close/>
                </a:path>
                <a:path w="2379345" h="4826000">
                  <a:moveTo>
                    <a:pt x="1681962" y="2679700"/>
                  </a:moveTo>
                  <a:lnTo>
                    <a:pt x="1053261" y="2679700"/>
                  </a:lnTo>
                  <a:lnTo>
                    <a:pt x="1057109" y="2692400"/>
                  </a:lnTo>
                  <a:lnTo>
                    <a:pt x="1687398" y="2692400"/>
                  </a:lnTo>
                  <a:lnTo>
                    <a:pt x="1681962" y="2679700"/>
                  </a:lnTo>
                  <a:close/>
                </a:path>
                <a:path w="2379345" h="4826000">
                  <a:moveTo>
                    <a:pt x="1615135" y="2667000"/>
                  </a:moveTo>
                  <a:lnTo>
                    <a:pt x="1058290" y="2667000"/>
                  </a:lnTo>
                  <a:lnTo>
                    <a:pt x="1052321" y="2679700"/>
                  </a:lnTo>
                  <a:lnTo>
                    <a:pt x="1619072" y="2679700"/>
                  </a:lnTo>
                  <a:lnTo>
                    <a:pt x="1615135" y="2667000"/>
                  </a:lnTo>
                  <a:close/>
                </a:path>
                <a:path w="2379345" h="4826000">
                  <a:moveTo>
                    <a:pt x="1669326" y="2667000"/>
                  </a:moveTo>
                  <a:lnTo>
                    <a:pt x="1623771" y="2667000"/>
                  </a:lnTo>
                  <a:lnTo>
                    <a:pt x="1620342" y="2679700"/>
                  </a:lnTo>
                  <a:lnTo>
                    <a:pt x="1671142" y="2679700"/>
                  </a:lnTo>
                  <a:lnTo>
                    <a:pt x="1669326" y="2667000"/>
                  </a:lnTo>
                  <a:close/>
                </a:path>
                <a:path w="2379345" h="4826000">
                  <a:moveTo>
                    <a:pt x="1588998" y="2654300"/>
                  </a:moveTo>
                  <a:lnTo>
                    <a:pt x="1054277" y="2654300"/>
                  </a:lnTo>
                  <a:lnTo>
                    <a:pt x="1057617" y="2667000"/>
                  </a:lnTo>
                  <a:lnTo>
                    <a:pt x="1590357" y="2667000"/>
                  </a:lnTo>
                  <a:lnTo>
                    <a:pt x="1588998" y="2654300"/>
                  </a:lnTo>
                  <a:close/>
                </a:path>
                <a:path w="2379345" h="4826000">
                  <a:moveTo>
                    <a:pt x="1575930" y="2641600"/>
                  </a:moveTo>
                  <a:lnTo>
                    <a:pt x="1060373" y="2641600"/>
                  </a:lnTo>
                  <a:lnTo>
                    <a:pt x="1060475" y="2654300"/>
                  </a:lnTo>
                  <a:lnTo>
                    <a:pt x="1578559" y="2654300"/>
                  </a:lnTo>
                  <a:lnTo>
                    <a:pt x="1575930" y="2641600"/>
                  </a:lnTo>
                  <a:close/>
                </a:path>
                <a:path w="2379345" h="4826000">
                  <a:moveTo>
                    <a:pt x="1564436" y="2628900"/>
                  </a:moveTo>
                  <a:lnTo>
                    <a:pt x="1049794" y="2628900"/>
                  </a:lnTo>
                  <a:lnTo>
                    <a:pt x="1050975" y="2641600"/>
                  </a:lnTo>
                  <a:lnTo>
                    <a:pt x="1559966" y="2641600"/>
                  </a:lnTo>
                  <a:lnTo>
                    <a:pt x="1564436" y="2628900"/>
                  </a:lnTo>
                  <a:close/>
                </a:path>
                <a:path w="2379345" h="4826000">
                  <a:moveTo>
                    <a:pt x="995095" y="2616200"/>
                  </a:moveTo>
                  <a:lnTo>
                    <a:pt x="973848" y="2616200"/>
                  </a:lnTo>
                  <a:lnTo>
                    <a:pt x="973950" y="2628900"/>
                  </a:lnTo>
                  <a:lnTo>
                    <a:pt x="992225" y="2628900"/>
                  </a:lnTo>
                  <a:lnTo>
                    <a:pt x="995095" y="2616200"/>
                  </a:lnTo>
                  <a:close/>
                </a:path>
                <a:path w="2379345" h="4826000">
                  <a:moveTo>
                    <a:pt x="1562011" y="2616200"/>
                  </a:moveTo>
                  <a:lnTo>
                    <a:pt x="1050569" y="2616200"/>
                  </a:lnTo>
                  <a:lnTo>
                    <a:pt x="1050632" y="2628900"/>
                  </a:lnTo>
                  <a:lnTo>
                    <a:pt x="1563268" y="2628900"/>
                  </a:lnTo>
                  <a:lnTo>
                    <a:pt x="1562011" y="2616200"/>
                  </a:lnTo>
                  <a:close/>
                </a:path>
                <a:path w="2379345" h="4826000">
                  <a:moveTo>
                    <a:pt x="968260" y="2603500"/>
                  </a:moveTo>
                  <a:lnTo>
                    <a:pt x="959878" y="2603500"/>
                  </a:lnTo>
                  <a:lnTo>
                    <a:pt x="961872" y="2616200"/>
                  </a:lnTo>
                  <a:lnTo>
                    <a:pt x="966774" y="2616200"/>
                  </a:lnTo>
                  <a:lnTo>
                    <a:pt x="968260" y="2603500"/>
                  </a:lnTo>
                  <a:close/>
                </a:path>
                <a:path w="2379345" h="4826000">
                  <a:moveTo>
                    <a:pt x="1006030" y="2603500"/>
                  </a:moveTo>
                  <a:lnTo>
                    <a:pt x="969644" y="2603500"/>
                  </a:lnTo>
                  <a:lnTo>
                    <a:pt x="970533" y="2616200"/>
                  </a:lnTo>
                  <a:lnTo>
                    <a:pt x="1006551" y="2616200"/>
                  </a:lnTo>
                  <a:lnTo>
                    <a:pt x="1006030" y="2603500"/>
                  </a:lnTo>
                  <a:close/>
                </a:path>
                <a:path w="2379345" h="4826000">
                  <a:moveTo>
                    <a:pt x="1553425" y="2603500"/>
                  </a:moveTo>
                  <a:lnTo>
                    <a:pt x="1041806" y="2603500"/>
                  </a:lnTo>
                  <a:lnTo>
                    <a:pt x="1042974" y="2616200"/>
                  </a:lnTo>
                  <a:lnTo>
                    <a:pt x="1554772" y="2616200"/>
                  </a:lnTo>
                  <a:lnTo>
                    <a:pt x="1553425" y="2603500"/>
                  </a:lnTo>
                  <a:close/>
                </a:path>
                <a:path w="2379345" h="4826000">
                  <a:moveTo>
                    <a:pt x="933297" y="2590800"/>
                  </a:moveTo>
                  <a:lnTo>
                    <a:pt x="924737" y="2590800"/>
                  </a:lnTo>
                  <a:lnTo>
                    <a:pt x="924090" y="2603500"/>
                  </a:lnTo>
                  <a:lnTo>
                    <a:pt x="933297" y="2590800"/>
                  </a:lnTo>
                  <a:close/>
                </a:path>
                <a:path w="2379345" h="4826000">
                  <a:moveTo>
                    <a:pt x="1002601" y="2590800"/>
                  </a:moveTo>
                  <a:lnTo>
                    <a:pt x="956551" y="2590800"/>
                  </a:lnTo>
                  <a:lnTo>
                    <a:pt x="955332" y="2603500"/>
                  </a:lnTo>
                  <a:lnTo>
                    <a:pt x="1002055" y="2603500"/>
                  </a:lnTo>
                  <a:lnTo>
                    <a:pt x="1002601" y="2590800"/>
                  </a:lnTo>
                  <a:close/>
                </a:path>
                <a:path w="2379345" h="4826000">
                  <a:moveTo>
                    <a:pt x="1547469" y="2590800"/>
                  </a:moveTo>
                  <a:lnTo>
                    <a:pt x="1042568" y="2590800"/>
                  </a:lnTo>
                  <a:lnTo>
                    <a:pt x="1042962" y="2603500"/>
                  </a:lnTo>
                  <a:lnTo>
                    <a:pt x="1548561" y="2603500"/>
                  </a:lnTo>
                  <a:lnTo>
                    <a:pt x="1547469" y="2590800"/>
                  </a:lnTo>
                  <a:close/>
                </a:path>
                <a:path w="2379345" h="4826000">
                  <a:moveTo>
                    <a:pt x="934923" y="2578100"/>
                  </a:moveTo>
                  <a:lnTo>
                    <a:pt x="921689" y="2578100"/>
                  </a:lnTo>
                  <a:lnTo>
                    <a:pt x="922324" y="2590800"/>
                  </a:lnTo>
                  <a:lnTo>
                    <a:pt x="934072" y="2590800"/>
                  </a:lnTo>
                  <a:lnTo>
                    <a:pt x="934923" y="2578100"/>
                  </a:lnTo>
                  <a:close/>
                </a:path>
                <a:path w="2379345" h="4826000">
                  <a:moveTo>
                    <a:pt x="1009141" y="2578100"/>
                  </a:moveTo>
                  <a:lnTo>
                    <a:pt x="937552" y="2578100"/>
                  </a:lnTo>
                  <a:lnTo>
                    <a:pt x="938949" y="2590800"/>
                  </a:lnTo>
                  <a:lnTo>
                    <a:pt x="1006322" y="2590800"/>
                  </a:lnTo>
                  <a:lnTo>
                    <a:pt x="1009141" y="2578100"/>
                  </a:lnTo>
                  <a:close/>
                </a:path>
                <a:path w="2379345" h="4826000">
                  <a:moveTo>
                    <a:pt x="1534617" y="2578100"/>
                  </a:moveTo>
                  <a:lnTo>
                    <a:pt x="1045984" y="2578100"/>
                  </a:lnTo>
                  <a:lnTo>
                    <a:pt x="1045730" y="2590800"/>
                  </a:lnTo>
                  <a:lnTo>
                    <a:pt x="1534934" y="2590800"/>
                  </a:lnTo>
                  <a:lnTo>
                    <a:pt x="1534617" y="2578100"/>
                  </a:lnTo>
                  <a:close/>
                </a:path>
                <a:path w="2379345" h="4826000">
                  <a:moveTo>
                    <a:pt x="1019771" y="2565400"/>
                  </a:moveTo>
                  <a:lnTo>
                    <a:pt x="903020" y="2565400"/>
                  </a:lnTo>
                  <a:lnTo>
                    <a:pt x="901230" y="2578100"/>
                  </a:lnTo>
                  <a:lnTo>
                    <a:pt x="1019835" y="2578100"/>
                  </a:lnTo>
                  <a:lnTo>
                    <a:pt x="1019771" y="2565400"/>
                  </a:lnTo>
                  <a:close/>
                </a:path>
                <a:path w="2379345" h="4826000">
                  <a:moveTo>
                    <a:pt x="1506321" y="2565400"/>
                  </a:moveTo>
                  <a:lnTo>
                    <a:pt x="1038923" y="2565400"/>
                  </a:lnTo>
                  <a:lnTo>
                    <a:pt x="1039787" y="2578100"/>
                  </a:lnTo>
                  <a:lnTo>
                    <a:pt x="1506664" y="2578100"/>
                  </a:lnTo>
                  <a:lnTo>
                    <a:pt x="1506321" y="2565400"/>
                  </a:lnTo>
                  <a:close/>
                </a:path>
                <a:path w="2379345" h="4826000">
                  <a:moveTo>
                    <a:pt x="1027976" y="2552700"/>
                  </a:moveTo>
                  <a:lnTo>
                    <a:pt x="906017" y="2552700"/>
                  </a:lnTo>
                  <a:lnTo>
                    <a:pt x="905751" y="2565400"/>
                  </a:lnTo>
                  <a:lnTo>
                    <a:pt x="1026071" y="2565400"/>
                  </a:lnTo>
                  <a:lnTo>
                    <a:pt x="1027976" y="2552700"/>
                  </a:lnTo>
                  <a:close/>
                </a:path>
                <a:path w="2379345" h="4826000">
                  <a:moveTo>
                    <a:pt x="1067650" y="2552700"/>
                  </a:moveTo>
                  <a:lnTo>
                    <a:pt x="1030084" y="2552700"/>
                  </a:lnTo>
                  <a:lnTo>
                    <a:pt x="1029855" y="2565400"/>
                  </a:lnTo>
                  <a:lnTo>
                    <a:pt x="1068323" y="2565400"/>
                  </a:lnTo>
                  <a:lnTo>
                    <a:pt x="1067650" y="2552700"/>
                  </a:lnTo>
                  <a:close/>
                </a:path>
                <a:path w="2379345" h="4826000">
                  <a:moveTo>
                    <a:pt x="1224622" y="2552700"/>
                  </a:moveTo>
                  <a:lnTo>
                    <a:pt x="1092682" y="2552700"/>
                  </a:lnTo>
                  <a:lnTo>
                    <a:pt x="1091641" y="2565400"/>
                  </a:lnTo>
                  <a:lnTo>
                    <a:pt x="1225410" y="2565400"/>
                  </a:lnTo>
                  <a:lnTo>
                    <a:pt x="1224622" y="2552700"/>
                  </a:lnTo>
                  <a:close/>
                </a:path>
                <a:path w="2379345" h="4826000">
                  <a:moveTo>
                    <a:pt x="1511871" y="2552700"/>
                  </a:moveTo>
                  <a:lnTo>
                    <a:pt x="1225410" y="2552700"/>
                  </a:lnTo>
                  <a:lnTo>
                    <a:pt x="1225410" y="2565400"/>
                  </a:lnTo>
                  <a:lnTo>
                    <a:pt x="1508747" y="2565400"/>
                  </a:lnTo>
                  <a:lnTo>
                    <a:pt x="1511871" y="2552700"/>
                  </a:lnTo>
                  <a:close/>
                </a:path>
                <a:path w="2379345" h="4826000">
                  <a:moveTo>
                    <a:pt x="951979" y="2540000"/>
                  </a:moveTo>
                  <a:lnTo>
                    <a:pt x="895451" y="2540000"/>
                  </a:lnTo>
                  <a:lnTo>
                    <a:pt x="900099" y="2552700"/>
                  </a:lnTo>
                  <a:lnTo>
                    <a:pt x="952690" y="2552700"/>
                  </a:lnTo>
                  <a:lnTo>
                    <a:pt x="951979" y="2540000"/>
                  </a:lnTo>
                  <a:close/>
                </a:path>
                <a:path w="2379345" h="4826000">
                  <a:moveTo>
                    <a:pt x="1053147" y="2540000"/>
                  </a:moveTo>
                  <a:lnTo>
                    <a:pt x="995946" y="2540000"/>
                  </a:lnTo>
                  <a:lnTo>
                    <a:pt x="992098" y="2552700"/>
                  </a:lnTo>
                  <a:lnTo>
                    <a:pt x="1056093" y="2552700"/>
                  </a:lnTo>
                  <a:lnTo>
                    <a:pt x="1053147" y="2540000"/>
                  </a:lnTo>
                  <a:close/>
                </a:path>
                <a:path w="2379345" h="4826000">
                  <a:moveTo>
                    <a:pt x="1224787" y="2540000"/>
                  </a:moveTo>
                  <a:lnTo>
                    <a:pt x="1101852" y="2540000"/>
                  </a:lnTo>
                  <a:lnTo>
                    <a:pt x="1101420" y="2552700"/>
                  </a:lnTo>
                  <a:lnTo>
                    <a:pt x="1225930" y="2552700"/>
                  </a:lnTo>
                  <a:lnTo>
                    <a:pt x="1224787" y="2540000"/>
                  </a:lnTo>
                  <a:close/>
                </a:path>
                <a:path w="2379345" h="4826000">
                  <a:moveTo>
                    <a:pt x="1503629" y="2540000"/>
                  </a:moveTo>
                  <a:lnTo>
                    <a:pt x="1232890" y="2540000"/>
                  </a:lnTo>
                  <a:lnTo>
                    <a:pt x="1232890" y="2552700"/>
                  </a:lnTo>
                  <a:lnTo>
                    <a:pt x="1505661" y="2552700"/>
                  </a:lnTo>
                  <a:lnTo>
                    <a:pt x="1503629" y="2540000"/>
                  </a:lnTo>
                  <a:close/>
                </a:path>
                <a:path w="2379345" h="4826000">
                  <a:moveTo>
                    <a:pt x="879220" y="2527300"/>
                  </a:moveTo>
                  <a:lnTo>
                    <a:pt x="867638" y="2527300"/>
                  </a:lnTo>
                  <a:lnTo>
                    <a:pt x="868527" y="2540000"/>
                  </a:lnTo>
                  <a:lnTo>
                    <a:pt x="876414" y="2540000"/>
                  </a:lnTo>
                  <a:lnTo>
                    <a:pt x="879220" y="2527300"/>
                  </a:lnTo>
                  <a:close/>
                </a:path>
                <a:path w="2379345" h="4826000">
                  <a:moveTo>
                    <a:pt x="949756" y="2527300"/>
                  </a:moveTo>
                  <a:lnTo>
                    <a:pt x="885799" y="2527300"/>
                  </a:lnTo>
                  <a:lnTo>
                    <a:pt x="885990" y="2540000"/>
                  </a:lnTo>
                  <a:lnTo>
                    <a:pt x="950785" y="2540000"/>
                  </a:lnTo>
                  <a:lnTo>
                    <a:pt x="949756" y="2527300"/>
                  </a:lnTo>
                  <a:close/>
                </a:path>
                <a:path w="2379345" h="4826000">
                  <a:moveTo>
                    <a:pt x="1012228" y="2527300"/>
                  </a:moveTo>
                  <a:lnTo>
                    <a:pt x="1010704" y="2527300"/>
                  </a:lnTo>
                  <a:lnTo>
                    <a:pt x="1008506" y="2540000"/>
                  </a:lnTo>
                  <a:lnTo>
                    <a:pt x="1015733" y="2540000"/>
                  </a:lnTo>
                  <a:lnTo>
                    <a:pt x="1012228" y="2527300"/>
                  </a:lnTo>
                  <a:close/>
                </a:path>
                <a:path w="2379345" h="4826000">
                  <a:moveTo>
                    <a:pt x="1037513" y="2527300"/>
                  </a:moveTo>
                  <a:lnTo>
                    <a:pt x="1012926" y="2527300"/>
                  </a:lnTo>
                  <a:lnTo>
                    <a:pt x="1015733" y="2540000"/>
                  </a:lnTo>
                  <a:lnTo>
                    <a:pt x="1038923" y="2540000"/>
                  </a:lnTo>
                  <a:lnTo>
                    <a:pt x="1037513" y="2527300"/>
                  </a:lnTo>
                  <a:close/>
                </a:path>
                <a:path w="2379345" h="4826000">
                  <a:moveTo>
                    <a:pt x="1219352" y="2527300"/>
                  </a:moveTo>
                  <a:lnTo>
                    <a:pt x="1114399" y="2527300"/>
                  </a:lnTo>
                  <a:lnTo>
                    <a:pt x="1115453" y="2540000"/>
                  </a:lnTo>
                  <a:lnTo>
                    <a:pt x="1220393" y="2540000"/>
                  </a:lnTo>
                  <a:lnTo>
                    <a:pt x="1219352" y="2527300"/>
                  </a:lnTo>
                  <a:close/>
                </a:path>
                <a:path w="2379345" h="4826000">
                  <a:moveTo>
                    <a:pt x="1486166" y="2527300"/>
                  </a:moveTo>
                  <a:lnTo>
                    <a:pt x="1234211" y="2527300"/>
                  </a:lnTo>
                  <a:lnTo>
                    <a:pt x="1234147" y="2540000"/>
                  </a:lnTo>
                  <a:lnTo>
                    <a:pt x="1490217" y="2540000"/>
                  </a:lnTo>
                  <a:lnTo>
                    <a:pt x="1486166" y="2527300"/>
                  </a:lnTo>
                  <a:close/>
                </a:path>
                <a:path w="2379345" h="4826000">
                  <a:moveTo>
                    <a:pt x="941641" y="2514600"/>
                  </a:moveTo>
                  <a:lnTo>
                    <a:pt x="859205" y="2514600"/>
                  </a:lnTo>
                  <a:lnTo>
                    <a:pt x="861288" y="2527300"/>
                  </a:lnTo>
                  <a:lnTo>
                    <a:pt x="941793" y="2527300"/>
                  </a:lnTo>
                  <a:lnTo>
                    <a:pt x="941641" y="2514600"/>
                  </a:lnTo>
                  <a:close/>
                </a:path>
                <a:path w="2379345" h="4826000">
                  <a:moveTo>
                    <a:pt x="1229969" y="2514600"/>
                  </a:moveTo>
                  <a:lnTo>
                    <a:pt x="1117612" y="2514600"/>
                  </a:lnTo>
                  <a:lnTo>
                    <a:pt x="1118311" y="2527300"/>
                  </a:lnTo>
                  <a:lnTo>
                    <a:pt x="1227569" y="2527300"/>
                  </a:lnTo>
                  <a:lnTo>
                    <a:pt x="1229969" y="2514600"/>
                  </a:lnTo>
                  <a:close/>
                </a:path>
                <a:path w="2379345" h="4826000">
                  <a:moveTo>
                    <a:pt x="1459801" y="2514600"/>
                  </a:moveTo>
                  <a:lnTo>
                    <a:pt x="1231315" y="2514600"/>
                  </a:lnTo>
                  <a:lnTo>
                    <a:pt x="1231137" y="2527300"/>
                  </a:lnTo>
                  <a:lnTo>
                    <a:pt x="1460677" y="2527300"/>
                  </a:lnTo>
                  <a:lnTo>
                    <a:pt x="1459801" y="2514600"/>
                  </a:lnTo>
                  <a:close/>
                </a:path>
                <a:path w="2379345" h="4826000">
                  <a:moveTo>
                    <a:pt x="1509725" y="2514600"/>
                  </a:moveTo>
                  <a:lnTo>
                    <a:pt x="1485112" y="2514600"/>
                  </a:lnTo>
                  <a:lnTo>
                    <a:pt x="1477251" y="2527300"/>
                  </a:lnTo>
                  <a:lnTo>
                    <a:pt x="1509636" y="2527300"/>
                  </a:lnTo>
                  <a:lnTo>
                    <a:pt x="1509725" y="2514600"/>
                  </a:lnTo>
                  <a:close/>
                </a:path>
                <a:path w="2379345" h="4826000">
                  <a:moveTo>
                    <a:pt x="936701" y="2501900"/>
                  </a:moveTo>
                  <a:lnTo>
                    <a:pt x="856005" y="2501900"/>
                  </a:lnTo>
                  <a:lnTo>
                    <a:pt x="856094" y="2514600"/>
                  </a:lnTo>
                  <a:lnTo>
                    <a:pt x="938898" y="2514600"/>
                  </a:lnTo>
                  <a:lnTo>
                    <a:pt x="936701" y="2501900"/>
                  </a:lnTo>
                  <a:close/>
                </a:path>
                <a:path w="2379345" h="4826000">
                  <a:moveTo>
                    <a:pt x="1336039" y="2501900"/>
                  </a:moveTo>
                  <a:lnTo>
                    <a:pt x="1123937" y="2501900"/>
                  </a:lnTo>
                  <a:lnTo>
                    <a:pt x="1118615" y="2514600"/>
                  </a:lnTo>
                  <a:lnTo>
                    <a:pt x="1337195" y="2514600"/>
                  </a:lnTo>
                  <a:lnTo>
                    <a:pt x="1336039" y="2501900"/>
                  </a:lnTo>
                  <a:close/>
                </a:path>
                <a:path w="2379345" h="4826000">
                  <a:moveTo>
                    <a:pt x="1377518" y="2501900"/>
                  </a:moveTo>
                  <a:lnTo>
                    <a:pt x="1337195" y="2501900"/>
                  </a:lnTo>
                  <a:lnTo>
                    <a:pt x="1337195" y="2514600"/>
                  </a:lnTo>
                  <a:lnTo>
                    <a:pt x="1378115" y="2514600"/>
                  </a:lnTo>
                  <a:lnTo>
                    <a:pt x="1377518" y="2501900"/>
                  </a:lnTo>
                  <a:close/>
                </a:path>
                <a:path w="2379345" h="4826000">
                  <a:moveTo>
                    <a:pt x="1484845" y="2501900"/>
                  </a:moveTo>
                  <a:lnTo>
                    <a:pt x="1414792" y="2501900"/>
                  </a:lnTo>
                  <a:lnTo>
                    <a:pt x="1413929" y="2514600"/>
                  </a:lnTo>
                  <a:lnTo>
                    <a:pt x="1485341" y="2514600"/>
                  </a:lnTo>
                  <a:lnTo>
                    <a:pt x="1484845" y="2501900"/>
                  </a:lnTo>
                  <a:close/>
                </a:path>
                <a:path w="2379345" h="4826000">
                  <a:moveTo>
                    <a:pt x="1511045" y="2501900"/>
                  </a:moveTo>
                  <a:lnTo>
                    <a:pt x="1485226" y="2501900"/>
                  </a:lnTo>
                  <a:lnTo>
                    <a:pt x="1485341" y="2514600"/>
                  </a:lnTo>
                  <a:lnTo>
                    <a:pt x="1509471" y="2514600"/>
                  </a:lnTo>
                  <a:lnTo>
                    <a:pt x="1511045" y="2501900"/>
                  </a:lnTo>
                  <a:close/>
                </a:path>
                <a:path w="2379345" h="4826000">
                  <a:moveTo>
                    <a:pt x="929436" y="2489200"/>
                  </a:moveTo>
                  <a:lnTo>
                    <a:pt x="860729" y="2489200"/>
                  </a:lnTo>
                  <a:lnTo>
                    <a:pt x="859459" y="2501900"/>
                  </a:lnTo>
                  <a:lnTo>
                    <a:pt x="929043" y="2501900"/>
                  </a:lnTo>
                  <a:lnTo>
                    <a:pt x="929436" y="2489200"/>
                  </a:lnTo>
                  <a:close/>
                </a:path>
                <a:path w="2379345" h="4826000">
                  <a:moveTo>
                    <a:pt x="1321777" y="2489200"/>
                  </a:moveTo>
                  <a:lnTo>
                    <a:pt x="1135824" y="2489200"/>
                  </a:lnTo>
                  <a:lnTo>
                    <a:pt x="1133436" y="2501900"/>
                  </a:lnTo>
                  <a:lnTo>
                    <a:pt x="1323174" y="2501900"/>
                  </a:lnTo>
                  <a:lnTo>
                    <a:pt x="1321777" y="2489200"/>
                  </a:lnTo>
                  <a:close/>
                </a:path>
                <a:path w="2379345" h="4826000">
                  <a:moveTo>
                    <a:pt x="925677" y="2476500"/>
                  </a:moveTo>
                  <a:lnTo>
                    <a:pt x="855471" y="2476500"/>
                  </a:lnTo>
                  <a:lnTo>
                    <a:pt x="856272" y="2489200"/>
                  </a:lnTo>
                  <a:lnTo>
                    <a:pt x="925741" y="2489200"/>
                  </a:lnTo>
                  <a:lnTo>
                    <a:pt x="925677" y="2476500"/>
                  </a:lnTo>
                  <a:close/>
                </a:path>
                <a:path w="2379345" h="4826000">
                  <a:moveTo>
                    <a:pt x="928230" y="2476500"/>
                  </a:moveTo>
                  <a:lnTo>
                    <a:pt x="926287" y="2489200"/>
                  </a:lnTo>
                  <a:lnTo>
                    <a:pt x="929970" y="2489200"/>
                  </a:lnTo>
                  <a:lnTo>
                    <a:pt x="928230" y="2476500"/>
                  </a:lnTo>
                  <a:close/>
                </a:path>
                <a:path w="2379345" h="4826000">
                  <a:moveTo>
                    <a:pt x="1158963" y="2476500"/>
                  </a:moveTo>
                  <a:lnTo>
                    <a:pt x="1153947" y="2476500"/>
                  </a:lnTo>
                  <a:lnTo>
                    <a:pt x="1151636" y="2489200"/>
                  </a:lnTo>
                  <a:lnTo>
                    <a:pt x="1160602" y="2489200"/>
                  </a:lnTo>
                  <a:lnTo>
                    <a:pt x="1158963" y="2476500"/>
                  </a:lnTo>
                  <a:close/>
                </a:path>
                <a:path w="2379345" h="4826000">
                  <a:moveTo>
                    <a:pt x="1233449" y="2476500"/>
                  </a:moveTo>
                  <a:lnTo>
                    <a:pt x="1161986" y="2476500"/>
                  </a:lnTo>
                  <a:lnTo>
                    <a:pt x="1161173" y="2489200"/>
                  </a:lnTo>
                  <a:lnTo>
                    <a:pt x="1233614" y="2489200"/>
                  </a:lnTo>
                  <a:lnTo>
                    <a:pt x="1233449" y="2476500"/>
                  </a:lnTo>
                  <a:close/>
                </a:path>
                <a:path w="2379345" h="4826000">
                  <a:moveTo>
                    <a:pt x="1312417" y="2476500"/>
                  </a:moveTo>
                  <a:lnTo>
                    <a:pt x="1248041" y="2476500"/>
                  </a:lnTo>
                  <a:lnTo>
                    <a:pt x="1245603" y="2489200"/>
                  </a:lnTo>
                  <a:lnTo>
                    <a:pt x="1313167" y="2489200"/>
                  </a:lnTo>
                  <a:lnTo>
                    <a:pt x="1312417" y="2476500"/>
                  </a:lnTo>
                  <a:close/>
                </a:path>
                <a:path w="2379345" h="4826000">
                  <a:moveTo>
                    <a:pt x="924788" y="2463800"/>
                  </a:moveTo>
                  <a:lnTo>
                    <a:pt x="854709" y="2463800"/>
                  </a:lnTo>
                  <a:lnTo>
                    <a:pt x="856576" y="2476500"/>
                  </a:lnTo>
                  <a:lnTo>
                    <a:pt x="926020" y="2476500"/>
                  </a:lnTo>
                  <a:lnTo>
                    <a:pt x="924788" y="2463800"/>
                  </a:lnTo>
                  <a:close/>
                </a:path>
                <a:path w="2379345" h="4826000">
                  <a:moveTo>
                    <a:pt x="1247076" y="2463800"/>
                  </a:moveTo>
                  <a:lnTo>
                    <a:pt x="1195108" y="2463800"/>
                  </a:lnTo>
                  <a:lnTo>
                    <a:pt x="1193126" y="2476500"/>
                  </a:lnTo>
                  <a:lnTo>
                    <a:pt x="1244485" y="2476500"/>
                  </a:lnTo>
                  <a:lnTo>
                    <a:pt x="1247076" y="2463800"/>
                  </a:lnTo>
                  <a:close/>
                </a:path>
                <a:path w="2379345" h="4826000">
                  <a:moveTo>
                    <a:pt x="1289303" y="2463800"/>
                  </a:moveTo>
                  <a:lnTo>
                    <a:pt x="1266469" y="2463800"/>
                  </a:lnTo>
                  <a:lnTo>
                    <a:pt x="1269047" y="2476500"/>
                  </a:lnTo>
                  <a:lnTo>
                    <a:pt x="1289075" y="2476500"/>
                  </a:lnTo>
                  <a:lnTo>
                    <a:pt x="1289303" y="2463800"/>
                  </a:lnTo>
                  <a:close/>
                </a:path>
                <a:path w="2379345" h="4826000">
                  <a:moveTo>
                    <a:pt x="1298168" y="2463800"/>
                  </a:moveTo>
                  <a:lnTo>
                    <a:pt x="1294231" y="2463800"/>
                  </a:lnTo>
                  <a:lnTo>
                    <a:pt x="1291843" y="2476500"/>
                  </a:lnTo>
                  <a:lnTo>
                    <a:pt x="1300784" y="2476500"/>
                  </a:lnTo>
                  <a:lnTo>
                    <a:pt x="1298168" y="2463800"/>
                  </a:lnTo>
                  <a:close/>
                </a:path>
                <a:path w="2379345" h="4826000">
                  <a:moveTo>
                    <a:pt x="931405" y="2451100"/>
                  </a:moveTo>
                  <a:lnTo>
                    <a:pt x="847204" y="2451100"/>
                  </a:lnTo>
                  <a:lnTo>
                    <a:pt x="848639" y="2463800"/>
                  </a:lnTo>
                  <a:lnTo>
                    <a:pt x="929982" y="2463800"/>
                  </a:lnTo>
                  <a:lnTo>
                    <a:pt x="931405" y="2451100"/>
                  </a:lnTo>
                  <a:close/>
                </a:path>
                <a:path w="2379345" h="4826000">
                  <a:moveTo>
                    <a:pt x="1253413" y="2451100"/>
                  </a:moveTo>
                  <a:lnTo>
                    <a:pt x="1216533" y="2451100"/>
                  </a:lnTo>
                  <a:lnTo>
                    <a:pt x="1215936" y="2463800"/>
                  </a:lnTo>
                  <a:lnTo>
                    <a:pt x="1252283" y="2463800"/>
                  </a:lnTo>
                  <a:lnTo>
                    <a:pt x="1253413" y="2451100"/>
                  </a:lnTo>
                  <a:close/>
                </a:path>
                <a:path w="2379345" h="4826000">
                  <a:moveTo>
                    <a:pt x="1290535" y="2451100"/>
                  </a:moveTo>
                  <a:lnTo>
                    <a:pt x="1265935" y="2451100"/>
                  </a:lnTo>
                  <a:lnTo>
                    <a:pt x="1266507" y="2463800"/>
                  </a:lnTo>
                  <a:lnTo>
                    <a:pt x="1289634" y="2463800"/>
                  </a:lnTo>
                  <a:lnTo>
                    <a:pt x="1290535" y="2451100"/>
                  </a:lnTo>
                  <a:close/>
                </a:path>
                <a:path w="2379345" h="4826000">
                  <a:moveTo>
                    <a:pt x="930757" y="2438400"/>
                  </a:moveTo>
                  <a:lnTo>
                    <a:pt x="843800" y="2438400"/>
                  </a:lnTo>
                  <a:lnTo>
                    <a:pt x="844194" y="2451100"/>
                  </a:lnTo>
                  <a:lnTo>
                    <a:pt x="931468" y="2451100"/>
                  </a:lnTo>
                  <a:lnTo>
                    <a:pt x="930757" y="2438400"/>
                  </a:lnTo>
                  <a:close/>
                </a:path>
                <a:path w="2379345" h="4826000">
                  <a:moveTo>
                    <a:pt x="1250683" y="2438400"/>
                  </a:moveTo>
                  <a:lnTo>
                    <a:pt x="1217333" y="2438400"/>
                  </a:lnTo>
                  <a:lnTo>
                    <a:pt x="1216405" y="2451100"/>
                  </a:lnTo>
                  <a:lnTo>
                    <a:pt x="1251673" y="2451100"/>
                  </a:lnTo>
                  <a:lnTo>
                    <a:pt x="1250683" y="2438400"/>
                  </a:lnTo>
                  <a:close/>
                </a:path>
                <a:path w="2379345" h="4826000">
                  <a:moveTo>
                    <a:pt x="934567" y="2425700"/>
                  </a:moveTo>
                  <a:lnTo>
                    <a:pt x="835139" y="2425700"/>
                  </a:lnTo>
                  <a:lnTo>
                    <a:pt x="837514" y="2438400"/>
                  </a:lnTo>
                  <a:lnTo>
                    <a:pt x="935037" y="2438400"/>
                  </a:lnTo>
                  <a:lnTo>
                    <a:pt x="934567" y="2425700"/>
                  </a:lnTo>
                  <a:close/>
                </a:path>
                <a:path w="2379345" h="4826000">
                  <a:moveTo>
                    <a:pt x="939977" y="2413000"/>
                  </a:moveTo>
                  <a:lnTo>
                    <a:pt x="832523" y="2413000"/>
                  </a:lnTo>
                  <a:lnTo>
                    <a:pt x="832853" y="2425700"/>
                  </a:lnTo>
                  <a:lnTo>
                    <a:pt x="935850" y="2425700"/>
                  </a:lnTo>
                  <a:lnTo>
                    <a:pt x="939977" y="2413000"/>
                  </a:lnTo>
                  <a:close/>
                </a:path>
                <a:path w="2379345" h="4826000">
                  <a:moveTo>
                    <a:pt x="940219" y="2400300"/>
                  </a:moveTo>
                  <a:lnTo>
                    <a:pt x="825080" y="2400300"/>
                  </a:lnTo>
                  <a:lnTo>
                    <a:pt x="825296" y="2413000"/>
                  </a:lnTo>
                  <a:lnTo>
                    <a:pt x="940206" y="2413000"/>
                  </a:lnTo>
                  <a:lnTo>
                    <a:pt x="940219" y="2400300"/>
                  </a:lnTo>
                  <a:close/>
                </a:path>
                <a:path w="2379345" h="4826000">
                  <a:moveTo>
                    <a:pt x="942276" y="2387600"/>
                  </a:moveTo>
                  <a:lnTo>
                    <a:pt x="786980" y="2387600"/>
                  </a:lnTo>
                  <a:lnTo>
                    <a:pt x="791311" y="2400300"/>
                  </a:lnTo>
                  <a:lnTo>
                    <a:pt x="943444" y="2400300"/>
                  </a:lnTo>
                  <a:lnTo>
                    <a:pt x="942276" y="2387600"/>
                  </a:lnTo>
                  <a:close/>
                </a:path>
                <a:path w="2379345" h="4826000">
                  <a:moveTo>
                    <a:pt x="948308" y="2374900"/>
                  </a:moveTo>
                  <a:lnTo>
                    <a:pt x="759929" y="2374900"/>
                  </a:lnTo>
                  <a:lnTo>
                    <a:pt x="771309" y="2387600"/>
                  </a:lnTo>
                  <a:lnTo>
                    <a:pt x="948791" y="2387600"/>
                  </a:lnTo>
                  <a:lnTo>
                    <a:pt x="948308" y="2374900"/>
                  </a:lnTo>
                  <a:close/>
                </a:path>
                <a:path w="2379345" h="4826000">
                  <a:moveTo>
                    <a:pt x="948601" y="2362200"/>
                  </a:moveTo>
                  <a:lnTo>
                    <a:pt x="734606" y="2362200"/>
                  </a:lnTo>
                  <a:lnTo>
                    <a:pt x="736079" y="2374900"/>
                  </a:lnTo>
                  <a:lnTo>
                    <a:pt x="948550" y="2374900"/>
                  </a:lnTo>
                  <a:lnTo>
                    <a:pt x="948601" y="2362200"/>
                  </a:lnTo>
                  <a:close/>
                </a:path>
                <a:path w="2379345" h="4826000">
                  <a:moveTo>
                    <a:pt x="956475" y="2362200"/>
                  </a:moveTo>
                  <a:lnTo>
                    <a:pt x="949985" y="2362200"/>
                  </a:lnTo>
                  <a:lnTo>
                    <a:pt x="951763" y="2374900"/>
                  </a:lnTo>
                  <a:lnTo>
                    <a:pt x="953465" y="2374900"/>
                  </a:lnTo>
                  <a:lnTo>
                    <a:pt x="956475" y="2362200"/>
                  </a:lnTo>
                  <a:close/>
                </a:path>
                <a:path w="2379345" h="4826000">
                  <a:moveTo>
                    <a:pt x="957313" y="2349500"/>
                  </a:moveTo>
                  <a:lnTo>
                    <a:pt x="720724" y="2349500"/>
                  </a:lnTo>
                  <a:lnTo>
                    <a:pt x="724369" y="2362200"/>
                  </a:lnTo>
                  <a:lnTo>
                    <a:pt x="958062" y="2362200"/>
                  </a:lnTo>
                  <a:lnTo>
                    <a:pt x="957313" y="2349500"/>
                  </a:lnTo>
                  <a:close/>
                </a:path>
                <a:path w="2379345" h="4826000">
                  <a:moveTo>
                    <a:pt x="957846" y="2336800"/>
                  </a:moveTo>
                  <a:lnTo>
                    <a:pt x="714197" y="2336800"/>
                  </a:lnTo>
                  <a:lnTo>
                    <a:pt x="714476" y="2349500"/>
                  </a:lnTo>
                  <a:lnTo>
                    <a:pt x="956030" y="2349500"/>
                  </a:lnTo>
                  <a:lnTo>
                    <a:pt x="957846" y="2336800"/>
                  </a:lnTo>
                  <a:close/>
                </a:path>
                <a:path w="2379345" h="4826000">
                  <a:moveTo>
                    <a:pt x="961377" y="2324100"/>
                  </a:moveTo>
                  <a:lnTo>
                    <a:pt x="709104" y="2324100"/>
                  </a:lnTo>
                  <a:lnTo>
                    <a:pt x="712876" y="2336800"/>
                  </a:lnTo>
                  <a:lnTo>
                    <a:pt x="962304" y="2336800"/>
                  </a:lnTo>
                  <a:lnTo>
                    <a:pt x="961377" y="2324100"/>
                  </a:lnTo>
                  <a:close/>
                </a:path>
                <a:path w="2379345" h="4826000">
                  <a:moveTo>
                    <a:pt x="952830" y="2311400"/>
                  </a:moveTo>
                  <a:lnTo>
                    <a:pt x="696671" y="2311400"/>
                  </a:lnTo>
                  <a:lnTo>
                    <a:pt x="699147" y="2324100"/>
                  </a:lnTo>
                  <a:lnTo>
                    <a:pt x="954633" y="2324100"/>
                  </a:lnTo>
                  <a:lnTo>
                    <a:pt x="952830" y="2311400"/>
                  </a:lnTo>
                  <a:close/>
                </a:path>
                <a:path w="2379345" h="4826000">
                  <a:moveTo>
                    <a:pt x="938720" y="2298700"/>
                  </a:moveTo>
                  <a:lnTo>
                    <a:pt x="691654" y="2298700"/>
                  </a:lnTo>
                  <a:lnTo>
                    <a:pt x="695299" y="2311400"/>
                  </a:lnTo>
                  <a:lnTo>
                    <a:pt x="941196" y="2311400"/>
                  </a:lnTo>
                  <a:lnTo>
                    <a:pt x="938720" y="2298700"/>
                  </a:lnTo>
                  <a:close/>
                </a:path>
                <a:path w="2379345" h="4826000">
                  <a:moveTo>
                    <a:pt x="644804" y="2286000"/>
                  </a:moveTo>
                  <a:lnTo>
                    <a:pt x="597750" y="2286000"/>
                  </a:lnTo>
                  <a:lnTo>
                    <a:pt x="597915" y="2298700"/>
                  </a:lnTo>
                  <a:lnTo>
                    <a:pt x="643585" y="2298700"/>
                  </a:lnTo>
                  <a:lnTo>
                    <a:pt x="644804" y="2286000"/>
                  </a:lnTo>
                  <a:close/>
                </a:path>
                <a:path w="2379345" h="4826000">
                  <a:moveTo>
                    <a:pt x="829500" y="2286000"/>
                  </a:moveTo>
                  <a:lnTo>
                    <a:pt x="681012" y="2286000"/>
                  </a:lnTo>
                  <a:lnTo>
                    <a:pt x="681316" y="2298700"/>
                  </a:lnTo>
                  <a:lnTo>
                    <a:pt x="831087" y="2298700"/>
                  </a:lnTo>
                  <a:lnTo>
                    <a:pt x="829500" y="2286000"/>
                  </a:lnTo>
                  <a:close/>
                </a:path>
                <a:path w="2379345" h="4826000">
                  <a:moveTo>
                    <a:pt x="846416" y="2286000"/>
                  </a:moveTo>
                  <a:lnTo>
                    <a:pt x="839863" y="2286000"/>
                  </a:lnTo>
                  <a:lnTo>
                    <a:pt x="837425" y="2298700"/>
                  </a:lnTo>
                  <a:lnTo>
                    <a:pt x="848461" y="2298700"/>
                  </a:lnTo>
                  <a:lnTo>
                    <a:pt x="846416" y="2286000"/>
                  </a:lnTo>
                  <a:close/>
                </a:path>
                <a:path w="2379345" h="4826000">
                  <a:moveTo>
                    <a:pt x="897254" y="2286000"/>
                  </a:moveTo>
                  <a:lnTo>
                    <a:pt x="890612" y="2286000"/>
                  </a:lnTo>
                  <a:lnTo>
                    <a:pt x="889279" y="2298700"/>
                  </a:lnTo>
                  <a:lnTo>
                    <a:pt x="901598" y="2298700"/>
                  </a:lnTo>
                  <a:lnTo>
                    <a:pt x="897254" y="2286000"/>
                  </a:lnTo>
                  <a:close/>
                </a:path>
                <a:path w="2379345" h="4826000">
                  <a:moveTo>
                    <a:pt x="836536" y="2273300"/>
                  </a:moveTo>
                  <a:lnTo>
                    <a:pt x="574674" y="2273300"/>
                  </a:lnTo>
                  <a:lnTo>
                    <a:pt x="575017" y="2286000"/>
                  </a:lnTo>
                  <a:lnTo>
                    <a:pt x="835761" y="2286000"/>
                  </a:lnTo>
                  <a:lnTo>
                    <a:pt x="836536" y="2273300"/>
                  </a:lnTo>
                  <a:close/>
                </a:path>
                <a:path w="2379345" h="4826000">
                  <a:moveTo>
                    <a:pt x="847356" y="2260600"/>
                  </a:moveTo>
                  <a:lnTo>
                    <a:pt x="565238" y="2260600"/>
                  </a:lnTo>
                  <a:lnTo>
                    <a:pt x="565556" y="2273300"/>
                  </a:lnTo>
                  <a:lnTo>
                    <a:pt x="845959" y="2273300"/>
                  </a:lnTo>
                  <a:lnTo>
                    <a:pt x="847356" y="2260600"/>
                  </a:lnTo>
                  <a:close/>
                </a:path>
                <a:path w="2379345" h="4826000">
                  <a:moveTo>
                    <a:pt x="848690" y="2247900"/>
                  </a:moveTo>
                  <a:lnTo>
                    <a:pt x="543293" y="2247900"/>
                  </a:lnTo>
                  <a:lnTo>
                    <a:pt x="546595" y="2260600"/>
                  </a:lnTo>
                  <a:lnTo>
                    <a:pt x="848677" y="2260600"/>
                  </a:lnTo>
                  <a:lnTo>
                    <a:pt x="848690" y="2247900"/>
                  </a:lnTo>
                  <a:close/>
                </a:path>
                <a:path w="2379345" h="4826000">
                  <a:moveTo>
                    <a:pt x="853249" y="2235200"/>
                  </a:moveTo>
                  <a:lnTo>
                    <a:pt x="522490" y="2235200"/>
                  </a:lnTo>
                  <a:lnTo>
                    <a:pt x="524586" y="2247900"/>
                  </a:lnTo>
                  <a:lnTo>
                    <a:pt x="852512" y="2247900"/>
                  </a:lnTo>
                  <a:lnTo>
                    <a:pt x="853249" y="2235200"/>
                  </a:lnTo>
                  <a:close/>
                </a:path>
                <a:path w="2379345" h="4826000">
                  <a:moveTo>
                    <a:pt x="855065" y="2222500"/>
                  </a:moveTo>
                  <a:lnTo>
                    <a:pt x="509358" y="2222500"/>
                  </a:lnTo>
                  <a:lnTo>
                    <a:pt x="510451" y="2235200"/>
                  </a:lnTo>
                  <a:lnTo>
                    <a:pt x="854481" y="2235200"/>
                  </a:lnTo>
                  <a:lnTo>
                    <a:pt x="855065" y="2222500"/>
                  </a:lnTo>
                  <a:close/>
                </a:path>
                <a:path w="2379345" h="4826000">
                  <a:moveTo>
                    <a:pt x="861161" y="2209800"/>
                  </a:moveTo>
                  <a:lnTo>
                    <a:pt x="500468" y="2209800"/>
                  </a:lnTo>
                  <a:lnTo>
                    <a:pt x="501497" y="2222500"/>
                  </a:lnTo>
                  <a:lnTo>
                    <a:pt x="859320" y="2222500"/>
                  </a:lnTo>
                  <a:lnTo>
                    <a:pt x="861161" y="2209800"/>
                  </a:lnTo>
                  <a:close/>
                </a:path>
                <a:path w="2379345" h="4826000">
                  <a:moveTo>
                    <a:pt x="696175" y="2197100"/>
                  </a:moveTo>
                  <a:lnTo>
                    <a:pt x="479958" y="2197100"/>
                  </a:lnTo>
                  <a:lnTo>
                    <a:pt x="483908" y="2209800"/>
                  </a:lnTo>
                  <a:lnTo>
                    <a:pt x="696366" y="2209800"/>
                  </a:lnTo>
                  <a:lnTo>
                    <a:pt x="696175" y="2197100"/>
                  </a:lnTo>
                  <a:close/>
                </a:path>
                <a:path w="2379345" h="4826000">
                  <a:moveTo>
                    <a:pt x="873556" y="2197100"/>
                  </a:moveTo>
                  <a:lnTo>
                    <a:pt x="697090" y="2197100"/>
                  </a:lnTo>
                  <a:lnTo>
                    <a:pt x="696366" y="2209800"/>
                  </a:lnTo>
                  <a:lnTo>
                    <a:pt x="871664" y="2209800"/>
                  </a:lnTo>
                  <a:lnTo>
                    <a:pt x="873556" y="2197100"/>
                  </a:lnTo>
                  <a:close/>
                </a:path>
                <a:path w="2379345" h="4826000">
                  <a:moveTo>
                    <a:pt x="687082" y="2184400"/>
                  </a:moveTo>
                  <a:lnTo>
                    <a:pt x="459104" y="2184400"/>
                  </a:lnTo>
                  <a:lnTo>
                    <a:pt x="460413" y="2197100"/>
                  </a:lnTo>
                  <a:lnTo>
                    <a:pt x="690905" y="2197100"/>
                  </a:lnTo>
                  <a:lnTo>
                    <a:pt x="687082" y="2184400"/>
                  </a:lnTo>
                  <a:close/>
                </a:path>
                <a:path w="2379345" h="4826000">
                  <a:moveTo>
                    <a:pt x="766140" y="2184400"/>
                  </a:moveTo>
                  <a:lnTo>
                    <a:pt x="742530" y="2184400"/>
                  </a:lnTo>
                  <a:lnTo>
                    <a:pt x="741933" y="2197100"/>
                  </a:lnTo>
                  <a:lnTo>
                    <a:pt x="767283" y="2197100"/>
                  </a:lnTo>
                  <a:lnTo>
                    <a:pt x="766140" y="2184400"/>
                  </a:lnTo>
                  <a:close/>
                </a:path>
                <a:path w="2379345" h="4826000">
                  <a:moveTo>
                    <a:pt x="881976" y="2184400"/>
                  </a:moveTo>
                  <a:lnTo>
                    <a:pt x="768705" y="2184400"/>
                  </a:lnTo>
                  <a:lnTo>
                    <a:pt x="773861" y="2197100"/>
                  </a:lnTo>
                  <a:lnTo>
                    <a:pt x="880135" y="2197100"/>
                  </a:lnTo>
                  <a:lnTo>
                    <a:pt x="881976" y="2184400"/>
                  </a:lnTo>
                  <a:close/>
                </a:path>
                <a:path w="2379345" h="4826000">
                  <a:moveTo>
                    <a:pt x="672109" y="2171700"/>
                  </a:moveTo>
                  <a:lnTo>
                    <a:pt x="457580" y="2171700"/>
                  </a:lnTo>
                  <a:lnTo>
                    <a:pt x="457580" y="2184400"/>
                  </a:lnTo>
                  <a:lnTo>
                    <a:pt x="672109" y="2184400"/>
                  </a:lnTo>
                  <a:lnTo>
                    <a:pt x="672109" y="2171700"/>
                  </a:lnTo>
                  <a:close/>
                </a:path>
                <a:path w="2379345" h="4826000">
                  <a:moveTo>
                    <a:pt x="885888" y="2171700"/>
                  </a:moveTo>
                  <a:lnTo>
                    <a:pt x="781215" y="2171700"/>
                  </a:lnTo>
                  <a:lnTo>
                    <a:pt x="779957" y="2184400"/>
                  </a:lnTo>
                  <a:lnTo>
                    <a:pt x="886040" y="2184400"/>
                  </a:lnTo>
                  <a:lnTo>
                    <a:pt x="885888" y="2171700"/>
                  </a:lnTo>
                  <a:close/>
                </a:path>
                <a:path w="2379345" h="4826000">
                  <a:moveTo>
                    <a:pt x="668248" y="2159000"/>
                  </a:moveTo>
                  <a:lnTo>
                    <a:pt x="447713" y="2159000"/>
                  </a:lnTo>
                  <a:lnTo>
                    <a:pt x="450799" y="2171700"/>
                  </a:lnTo>
                  <a:lnTo>
                    <a:pt x="669912" y="2171700"/>
                  </a:lnTo>
                  <a:lnTo>
                    <a:pt x="668248" y="2159000"/>
                  </a:lnTo>
                  <a:close/>
                </a:path>
                <a:path w="2379345" h="4826000">
                  <a:moveTo>
                    <a:pt x="886802" y="2159000"/>
                  </a:moveTo>
                  <a:lnTo>
                    <a:pt x="792073" y="2159000"/>
                  </a:lnTo>
                  <a:lnTo>
                    <a:pt x="789965" y="2171700"/>
                  </a:lnTo>
                  <a:lnTo>
                    <a:pt x="887577" y="2171700"/>
                  </a:lnTo>
                  <a:lnTo>
                    <a:pt x="886802" y="2159000"/>
                  </a:lnTo>
                  <a:close/>
                </a:path>
                <a:path w="2379345" h="4826000">
                  <a:moveTo>
                    <a:pt x="665975" y="2146300"/>
                  </a:moveTo>
                  <a:lnTo>
                    <a:pt x="435317" y="2146300"/>
                  </a:lnTo>
                  <a:lnTo>
                    <a:pt x="437083" y="2159000"/>
                  </a:lnTo>
                  <a:lnTo>
                    <a:pt x="666775" y="2159000"/>
                  </a:lnTo>
                  <a:lnTo>
                    <a:pt x="665975" y="2146300"/>
                  </a:lnTo>
                  <a:close/>
                </a:path>
                <a:path w="2379345" h="4826000">
                  <a:moveTo>
                    <a:pt x="896099" y="2146300"/>
                  </a:moveTo>
                  <a:lnTo>
                    <a:pt x="801573" y="2146300"/>
                  </a:lnTo>
                  <a:lnTo>
                    <a:pt x="798423" y="2159000"/>
                  </a:lnTo>
                  <a:lnTo>
                    <a:pt x="893356" y="2159000"/>
                  </a:lnTo>
                  <a:lnTo>
                    <a:pt x="896099" y="2146300"/>
                  </a:lnTo>
                  <a:close/>
                </a:path>
                <a:path w="2379345" h="4826000">
                  <a:moveTo>
                    <a:pt x="666711" y="2133600"/>
                  </a:moveTo>
                  <a:lnTo>
                    <a:pt x="431317" y="2133600"/>
                  </a:lnTo>
                  <a:lnTo>
                    <a:pt x="431711" y="2146300"/>
                  </a:lnTo>
                  <a:lnTo>
                    <a:pt x="666038" y="2146300"/>
                  </a:lnTo>
                  <a:lnTo>
                    <a:pt x="666711" y="2133600"/>
                  </a:lnTo>
                  <a:close/>
                </a:path>
                <a:path w="2379345" h="4826000">
                  <a:moveTo>
                    <a:pt x="904874" y="2133600"/>
                  </a:moveTo>
                  <a:lnTo>
                    <a:pt x="808621" y="2133600"/>
                  </a:lnTo>
                  <a:lnTo>
                    <a:pt x="807872" y="2146300"/>
                  </a:lnTo>
                  <a:lnTo>
                    <a:pt x="899921" y="2146300"/>
                  </a:lnTo>
                  <a:lnTo>
                    <a:pt x="904874" y="2133600"/>
                  </a:lnTo>
                  <a:close/>
                </a:path>
                <a:path w="2379345" h="4826000">
                  <a:moveTo>
                    <a:pt x="659041" y="2120900"/>
                  </a:moveTo>
                  <a:lnTo>
                    <a:pt x="427977" y="2120900"/>
                  </a:lnTo>
                  <a:lnTo>
                    <a:pt x="429272" y="2133600"/>
                  </a:lnTo>
                  <a:lnTo>
                    <a:pt x="663778" y="2133600"/>
                  </a:lnTo>
                  <a:lnTo>
                    <a:pt x="659041" y="2120900"/>
                  </a:lnTo>
                  <a:close/>
                </a:path>
                <a:path w="2379345" h="4826000">
                  <a:moveTo>
                    <a:pt x="917155" y="2120900"/>
                  </a:moveTo>
                  <a:lnTo>
                    <a:pt x="812545" y="2120900"/>
                  </a:lnTo>
                  <a:lnTo>
                    <a:pt x="811402" y="2133600"/>
                  </a:lnTo>
                  <a:lnTo>
                    <a:pt x="913206" y="2133600"/>
                  </a:lnTo>
                  <a:lnTo>
                    <a:pt x="917155" y="2120900"/>
                  </a:lnTo>
                  <a:close/>
                </a:path>
                <a:path w="2379345" h="4826000">
                  <a:moveTo>
                    <a:pt x="656234" y="2108200"/>
                  </a:moveTo>
                  <a:lnTo>
                    <a:pt x="425996" y="2108200"/>
                  </a:lnTo>
                  <a:lnTo>
                    <a:pt x="426224" y="2120900"/>
                  </a:lnTo>
                  <a:lnTo>
                    <a:pt x="656120" y="2120900"/>
                  </a:lnTo>
                  <a:lnTo>
                    <a:pt x="656234" y="2108200"/>
                  </a:lnTo>
                  <a:close/>
                </a:path>
                <a:path w="2379345" h="4826000">
                  <a:moveTo>
                    <a:pt x="925233" y="2108200"/>
                  </a:moveTo>
                  <a:lnTo>
                    <a:pt x="821499" y="2108200"/>
                  </a:lnTo>
                  <a:lnTo>
                    <a:pt x="819962" y="2120900"/>
                  </a:lnTo>
                  <a:lnTo>
                    <a:pt x="924902" y="2120900"/>
                  </a:lnTo>
                  <a:lnTo>
                    <a:pt x="925233" y="2108200"/>
                  </a:lnTo>
                  <a:close/>
                </a:path>
                <a:path w="2379345" h="4826000">
                  <a:moveTo>
                    <a:pt x="432269" y="2095500"/>
                  </a:moveTo>
                  <a:lnTo>
                    <a:pt x="429018" y="2095500"/>
                  </a:lnTo>
                  <a:lnTo>
                    <a:pt x="426186" y="2108200"/>
                  </a:lnTo>
                  <a:lnTo>
                    <a:pt x="437286" y="2108200"/>
                  </a:lnTo>
                  <a:lnTo>
                    <a:pt x="432269" y="2095500"/>
                  </a:lnTo>
                  <a:close/>
                </a:path>
                <a:path w="2379345" h="4826000">
                  <a:moveTo>
                    <a:pt x="650608" y="2095500"/>
                  </a:moveTo>
                  <a:lnTo>
                    <a:pt x="437934" y="2095500"/>
                  </a:lnTo>
                  <a:lnTo>
                    <a:pt x="437934" y="2108200"/>
                  </a:lnTo>
                  <a:lnTo>
                    <a:pt x="650697" y="2108200"/>
                  </a:lnTo>
                  <a:lnTo>
                    <a:pt x="650608" y="2095500"/>
                  </a:lnTo>
                  <a:close/>
                </a:path>
                <a:path w="2379345" h="4826000">
                  <a:moveTo>
                    <a:pt x="926274" y="2095500"/>
                  </a:moveTo>
                  <a:lnTo>
                    <a:pt x="838263" y="2095500"/>
                  </a:lnTo>
                  <a:lnTo>
                    <a:pt x="834720" y="2108200"/>
                  </a:lnTo>
                  <a:lnTo>
                    <a:pt x="926045" y="2108200"/>
                  </a:lnTo>
                  <a:lnTo>
                    <a:pt x="926274" y="2095500"/>
                  </a:lnTo>
                  <a:close/>
                </a:path>
                <a:path w="2379345" h="4826000">
                  <a:moveTo>
                    <a:pt x="650570" y="2082800"/>
                  </a:moveTo>
                  <a:lnTo>
                    <a:pt x="432523" y="2082800"/>
                  </a:lnTo>
                  <a:lnTo>
                    <a:pt x="433019" y="2095500"/>
                  </a:lnTo>
                  <a:lnTo>
                    <a:pt x="650951" y="2095500"/>
                  </a:lnTo>
                  <a:lnTo>
                    <a:pt x="650570" y="2082800"/>
                  </a:lnTo>
                  <a:close/>
                </a:path>
                <a:path w="2379345" h="4826000">
                  <a:moveTo>
                    <a:pt x="917397" y="2082800"/>
                  </a:moveTo>
                  <a:lnTo>
                    <a:pt x="910615" y="2082800"/>
                  </a:lnTo>
                  <a:lnTo>
                    <a:pt x="908240" y="2095500"/>
                  </a:lnTo>
                  <a:lnTo>
                    <a:pt x="922883" y="2095500"/>
                  </a:lnTo>
                  <a:lnTo>
                    <a:pt x="917397" y="2082800"/>
                  </a:lnTo>
                  <a:close/>
                </a:path>
                <a:path w="2379345" h="4826000">
                  <a:moveTo>
                    <a:pt x="652818" y="2070100"/>
                  </a:moveTo>
                  <a:lnTo>
                    <a:pt x="444753" y="2070100"/>
                  </a:lnTo>
                  <a:lnTo>
                    <a:pt x="443560" y="2082800"/>
                  </a:lnTo>
                  <a:lnTo>
                    <a:pt x="652818" y="2082800"/>
                  </a:lnTo>
                  <a:lnTo>
                    <a:pt x="652818" y="2070100"/>
                  </a:lnTo>
                  <a:close/>
                </a:path>
                <a:path w="2379345" h="4826000">
                  <a:moveTo>
                    <a:pt x="654748" y="2057400"/>
                  </a:moveTo>
                  <a:lnTo>
                    <a:pt x="446265" y="2057400"/>
                  </a:lnTo>
                  <a:lnTo>
                    <a:pt x="446443" y="2070100"/>
                  </a:lnTo>
                  <a:lnTo>
                    <a:pt x="653465" y="2070100"/>
                  </a:lnTo>
                  <a:lnTo>
                    <a:pt x="654748" y="2057400"/>
                  </a:lnTo>
                  <a:close/>
                </a:path>
                <a:path w="2379345" h="4826000">
                  <a:moveTo>
                    <a:pt x="657974" y="2044700"/>
                  </a:moveTo>
                  <a:lnTo>
                    <a:pt x="443039" y="2044700"/>
                  </a:lnTo>
                  <a:lnTo>
                    <a:pt x="442645" y="2057400"/>
                  </a:lnTo>
                  <a:lnTo>
                    <a:pt x="657377" y="2057400"/>
                  </a:lnTo>
                  <a:lnTo>
                    <a:pt x="657974" y="2044700"/>
                  </a:lnTo>
                  <a:close/>
                </a:path>
                <a:path w="2379345" h="4826000">
                  <a:moveTo>
                    <a:pt x="657580" y="2032000"/>
                  </a:moveTo>
                  <a:lnTo>
                    <a:pt x="446328" y="2032000"/>
                  </a:lnTo>
                  <a:lnTo>
                    <a:pt x="445541" y="2044700"/>
                  </a:lnTo>
                  <a:lnTo>
                    <a:pt x="657402" y="2044700"/>
                  </a:lnTo>
                  <a:lnTo>
                    <a:pt x="657580" y="2032000"/>
                  </a:lnTo>
                  <a:close/>
                </a:path>
                <a:path w="2379345" h="4826000">
                  <a:moveTo>
                    <a:pt x="664768" y="2019300"/>
                  </a:moveTo>
                  <a:lnTo>
                    <a:pt x="449440" y="2019300"/>
                  </a:lnTo>
                  <a:lnTo>
                    <a:pt x="450761" y="2032000"/>
                  </a:lnTo>
                  <a:lnTo>
                    <a:pt x="663600" y="2032000"/>
                  </a:lnTo>
                  <a:lnTo>
                    <a:pt x="664768" y="2019300"/>
                  </a:lnTo>
                  <a:close/>
                </a:path>
                <a:path w="2379345" h="4826000">
                  <a:moveTo>
                    <a:pt x="670775" y="2006600"/>
                  </a:moveTo>
                  <a:lnTo>
                    <a:pt x="443674" y="2006600"/>
                  </a:lnTo>
                  <a:lnTo>
                    <a:pt x="443674" y="2019300"/>
                  </a:lnTo>
                  <a:lnTo>
                    <a:pt x="669632" y="2019300"/>
                  </a:lnTo>
                  <a:lnTo>
                    <a:pt x="670775" y="2006600"/>
                  </a:lnTo>
                  <a:close/>
                </a:path>
                <a:path w="2379345" h="4826000">
                  <a:moveTo>
                    <a:pt x="371094" y="1993900"/>
                  </a:moveTo>
                  <a:lnTo>
                    <a:pt x="349199" y="1993900"/>
                  </a:lnTo>
                  <a:lnTo>
                    <a:pt x="349161" y="2006600"/>
                  </a:lnTo>
                  <a:lnTo>
                    <a:pt x="367728" y="2006600"/>
                  </a:lnTo>
                  <a:lnTo>
                    <a:pt x="371094" y="1993900"/>
                  </a:lnTo>
                  <a:close/>
                </a:path>
                <a:path w="2379345" h="4826000">
                  <a:moveTo>
                    <a:pt x="671702" y="1993900"/>
                  </a:moveTo>
                  <a:lnTo>
                    <a:pt x="439788" y="1993900"/>
                  </a:lnTo>
                  <a:lnTo>
                    <a:pt x="440994" y="2006600"/>
                  </a:lnTo>
                  <a:lnTo>
                    <a:pt x="671855" y="2006600"/>
                  </a:lnTo>
                  <a:lnTo>
                    <a:pt x="671702" y="1993900"/>
                  </a:lnTo>
                  <a:close/>
                </a:path>
                <a:path w="2379345" h="4826000">
                  <a:moveTo>
                    <a:pt x="379933" y="1981200"/>
                  </a:moveTo>
                  <a:lnTo>
                    <a:pt x="349948" y="1981200"/>
                  </a:lnTo>
                  <a:lnTo>
                    <a:pt x="349186" y="1993900"/>
                  </a:lnTo>
                  <a:lnTo>
                    <a:pt x="376008" y="1993900"/>
                  </a:lnTo>
                  <a:lnTo>
                    <a:pt x="379933" y="1981200"/>
                  </a:lnTo>
                  <a:close/>
                </a:path>
                <a:path w="2379345" h="4826000">
                  <a:moveTo>
                    <a:pt x="677735" y="1981200"/>
                  </a:moveTo>
                  <a:lnTo>
                    <a:pt x="438391" y="1981200"/>
                  </a:lnTo>
                  <a:lnTo>
                    <a:pt x="438797" y="1993900"/>
                  </a:lnTo>
                  <a:lnTo>
                    <a:pt x="676363" y="1993900"/>
                  </a:lnTo>
                  <a:lnTo>
                    <a:pt x="677735" y="1981200"/>
                  </a:lnTo>
                  <a:close/>
                </a:path>
                <a:path w="2379345" h="4826000">
                  <a:moveTo>
                    <a:pt x="376008" y="1968500"/>
                  </a:moveTo>
                  <a:lnTo>
                    <a:pt x="344360" y="1968500"/>
                  </a:lnTo>
                  <a:lnTo>
                    <a:pt x="344487" y="1981200"/>
                  </a:lnTo>
                  <a:lnTo>
                    <a:pt x="379120" y="1981200"/>
                  </a:lnTo>
                  <a:lnTo>
                    <a:pt x="376008" y="1968500"/>
                  </a:lnTo>
                  <a:close/>
                </a:path>
                <a:path w="2379345" h="4826000">
                  <a:moveTo>
                    <a:pt x="682917" y="1968500"/>
                  </a:moveTo>
                  <a:lnTo>
                    <a:pt x="434632" y="1968500"/>
                  </a:lnTo>
                  <a:lnTo>
                    <a:pt x="435495" y="1981200"/>
                  </a:lnTo>
                  <a:lnTo>
                    <a:pt x="682002" y="1981200"/>
                  </a:lnTo>
                  <a:lnTo>
                    <a:pt x="682917" y="1968500"/>
                  </a:lnTo>
                  <a:close/>
                </a:path>
                <a:path w="2379345" h="4826000">
                  <a:moveTo>
                    <a:pt x="1126236" y="1968500"/>
                  </a:moveTo>
                  <a:lnTo>
                    <a:pt x="1094612" y="1968500"/>
                  </a:lnTo>
                  <a:lnTo>
                    <a:pt x="1095578" y="1981200"/>
                  </a:lnTo>
                  <a:lnTo>
                    <a:pt x="1123556" y="1981200"/>
                  </a:lnTo>
                  <a:lnTo>
                    <a:pt x="1126236" y="1968500"/>
                  </a:lnTo>
                  <a:close/>
                </a:path>
                <a:path w="2379345" h="4826000">
                  <a:moveTo>
                    <a:pt x="378244" y="1955800"/>
                  </a:moveTo>
                  <a:lnTo>
                    <a:pt x="338035" y="1955800"/>
                  </a:lnTo>
                  <a:lnTo>
                    <a:pt x="337959" y="1968500"/>
                  </a:lnTo>
                  <a:lnTo>
                    <a:pt x="377939" y="1968500"/>
                  </a:lnTo>
                  <a:lnTo>
                    <a:pt x="378244" y="1955800"/>
                  </a:lnTo>
                  <a:close/>
                </a:path>
                <a:path w="2379345" h="4826000">
                  <a:moveTo>
                    <a:pt x="691857" y="1955800"/>
                  </a:moveTo>
                  <a:lnTo>
                    <a:pt x="428396" y="1955800"/>
                  </a:lnTo>
                  <a:lnTo>
                    <a:pt x="429933" y="1968500"/>
                  </a:lnTo>
                  <a:lnTo>
                    <a:pt x="688860" y="1968500"/>
                  </a:lnTo>
                  <a:lnTo>
                    <a:pt x="691857" y="1955800"/>
                  </a:lnTo>
                  <a:close/>
                </a:path>
                <a:path w="2379345" h="4826000">
                  <a:moveTo>
                    <a:pt x="1131900" y="1955800"/>
                  </a:moveTo>
                  <a:lnTo>
                    <a:pt x="1100442" y="1955800"/>
                  </a:lnTo>
                  <a:lnTo>
                    <a:pt x="1100912" y="1968500"/>
                  </a:lnTo>
                  <a:lnTo>
                    <a:pt x="1128902" y="1968500"/>
                  </a:lnTo>
                  <a:lnTo>
                    <a:pt x="1131900" y="1955800"/>
                  </a:lnTo>
                  <a:close/>
                </a:path>
                <a:path w="2379345" h="4826000">
                  <a:moveTo>
                    <a:pt x="360184" y="1943100"/>
                  </a:moveTo>
                  <a:lnTo>
                    <a:pt x="335953" y="1943100"/>
                  </a:lnTo>
                  <a:lnTo>
                    <a:pt x="335318" y="1955800"/>
                  </a:lnTo>
                  <a:lnTo>
                    <a:pt x="360794" y="1955800"/>
                  </a:lnTo>
                  <a:lnTo>
                    <a:pt x="360184" y="1943100"/>
                  </a:lnTo>
                  <a:close/>
                </a:path>
                <a:path w="2379345" h="4826000">
                  <a:moveTo>
                    <a:pt x="371754" y="1943100"/>
                  </a:moveTo>
                  <a:lnTo>
                    <a:pt x="362419" y="1943100"/>
                  </a:lnTo>
                  <a:lnTo>
                    <a:pt x="361188" y="1955800"/>
                  </a:lnTo>
                  <a:lnTo>
                    <a:pt x="372325" y="1955800"/>
                  </a:lnTo>
                  <a:lnTo>
                    <a:pt x="371754" y="1943100"/>
                  </a:lnTo>
                  <a:close/>
                </a:path>
                <a:path w="2379345" h="4826000">
                  <a:moveTo>
                    <a:pt x="703694" y="1943100"/>
                  </a:moveTo>
                  <a:lnTo>
                    <a:pt x="423633" y="1943100"/>
                  </a:lnTo>
                  <a:lnTo>
                    <a:pt x="423989" y="1955800"/>
                  </a:lnTo>
                  <a:lnTo>
                    <a:pt x="700138" y="1955800"/>
                  </a:lnTo>
                  <a:lnTo>
                    <a:pt x="703694" y="1943100"/>
                  </a:lnTo>
                  <a:close/>
                </a:path>
                <a:path w="2379345" h="4826000">
                  <a:moveTo>
                    <a:pt x="1143558" y="1943100"/>
                  </a:moveTo>
                  <a:lnTo>
                    <a:pt x="1098549" y="1943100"/>
                  </a:lnTo>
                  <a:lnTo>
                    <a:pt x="1098118" y="1955800"/>
                  </a:lnTo>
                  <a:lnTo>
                    <a:pt x="1142758" y="1955800"/>
                  </a:lnTo>
                  <a:lnTo>
                    <a:pt x="1143558" y="1943100"/>
                  </a:lnTo>
                  <a:close/>
                </a:path>
                <a:path w="2379345" h="4826000">
                  <a:moveTo>
                    <a:pt x="364794" y="1930400"/>
                  </a:moveTo>
                  <a:lnTo>
                    <a:pt x="329564" y="1930400"/>
                  </a:lnTo>
                  <a:lnTo>
                    <a:pt x="329704" y="1943100"/>
                  </a:lnTo>
                  <a:lnTo>
                    <a:pt x="362813" y="1943100"/>
                  </a:lnTo>
                  <a:lnTo>
                    <a:pt x="364794" y="1930400"/>
                  </a:lnTo>
                  <a:close/>
                </a:path>
                <a:path w="2379345" h="4826000">
                  <a:moveTo>
                    <a:pt x="710806" y="1930400"/>
                  </a:moveTo>
                  <a:lnTo>
                    <a:pt x="426402" y="1930400"/>
                  </a:lnTo>
                  <a:lnTo>
                    <a:pt x="425894" y="1943100"/>
                  </a:lnTo>
                  <a:lnTo>
                    <a:pt x="710488" y="1943100"/>
                  </a:lnTo>
                  <a:lnTo>
                    <a:pt x="710806" y="1930400"/>
                  </a:lnTo>
                  <a:close/>
                </a:path>
                <a:path w="2379345" h="4826000">
                  <a:moveTo>
                    <a:pt x="1148702" y="1930400"/>
                  </a:moveTo>
                  <a:lnTo>
                    <a:pt x="1093355" y="1930400"/>
                  </a:lnTo>
                  <a:lnTo>
                    <a:pt x="1094117" y="1943100"/>
                  </a:lnTo>
                  <a:lnTo>
                    <a:pt x="1147483" y="1943100"/>
                  </a:lnTo>
                  <a:lnTo>
                    <a:pt x="1148702" y="1930400"/>
                  </a:lnTo>
                  <a:close/>
                </a:path>
                <a:path w="2379345" h="4826000">
                  <a:moveTo>
                    <a:pt x="365467" y="1917700"/>
                  </a:moveTo>
                  <a:lnTo>
                    <a:pt x="326174" y="1917700"/>
                  </a:lnTo>
                  <a:lnTo>
                    <a:pt x="326821" y="1930400"/>
                  </a:lnTo>
                  <a:lnTo>
                    <a:pt x="365925" y="1930400"/>
                  </a:lnTo>
                  <a:lnTo>
                    <a:pt x="365467" y="1917700"/>
                  </a:lnTo>
                  <a:close/>
                </a:path>
                <a:path w="2379345" h="4826000">
                  <a:moveTo>
                    <a:pt x="424840" y="1917700"/>
                  </a:moveTo>
                  <a:lnTo>
                    <a:pt x="414210" y="1917700"/>
                  </a:lnTo>
                  <a:lnTo>
                    <a:pt x="414858" y="1930400"/>
                  </a:lnTo>
                  <a:lnTo>
                    <a:pt x="424776" y="1930400"/>
                  </a:lnTo>
                  <a:lnTo>
                    <a:pt x="424840" y="1917700"/>
                  </a:lnTo>
                  <a:close/>
                </a:path>
                <a:path w="2379345" h="4826000">
                  <a:moveTo>
                    <a:pt x="717308" y="1917700"/>
                  </a:moveTo>
                  <a:lnTo>
                    <a:pt x="426110" y="1917700"/>
                  </a:lnTo>
                  <a:lnTo>
                    <a:pt x="424776" y="1930400"/>
                  </a:lnTo>
                  <a:lnTo>
                    <a:pt x="715517" y="1930400"/>
                  </a:lnTo>
                  <a:lnTo>
                    <a:pt x="717308" y="1917700"/>
                  </a:lnTo>
                  <a:close/>
                </a:path>
                <a:path w="2379345" h="4826000">
                  <a:moveTo>
                    <a:pt x="1150861" y="1917700"/>
                  </a:moveTo>
                  <a:lnTo>
                    <a:pt x="1091780" y="1917700"/>
                  </a:lnTo>
                  <a:lnTo>
                    <a:pt x="1091476" y="1930400"/>
                  </a:lnTo>
                  <a:lnTo>
                    <a:pt x="1150708" y="1930400"/>
                  </a:lnTo>
                  <a:lnTo>
                    <a:pt x="1150861" y="1917700"/>
                  </a:lnTo>
                  <a:close/>
                </a:path>
                <a:path w="2379345" h="4826000">
                  <a:moveTo>
                    <a:pt x="368998" y="1905000"/>
                  </a:moveTo>
                  <a:lnTo>
                    <a:pt x="329095" y="1905000"/>
                  </a:lnTo>
                  <a:lnTo>
                    <a:pt x="327240" y="1917700"/>
                  </a:lnTo>
                  <a:lnTo>
                    <a:pt x="367525" y="1917700"/>
                  </a:lnTo>
                  <a:lnTo>
                    <a:pt x="368998" y="1905000"/>
                  </a:lnTo>
                  <a:close/>
                </a:path>
                <a:path w="2379345" h="4826000">
                  <a:moveTo>
                    <a:pt x="720369" y="1905000"/>
                  </a:moveTo>
                  <a:lnTo>
                    <a:pt x="410565" y="1905000"/>
                  </a:lnTo>
                  <a:lnTo>
                    <a:pt x="411772" y="1917700"/>
                  </a:lnTo>
                  <a:lnTo>
                    <a:pt x="719759" y="1917700"/>
                  </a:lnTo>
                  <a:lnTo>
                    <a:pt x="720369" y="1905000"/>
                  </a:lnTo>
                  <a:close/>
                </a:path>
                <a:path w="2379345" h="4826000">
                  <a:moveTo>
                    <a:pt x="1152537" y="1905000"/>
                  </a:moveTo>
                  <a:lnTo>
                    <a:pt x="1086942" y="1905000"/>
                  </a:lnTo>
                  <a:lnTo>
                    <a:pt x="1087881" y="1917700"/>
                  </a:lnTo>
                  <a:lnTo>
                    <a:pt x="1153312" y="1917700"/>
                  </a:lnTo>
                  <a:lnTo>
                    <a:pt x="1152537" y="1905000"/>
                  </a:lnTo>
                  <a:close/>
                </a:path>
                <a:path w="2379345" h="4826000">
                  <a:moveTo>
                    <a:pt x="365836" y="1892300"/>
                  </a:moveTo>
                  <a:lnTo>
                    <a:pt x="335241" y="1892300"/>
                  </a:lnTo>
                  <a:lnTo>
                    <a:pt x="332206" y="1905000"/>
                  </a:lnTo>
                  <a:lnTo>
                    <a:pt x="367271" y="1905000"/>
                  </a:lnTo>
                  <a:lnTo>
                    <a:pt x="365836" y="1892300"/>
                  </a:lnTo>
                  <a:close/>
                </a:path>
                <a:path w="2379345" h="4826000">
                  <a:moveTo>
                    <a:pt x="720178" y="1892300"/>
                  </a:moveTo>
                  <a:lnTo>
                    <a:pt x="402564" y="1892300"/>
                  </a:lnTo>
                  <a:lnTo>
                    <a:pt x="401573" y="1905000"/>
                  </a:lnTo>
                  <a:lnTo>
                    <a:pt x="720255" y="1905000"/>
                  </a:lnTo>
                  <a:lnTo>
                    <a:pt x="720178" y="1892300"/>
                  </a:lnTo>
                  <a:close/>
                </a:path>
                <a:path w="2379345" h="4826000">
                  <a:moveTo>
                    <a:pt x="1152918" y="1892300"/>
                  </a:moveTo>
                  <a:lnTo>
                    <a:pt x="1087805" y="1892300"/>
                  </a:lnTo>
                  <a:lnTo>
                    <a:pt x="1087653" y="1905000"/>
                  </a:lnTo>
                  <a:lnTo>
                    <a:pt x="1152220" y="1905000"/>
                  </a:lnTo>
                  <a:lnTo>
                    <a:pt x="1152918" y="1892300"/>
                  </a:lnTo>
                  <a:close/>
                </a:path>
                <a:path w="2379345" h="4826000">
                  <a:moveTo>
                    <a:pt x="366928" y="1879600"/>
                  </a:moveTo>
                  <a:lnTo>
                    <a:pt x="338493" y="1879600"/>
                  </a:lnTo>
                  <a:lnTo>
                    <a:pt x="338658" y="1892300"/>
                  </a:lnTo>
                  <a:lnTo>
                    <a:pt x="366382" y="1892300"/>
                  </a:lnTo>
                  <a:lnTo>
                    <a:pt x="366928" y="1879600"/>
                  </a:lnTo>
                  <a:close/>
                </a:path>
                <a:path w="2379345" h="4826000">
                  <a:moveTo>
                    <a:pt x="720115" y="1879600"/>
                  </a:moveTo>
                  <a:lnTo>
                    <a:pt x="405650" y="1879600"/>
                  </a:lnTo>
                  <a:lnTo>
                    <a:pt x="404291" y="1892300"/>
                  </a:lnTo>
                  <a:lnTo>
                    <a:pt x="720229" y="1892300"/>
                  </a:lnTo>
                  <a:lnTo>
                    <a:pt x="720115" y="1879600"/>
                  </a:lnTo>
                  <a:close/>
                </a:path>
                <a:path w="2379345" h="4826000">
                  <a:moveTo>
                    <a:pt x="1156398" y="1879600"/>
                  </a:moveTo>
                  <a:lnTo>
                    <a:pt x="1089939" y="1879600"/>
                  </a:lnTo>
                  <a:lnTo>
                    <a:pt x="1087526" y="1892300"/>
                  </a:lnTo>
                  <a:lnTo>
                    <a:pt x="1154518" y="1892300"/>
                  </a:lnTo>
                  <a:lnTo>
                    <a:pt x="1156398" y="1879600"/>
                  </a:lnTo>
                  <a:close/>
                </a:path>
                <a:path w="2379345" h="4826000">
                  <a:moveTo>
                    <a:pt x="374129" y="1854200"/>
                  </a:moveTo>
                  <a:lnTo>
                    <a:pt x="329628" y="1854200"/>
                  </a:lnTo>
                  <a:lnTo>
                    <a:pt x="331368" y="1866900"/>
                  </a:lnTo>
                  <a:lnTo>
                    <a:pt x="337502" y="1866900"/>
                  </a:lnTo>
                  <a:lnTo>
                    <a:pt x="339267" y="1879600"/>
                  </a:lnTo>
                  <a:lnTo>
                    <a:pt x="371601" y="1879600"/>
                  </a:lnTo>
                  <a:lnTo>
                    <a:pt x="376415" y="1866900"/>
                  </a:lnTo>
                  <a:lnTo>
                    <a:pt x="374129" y="1854200"/>
                  </a:lnTo>
                  <a:close/>
                </a:path>
                <a:path w="2379345" h="4826000">
                  <a:moveTo>
                    <a:pt x="725030" y="1866900"/>
                  </a:moveTo>
                  <a:lnTo>
                    <a:pt x="416102" y="1866900"/>
                  </a:lnTo>
                  <a:lnTo>
                    <a:pt x="415201" y="1879600"/>
                  </a:lnTo>
                  <a:lnTo>
                    <a:pt x="724776" y="1879600"/>
                  </a:lnTo>
                  <a:lnTo>
                    <a:pt x="725030" y="1866900"/>
                  </a:lnTo>
                  <a:close/>
                </a:path>
                <a:path w="2379345" h="4826000">
                  <a:moveTo>
                    <a:pt x="1156461" y="1866900"/>
                  </a:moveTo>
                  <a:lnTo>
                    <a:pt x="1089901" y="1866900"/>
                  </a:lnTo>
                  <a:lnTo>
                    <a:pt x="1090079" y="1879600"/>
                  </a:lnTo>
                  <a:lnTo>
                    <a:pt x="1156423" y="1879600"/>
                  </a:lnTo>
                  <a:lnTo>
                    <a:pt x="1156461" y="1866900"/>
                  </a:lnTo>
                  <a:close/>
                </a:path>
                <a:path w="2379345" h="4826000">
                  <a:moveTo>
                    <a:pt x="734707" y="1854200"/>
                  </a:moveTo>
                  <a:lnTo>
                    <a:pt x="407085" y="1854200"/>
                  </a:lnTo>
                  <a:lnTo>
                    <a:pt x="405396" y="1866900"/>
                  </a:lnTo>
                  <a:lnTo>
                    <a:pt x="732434" y="1866900"/>
                  </a:lnTo>
                  <a:lnTo>
                    <a:pt x="734707" y="1854200"/>
                  </a:lnTo>
                  <a:close/>
                </a:path>
                <a:path w="2379345" h="4826000">
                  <a:moveTo>
                    <a:pt x="1164653" y="1854200"/>
                  </a:moveTo>
                  <a:lnTo>
                    <a:pt x="1094447" y="1854200"/>
                  </a:lnTo>
                  <a:lnTo>
                    <a:pt x="1092212" y="1866900"/>
                  </a:lnTo>
                  <a:lnTo>
                    <a:pt x="1162773" y="1866900"/>
                  </a:lnTo>
                  <a:lnTo>
                    <a:pt x="1164653" y="1854200"/>
                  </a:lnTo>
                  <a:close/>
                </a:path>
                <a:path w="2379345" h="4826000">
                  <a:moveTo>
                    <a:pt x="375196" y="1841500"/>
                  </a:moveTo>
                  <a:lnTo>
                    <a:pt x="318401" y="1841500"/>
                  </a:lnTo>
                  <a:lnTo>
                    <a:pt x="319417" y="1854200"/>
                  </a:lnTo>
                  <a:lnTo>
                    <a:pt x="372998" y="1854200"/>
                  </a:lnTo>
                  <a:lnTo>
                    <a:pt x="375196" y="1841500"/>
                  </a:lnTo>
                  <a:close/>
                </a:path>
                <a:path w="2379345" h="4826000">
                  <a:moveTo>
                    <a:pt x="745502" y="1841500"/>
                  </a:moveTo>
                  <a:lnTo>
                    <a:pt x="407085" y="1841500"/>
                  </a:lnTo>
                  <a:lnTo>
                    <a:pt x="407923" y="1854200"/>
                  </a:lnTo>
                  <a:lnTo>
                    <a:pt x="742797" y="1854200"/>
                  </a:lnTo>
                  <a:lnTo>
                    <a:pt x="745502" y="1841500"/>
                  </a:lnTo>
                  <a:close/>
                </a:path>
                <a:path w="2379345" h="4826000">
                  <a:moveTo>
                    <a:pt x="1160957" y="1841500"/>
                  </a:moveTo>
                  <a:lnTo>
                    <a:pt x="1102194" y="1841500"/>
                  </a:lnTo>
                  <a:lnTo>
                    <a:pt x="1099515" y="1854200"/>
                  </a:lnTo>
                  <a:lnTo>
                    <a:pt x="1162138" y="1854200"/>
                  </a:lnTo>
                  <a:lnTo>
                    <a:pt x="1160957" y="1841500"/>
                  </a:lnTo>
                  <a:close/>
                </a:path>
                <a:path w="2379345" h="4826000">
                  <a:moveTo>
                    <a:pt x="367271" y="1828800"/>
                  </a:moveTo>
                  <a:lnTo>
                    <a:pt x="310400" y="1828800"/>
                  </a:lnTo>
                  <a:lnTo>
                    <a:pt x="310692" y="1841500"/>
                  </a:lnTo>
                  <a:lnTo>
                    <a:pt x="369735" y="1841500"/>
                  </a:lnTo>
                  <a:lnTo>
                    <a:pt x="367271" y="1828800"/>
                  </a:lnTo>
                  <a:close/>
                </a:path>
                <a:path w="2379345" h="4826000">
                  <a:moveTo>
                    <a:pt x="755637" y="1828800"/>
                  </a:moveTo>
                  <a:lnTo>
                    <a:pt x="400964" y="1828800"/>
                  </a:lnTo>
                  <a:lnTo>
                    <a:pt x="401878" y="1841500"/>
                  </a:lnTo>
                  <a:lnTo>
                    <a:pt x="753617" y="1841500"/>
                  </a:lnTo>
                  <a:lnTo>
                    <a:pt x="755637" y="1828800"/>
                  </a:lnTo>
                  <a:close/>
                </a:path>
                <a:path w="2379345" h="4826000">
                  <a:moveTo>
                    <a:pt x="1160233" y="1828800"/>
                  </a:moveTo>
                  <a:lnTo>
                    <a:pt x="1104772" y="1828800"/>
                  </a:lnTo>
                  <a:lnTo>
                    <a:pt x="1104264" y="1841500"/>
                  </a:lnTo>
                  <a:lnTo>
                    <a:pt x="1159662" y="1841500"/>
                  </a:lnTo>
                  <a:lnTo>
                    <a:pt x="1160233" y="1828800"/>
                  </a:lnTo>
                  <a:close/>
                </a:path>
                <a:path w="2379345" h="4826000">
                  <a:moveTo>
                    <a:pt x="368553" y="1816100"/>
                  </a:moveTo>
                  <a:lnTo>
                    <a:pt x="305714" y="1816100"/>
                  </a:lnTo>
                  <a:lnTo>
                    <a:pt x="305498" y="1828800"/>
                  </a:lnTo>
                  <a:lnTo>
                    <a:pt x="369366" y="1828800"/>
                  </a:lnTo>
                  <a:lnTo>
                    <a:pt x="368553" y="1816100"/>
                  </a:lnTo>
                  <a:close/>
                </a:path>
                <a:path w="2379345" h="4826000">
                  <a:moveTo>
                    <a:pt x="791324" y="1816100"/>
                  </a:moveTo>
                  <a:lnTo>
                    <a:pt x="400570" y="1816100"/>
                  </a:lnTo>
                  <a:lnTo>
                    <a:pt x="399707" y="1828800"/>
                  </a:lnTo>
                  <a:lnTo>
                    <a:pt x="777862" y="1828800"/>
                  </a:lnTo>
                  <a:lnTo>
                    <a:pt x="791324" y="1816100"/>
                  </a:lnTo>
                  <a:close/>
                </a:path>
                <a:path w="2379345" h="4826000">
                  <a:moveTo>
                    <a:pt x="958380" y="1816100"/>
                  </a:moveTo>
                  <a:lnTo>
                    <a:pt x="940155" y="1816100"/>
                  </a:lnTo>
                  <a:lnTo>
                    <a:pt x="940282" y="1828800"/>
                  </a:lnTo>
                  <a:lnTo>
                    <a:pt x="957605" y="1828800"/>
                  </a:lnTo>
                  <a:lnTo>
                    <a:pt x="958380" y="1816100"/>
                  </a:lnTo>
                  <a:close/>
                </a:path>
                <a:path w="2379345" h="4826000">
                  <a:moveTo>
                    <a:pt x="1164488" y="1816100"/>
                  </a:moveTo>
                  <a:lnTo>
                    <a:pt x="1099400" y="1816100"/>
                  </a:lnTo>
                  <a:lnTo>
                    <a:pt x="1100277" y="1828800"/>
                  </a:lnTo>
                  <a:lnTo>
                    <a:pt x="1163104" y="1828800"/>
                  </a:lnTo>
                  <a:lnTo>
                    <a:pt x="1164488" y="1816100"/>
                  </a:lnTo>
                  <a:close/>
                </a:path>
                <a:path w="2379345" h="4826000">
                  <a:moveTo>
                    <a:pt x="367703" y="1803400"/>
                  </a:moveTo>
                  <a:lnTo>
                    <a:pt x="300189" y="1803400"/>
                  </a:lnTo>
                  <a:lnTo>
                    <a:pt x="300812" y="1816100"/>
                  </a:lnTo>
                  <a:lnTo>
                    <a:pt x="363346" y="1816100"/>
                  </a:lnTo>
                  <a:lnTo>
                    <a:pt x="367703" y="1803400"/>
                  </a:lnTo>
                  <a:close/>
                </a:path>
                <a:path w="2379345" h="4826000">
                  <a:moveTo>
                    <a:pt x="806856" y="1803400"/>
                  </a:moveTo>
                  <a:lnTo>
                    <a:pt x="393801" y="1803400"/>
                  </a:lnTo>
                  <a:lnTo>
                    <a:pt x="395858" y="1816100"/>
                  </a:lnTo>
                  <a:lnTo>
                    <a:pt x="806119" y="1816100"/>
                  </a:lnTo>
                  <a:lnTo>
                    <a:pt x="806856" y="1803400"/>
                  </a:lnTo>
                  <a:close/>
                </a:path>
                <a:path w="2379345" h="4826000">
                  <a:moveTo>
                    <a:pt x="925360" y="1803400"/>
                  </a:moveTo>
                  <a:lnTo>
                    <a:pt x="903643" y="1803400"/>
                  </a:lnTo>
                  <a:lnTo>
                    <a:pt x="907872" y="1816100"/>
                  </a:lnTo>
                  <a:lnTo>
                    <a:pt x="923010" y="1816100"/>
                  </a:lnTo>
                  <a:lnTo>
                    <a:pt x="925360" y="1803400"/>
                  </a:lnTo>
                  <a:close/>
                </a:path>
                <a:path w="2379345" h="4826000">
                  <a:moveTo>
                    <a:pt x="936447" y="1803400"/>
                  </a:moveTo>
                  <a:lnTo>
                    <a:pt x="925360" y="1803400"/>
                  </a:lnTo>
                  <a:lnTo>
                    <a:pt x="923848" y="1816100"/>
                  </a:lnTo>
                  <a:lnTo>
                    <a:pt x="935024" y="1816100"/>
                  </a:lnTo>
                  <a:lnTo>
                    <a:pt x="936447" y="1803400"/>
                  </a:lnTo>
                  <a:close/>
                </a:path>
                <a:path w="2379345" h="4826000">
                  <a:moveTo>
                    <a:pt x="961682" y="1803400"/>
                  </a:moveTo>
                  <a:lnTo>
                    <a:pt x="936675" y="1803400"/>
                  </a:lnTo>
                  <a:lnTo>
                    <a:pt x="937945" y="1816100"/>
                  </a:lnTo>
                  <a:lnTo>
                    <a:pt x="962609" y="1816100"/>
                  </a:lnTo>
                  <a:lnTo>
                    <a:pt x="961682" y="1803400"/>
                  </a:lnTo>
                  <a:close/>
                </a:path>
                <a:path w="2379345" h="4826000">
                  <a:moveTo>
                    <a:pt x="1162989" y="1803400"/>
                  </a:moveTo>
                  <a:lnTo>
                    <a:pt x="1095730" y="1803400"/>
                  </a:lnTo>
                  <a:lnTo>
                    <a:pt x="1096479" y="1816100"/>
                  </a:lnTo>
                  <a:lnTo>
                    <a:pt x="1163269" y="1816100"/>
                  </a:lnTo>
                  <a:lnTo>
                    <a:pt x="1162989" y="1803400"/>
                  </a:lnTo>
                  <a:close/>
                </a:path>
                <a:path w="2379345" h="4826000">
                  <a:moveTo>
                    <a:pt x="370306" y="1790700"/>
                  </a:moveTo>
                  <a:lnTo>
                    <a:pt x="326593" y="1790700"/>
                  </a:lnTo>
                  <a:lnTo>
                    <a:pt x="324091" y="1803400"/>
                  </a:lnTo>
                  <a:lnTo>
                    <a:pt x="367118" y="1803400"/>
                  </a:lnTo>
                  <a:lnTo>
                    <a:pt x="370306" y="1790700"/>
                  </a:lnTo>
                  <a:close/>
                </a:path>
                <a:path w="2379345" h="4826000">
                  <a:moveTo>
                    <a:pt x="832751" y="1790700"/>
                  </a:moveTo>
                  <a:lnTo>
                    <a:pt x="389699" y="1790700"/>
                  </a:lnTo>
                  <a:lnTo>
                    <a:pt x="389648" y="1803400"/>
                  </a:lnTo>
                  <a:lnTo>
                    <a:pt x="830186" y="1803400"/>
                  </a:lnTo>
                  <a:lnTo>
                    <a:pt x="832751" y="1790700"/>
                  </a:lnTo>
                  <a:close/>
                </a:path>
                <a:path w="2379345" h="4826000">
                  <a:moveTo>
                    <a:pt x="893622" y="1790700"/>
                  </a:moveTo>
                  <a:lnTo>
                    <a:pt x="872324" y="1790700"/>
                  </a:lnTo>
                  <a:lnTo>
                    <a:pt x="874483" y="1803400"/>
                  </a:lnTo>
                  <a:lnTo>
                    <a:pt x="889114" y="1803400"/>
                  </a:lnTo>
                  <a:lnTo>
                    <a:pt x="893622" y="1790700"/>
                  </a:lnTo>
                  <a:close/>
                </a:path>
                <a:path w="2379345" h="4826000">
                  <a:moveTo>
                    <a:pt x="957122" y="1790700"/>
                  </a:moveTo>
                  <a:lnTo>
                    <a:pt x="895845" y="1790700"/>
                  </a:lnTo>
                  <a:lnTo>
                    <a:pt x="896404" y="1803400"/>
                  </a:lnTo>
                  <a:lnTo>
                    <a:pt x="955916" y="1803400"/>
                  </a:lnTo>
                  <a:lnTo>
                    <a:pt x="957122" y="1790700"/>
                  </a:lnTo>
                  <a:close/>
                </a:path>
                <a:path w="2379345" h="4826000">
                  <a:moveTo>
                    <a:pt x="1166088" y="1790700"/>
                  </a:moveTo>
                  <a:lnTo>
                    <a:pt x="1051445" y="1790700"/>
                  </a:lnTo>
                  <a:lnTo>
                    <a:pt x="1054341" y="1803400"/>
                  </a:lnTo>
                  <a:lnTo>
                    <a:pt x="1165339" y="1803400"/>
                  </a:lnTo>
                  <a:lnTo>
                    <a:pt x="1166088" y="1790700"/>
                  </a:lnTo>
                  <a:close/>
                </a:path>
                <a:path w="2379345" h="4826000">
                  <a:moveTo>
                    <a:pt x="367131" y="1778000"/>
                  </a:moveTo>
                  <a:lnTo>
                    <a:pt x="331203" y="1778000"/>
                  </a:lnTo>
                  <a:lnTo>
                    <a:pt x="330619" y="1790700"/>
                  </a:lnTo>
                  <a:lnTo>
                    <a:pt x="366699" y="1790700"/>
                  </a:lnTo>
                  <a:lnTo>
                    <a:pt x="367131" y="1778000"/>
                  </a:lnTo>
                  <a:close/>
                </a:path>
                <a:path w="2379345" h="4826000">
                  <a:moveTo>
                    <a:pt x="964603" y="1778000"/>
                  </a:moveTo>
                  <a:lnTo>
                    <a:pt x="388023" y="1778000"/>
                  </a:lnTo>
                  <a:lnTo>
                    <a:pt x="386740" y="1790700"/>
                  </a:lnTo>
                  <a:lnTo>
                    <a:pt x="965415" y="1790700"/>
                  </a:lnTo>
                  <a:lnTo>
                    <a:pt x="964603" y="1778000"/>
                  </a:lnTo>
                  <a:close/>
                </a:path>
                <a:path w="2379345" h="4826000">
                  <a:moveTo>
                    <a:pt x="1165186" y="1778000"/>
                  </a:moveTo>
                  <a:lnTo>
                    <a:pt x="1042390" y="1778000"/>
                  </a:lnTo>
                  <a:lnTo>
                    <a:pt x="1042809" y="1790700"/>
                  </a:lnTo>
                  <a:lnTo>
                    <a:pt x="1164932" y="1790700"/>
                  </a:lnTo>
                  <a:lnTo>
                    <a:pt x="1165186" y="1778000"/>
                  </a:lnTo>
                  <a:close/>
                </a:path>
                <a:path w="2379345" h="4826000">
                  <a:moveTo>
                    <a:pt x="369074" y="1765300"/>
                  </a:moveTo>
                  <a:lnTo>
                    <a:pt x="330834" y="1765300"/>
                  </a:lnTo>
                  <a:lnTo>
                    <a:pt x="331254" y="1778000"/>
                  </a:lnTo>
                  <a:lnTo>
                    <a:pt x="370458" y="1778000"/>
                  </a:lnTo>
                  <a:lnTo>
                    <a:pt x="369074" y="1765300"/>
                  </a:lnTo>
                  <a:close/>
                </a:path>
                <a:path w="2379345" h="4826000">
                  <a:moveTo>
                    <a:pt x="1004239" y="1765300"/>
                  </a:moveTo>
                  <a:lnTo>
                    <a:pt x="387311" y="1765300"/>
                  </a:lnTo>
                  <a:lnTo>
                    <a:pt x="388581" y="1778000"/>
                  </a:lnTo>
                  <a:lnTo>
                    <a:pt x="1000315" y="1778000"/>
                  </a:lnTo>
                  <a:lnTo>
                    <a:pt x="1004239" y="1765300"/>
                  </a:lnTo>
                  <a:close/>
                </a:path>
                <a:path w="2379345" h="4826000">
                  <a:moveTo>
                    <a:pt x="1009726" y="1765300"/>
                  </a:moveTo>
                  <a:lnTo>
                    <a:pt x="1004887" y="1765300"/>
                  </a:lnTo>
                  <a:lnTo>
                    <a:pt x="1006424" y="1778000"/>
                  </a:lnTo>
                  <a:lnTo>
                    <a:pt x="1009726" y="1765300"/>
                  </a:lnTo>
                  <a:close/>
                </a:path>
                <a:path w="2379345" h="4826000">
                  <a:moveTo>
                    <a:pt x="1167777" y="1765300"/>
                  </a:moveTo>
                  <a:lnTo>
                    <a:pt x="1009726" y="1765300"/>
                  </a:lnTo>
                  <a:lnTo>
                    <a:pt x="1007211" y="1778000"/>
                  </a:lnTo>
                  <a:lnTo>
                    <a:pt x="1167053" y="1778000"/>
                  </a:lnTo>
                  <a:lnTo>
                    <a:pt x="1167777" y="1765300"/>
                  </a:lnTo>
                  <a:close/>
                </a:path>
                <a:path w="2379345" h="4826000">
                  <a:moveTo>
                    <a:pt x="366369" y="1752600"/>
                  </a:moveTo>
                  <a:lnTo>
                    <a:pt x="329425" y="1752600"/>
                  </a:lnTo>
                  <a:lnTo>
                    <a:pt x="330707" y="1765300"/>
                  </a:lnTo>
                  <a:lnTo>
                    <a:pt x="364045" y="1765300"/>
                  </a:lnTo>
                  <a:lnTo>
                    <a:pt x="366369" y="1752600"/>
                  </a:lnTo>
                  <a:close/>
                </a:path>
                <a:path w="2379345" h="4826000">
                  <a:moveTo>
                    <a:pt x="1174902" y="1752600"/>
                  </a:moveTo>
                  <a:lnTo>
                    <a:pt x="389051" y="1752600"/>
                  </a:lnTo>
                  <a:lnTo>
                    <a:pt x="388683" y="1765300"/>
                  </a:lnTo>
                  <a:lnTo>
                    <a:pt x="1175232" y="1765300"/>
                  </a:lnTo>
                  <a:lnTo>
                    <a:pt x="1174902" y="1752600"/>
                  </a:lnTo>
                  <a:close/>
                </a:path>
                <a:path w="2379345" h="4826000">
                  <a:moveTo>
                    <a:pt x="366267" y="1739900"/>
                  </a:moveTo>
                  <a:lnTo>
                    <a:pt x="325005" y="1739900"/>
                  </a:lnTo>
                  <a:lnTo>
                    <a:pt x="327063" y="1752600"/>
                  </a:lnTo>
                  <a:lnTo>
                    <a:pt x="362686" y="1752600"/>
                  </a:lnTo>
                  <a:lnTo>
                    <a:pt x="366267" y="1739900"/>
                  </a:lnTo>
                  <a:close/>
                </a:path>
                <a:path w="2379345" h="4826000">
                  <a:moveTo>
                    <a:pt x="1184909" y="1739900"/>
                  </a:moveTo>
                  <a:lnTo>
                    <a:pt x="388442" y="1739900"/>
                  </a:lnTo>
                  <a:lnTo>
                    <a:pt x="384911" y="1752600"/>
                  </a:lnTo>
                  <a:lnTo>
                    <a:pt x="1183728" y="1752600"/>
                  </a:lnTo>
                  <a:lnTo>
                    <a:pt x="1184909" y="1739900"/>
                  </a:lnTo>
                  <a:close/>
                </a:path>
                <a:path w="2379345" h="4826000">
                  <a:moveTo>
                    <a:pt x="359156" y="1727200"/>
                  </a:moveTo>
                  <a:lnTo>
                    <a:pt x="316928" y="1727200"/>
                  </a:lnTo>
                  <a:lnTo>
                    <a:pt x="318147" y="1739900"/>
                  </a:lnTo>
                  <a:lnTo>
                    <a:pt x="359981" y="1739900"/>
                  </a:lnTo>
                  <a:lnTo>
                    <a:pt x="359156" y="1727200"/>
                  </a:lnTo>
                  <a:close/>
                </a:path>
                <a:path w="2379345" h="4826000">
                  <a:moveTo>
                    <a:pt x="1209306" y="1714500"/>
                  </a:moveTo>
                  <a:lnTo>
                    <a:pt x="391845" y="1714500"/>
                  </a:lnTo>
                  <a:lnTo>
                    <a:pt x="389089" y="1727200"/>
                  </a:lnTo>
                  <a:lnTo>
                    <a:pt x="389978" y="1739900"/>
                  </a:lnTo>
                  <a:lnTo>
                    <a:pt x="1197495" y="1739900"/>
                  </a:lnTo>
                  <a:lnTo>
                    <a:pt x="1201623" y="1727200"/>
                  </a:lnTo>
                  <a:lnTo>
                    <a:pt x="1207770" y="1727200"/>
                  </a:lnTo>
                  <a:lnTo>
                    <a:pt x="1209306" y="1714500"/>
                  </a:lnTo>
                  <a:close/>
                </a:path>
                <a:path w="2379345" h="4826000">
                  <a:moveTo>
                    <a:pt x="358901" y="1714500"/>
                  </a:moveTo>
                  <a:lnTo>
                    <a:pt x="316699" y="1714500"/>
                  </a:lnTo>
                  <a:lnTo>
                    <a:pt x="316852" y="1727200"/>
                  </a:lnTo>
                  <a:lnTo>
                    <a:pt x="358114" y="1727200"/>
                  </a:lnTo>
                  <a:lnTo>
                    <a:pt x="358901" y="1714500"/>
                  </a:lnTo>
                  <a:close/>
                </a:path>
                <a:path w="2379345" h="4826000">
                  <a:moveTo>
                    <a:pt x="364680" y="1701800"/>
                  </a:moveTo>
                  <a:lnTo>
                    <a:pt x="322770" y="1701800"/>
                  </a:lnTo>
                  <a:lnTo>
                    <a:pt x="321030" y="1714500"/>
                  </a:lnTo>
                  <a:lnTo>
                    <a:pt x="364172" y="1714500"/>
                  </a:lnTo>
                  <a:lnTo>
                    <a:pt x="364680" y="1701800"/>
                  </a:lnTo>
                  <a:close/>
                </a:path>
                <a:path w="2379345" h="4826000">
                  <a:moveTo>
                    <a:pt x="1242186" y="1701800"/>
                  </a:moveTo>
                  <a:lnTo>
                    <a:pt x="394271" y="1701800"/>
                  </a:lnTo>
                  <a:lnTo>
                    <a:pt x="393077" y="1714500"/>
                  </a:lnTo>
                  <a:lnTo>
                    <a:pt x="1241094" y="1714500"/>
                  </a:lnTo>
                  <a:lnTo>
                    <a:pt x="1242186" y="1701800"/>
                  </a:lnTo>
                  <a:close/>
                </a:path>
                <a:path w="2379345" h="4826000">
                  <a:moveTo>
                    <a:pt x="367944" y="1689100"/>
                  </a:moveTo>
                  <a:lnTo>
                    <a:pt x="319735" y="1689100"/>
                  </a:lnTo>
                  <a:lnTo>
                    <a:pt x="319290" y="1701800"/>
                  </a:lnTo>
                  <a:lnTo>
                    <a:pt x="366140" y="1701800"/>
                  </a:lnTo>
                  <a:lnTo>
                    <a:pt x="367944" y="1689100"/>
                  </a:lnTo>
                  <a:close/>
                </a:path>
                <a:path w="2379345" h="4826000">
                  <a:moveTo>
                    <a:pt x="1263040" y="1689100"/>
                  </a:moveTo>
                  <a:lnTo>
                    <a:pt x="394169" y="1689100"/>
                  </a:lnTo>
                  <a:lnTo>
                    <a:pt x="394423" y="1701800"/>
                  </a:lnTo>
                  <a:lnTo>
                    <a:pt x="1260817" y="1701800"/>
                  </a:lnTo>
                  <a:lnTo>
                    <a:pt x="1263040" y="1689100"/>
                  </a:lnTo>
                  <a:close/>
                </a:path>
                <a:path w="2379345" h="4826000">
                  <a:moveTo>
                    <a:pt x="370014" y="1676400"/>
                  </a:moveTo>
                  <a:lnTo>
                    <a:pt x="323367" y="1676400"/>
                  </a:lnTo>
                  <a:lnTo>
                    <a:pt x="323202" y="1689100"/>
                  </a:lnTo>
                  <a:lnTo>
                    <a:pt x="370154" y="1689100"/>
                  </a:lnTo>
                  <a:lnTo>
                    <a:pt x="370014" y="1676400"/>
                  </a:lnTo>
                  <a:close/>
                </a:path>
                <a:path w="2379345" h="4826000">
                  <a:moveTo>
                    <a:pt x="1273441" y="1676400"/>
                  </a:moveTo>
                  <a:lnTo>
                    <a:pt x="400418" y="1676400"/>
                  </a:lnTo>
                  <a:lnTo>
                    <a:pt x="397103" y="1689100"/>
                  </a:lnTo>
                  <a:lnTo>
                    <a:pt x="1272641" y="1689100"/>
                  </a:lnTo>
                  <a:lnTo>
                    <a:pt x="1273441" y="1676400"/>
                  </a:lnTo>
                  <a:close/>
                </a:path>
                <a:path w="2379345" h="4826000">
                  <a:moveTo>
                    <a:pt x="377050" y="1663700"/>
                  </a:moveTo>
                  <a:lnTo>
                    <a:pt x="326161" y="1663700"/>
                  </a:lnTo>
                  <a:lnTo>
                    <a:pt x="326199" y="1676400"/>
                  </a:lnTo>
                  <a:lnTo>
                    <a:pt x="376542" y="1676400"/>
                  </a:lnTo>
                  <a:lnTo>
                    <a:pt x="377050" y="1663700"/>
                  </a:lnTo>
                  <a:close/>
                </a:path>
                <a:path w="2379345" h="4826000">
                  <a:moveTo>
                    <a:pt x="1300911" y="1663700"/>
                  </a:moveTo>
                  <a:lnTo>
                    <a:pt x="393852" y="1663700"/>
                  </a:lnTo>
                  <a:lnTo>
                    <a:pt x="395033" y="1676400"/>
                  </a:lnTo>
                  <a:lnTo>
                    <a:pt x="1298613" y="1676400"/>
                  </a:lnTo>
                  <a:lnTo>
                    <a:pt x="1300911" y="1663700"/>
                  </a:lnTo>
                  <a:close/>
                </a:path>
                <a:path w="2379345" h="4826000">
                  <a:moveTo>
                    <a:pt x="379425" y="1651000"/>
                  </a:moveTo>
                  <a:lnTo>
                    <a:pt x="323507" y="1651000"/>
                  </a:lnTo>
                  <a:lnTo>
                    <a:pt x="324192" y="1663700"/>
                  </a:lnTo>
                  <a:lnTo>
                    <a:pt x="379615" y="1663700"/>
                  </a:lnTo>
                  <a:lnTo>
                    <a:pt x="379425" y="1651000"/>
                  </a:lnTo>
                  <a:close/>
                </a:path>
                <a:path w="2379345" h="4826000">
                  <a:moveTo>
                    <a:pt x="1307947" y="1651000"/>
                  </a:moveTo>
                  <a:lnTo>
                    <a:pt x="379717" y="1651000"/>
                  </a:lnTo>
                  <a:lnTo>
                    <a:pt x="381177" y="1663700"/>
                  </a:lnTo>
                  <a:lnTo>
                    <a:pt x="1309509" y="1663700"/>
                  </a:lnTo>
                  <a:lnTo>
                    <a:pt x="1307947" y="1651000"/>
                  </a:lnTo>
                  <a:close/>
                </a:path>
                <a:path w="2379345" h="4826000">
                  <a:moveTo>
                    <a:pt x="1318171" y="1651000"/>
                  </a:moveTo>
                  <a:lnTo>
                    <a:pt x="1307947" y="1651000"/>
                  </a:lnTo>
                  <a:lnTo>
                    <a:pt x="1310639" y="1663700"/>
                  </a:lnTo>
                  <a:lnTo>
                    <a:pt x="1313776" y="1663700"/>
                  </a:lnTo>
                  <a:lnTo>
                    <a:pt x="1318171" y="1651000"/>
                  </a:lnTo>
                  <a:close/>
                </a:path>
                <a:path w="2379345" h="4826000">
                  <a:moveTo>
                    <a:pt x="326592" y="1645646"/>
                  </a:moveTo>
                  <a:lnTo>
                    <a:pt x="326212" y="1651000"/>
                  </a:lnTo>
                  <a:lnTo>
                    <a:pt x="326758" y="1651000"/>
                  </a:lnTo>
                  <a:lnTo>
                    <a:pt x="326592" y="1645646"/>
                  </a:lnTo>
                  <a:close/>
                </a:path>
                <a:path w="2379345" h="4826000">
                  <a:moveTo>
                    <a:pt x="327113" y="1638300"/>
                  </a:moveTo>
                  <a:lnTo>
                    <a:pt x="326592" y="1645646"/>
                  </a:lnTo>
                  <a:lnTo>
                    <a:pt x="326758" y="1651000"/>
                  </a:lnTo>
                  <a:lnTo>
                    <a:pt x="327113" y="1638300"/>
                  </a:lnTo>
                  <a:close/>
                </a:path>
                <a:path w="2379345" h="4826000">
                  <a:moveTo>
                    <a:pt x="1342161" y="1638300"/>
                  </a:moveTo>
                  <a:lnTo>
                    <a:pt x="327113" y="1638300"/>
                  </a:lnTo>
                  <a:lnTo>
                    <a:pt x="326758" y="1651000"/>
                  </a:lnTo>
                  <a:lnTo>
                    <a:pt x="1338884" y="1651000"/>
                  </a:lnTo>
                  <a:lnTo>
                    <a:pt x="1342161" y="1638300"/>
                  </a:lnTo>
                  <a:close/>
                </a:path>
                <a:path w="2379345" h="4826000">
                  <a:moveTo>
                    <a:pt x="327113" y="1638300"/>
                  </a:moveTo>
                  <a:lnTo>
                    <a:pt x="326364" y="1638300"/>
                  </a:lnTo>
                  <a:lnTo>
                    <a:pt x="326592" y="1645646"/>
                  </a:lnTo>
                  <a:lnTo>
                    <a:pt x="327113" y="1638300"/>
                  </a:lnTo>
                  <a:close/>
                </a:path>
                <a:path w="2379345" h="4826000">
                  <a:moveTo>
                    <a:pt x="1350022" y="1625600"/>
                  </a:moveTo>
                  <a:lnTo>
                    <a:pt x="324777" y="1625600"/>
                  </a:lnTo>
                  <a:lnTo>
                    <a:pt x="324611" y="1638300"/>
                  </a:lnTo>
                  <a:lnTo>
                    <a:pt x="1351762" y="1638300"/>
                  </a:lnTo>
                  <a:lnTo>
                    <a:pt x="1350022" y="1625600"/>
                  </a:lnTo>
                  <a:close/>
                </a:path>
                <a:path w="2379345" h="4826000">
                  <a:moveTo>
                    <a:pt x="1368132" y="1612900"/>
                  </a:moveTo>
                  <a:lnTo>
                    <a:pt x="328129" y="1612900"/>
                  </a:lnTo>
                  <a:lnTo>
                    <a:pt x="327228" y="1625600"/>
                  </a:lnTo>
                  <a:lnTo>
                    <a:pt x="1366939" y="1625600"/>
                  </a:lnTo>
                  <a:lnTo>
                    <a:pt x="1368132" y="1612900"/>
                  </a:lnTo>
                  <a:close/>
                </a:path>
                <a:path w="2379345" h="4826000">
                  <a:moveTo>
                    <a:pt x="1374711" y="1600200"/>
                  </a:moveTo>
                  <a:lnTo>
                    <a:pt x="333184" y="1600200"/>
                  </a:lnTo>
                  <a:lnTo>
                    <a:pt x="331114" y="1612900"/>
                  </a:lnTo>
                  <a:lnTo>
                    <a:pt x="1378292" y="1612900"/>
                  </a:lnTo>
                  <a:lnTo>
                    <a:pt x="1374711" y="1600200"/>
                  </a:lnTo>
                  <a:close/>
                </a:path>
                <a:path w="2379345" h="4826000">
                  <a:moveTo>
                    <a:pt x="1380489" y="1587500"/>
                  </a:moveTo>
                  <a:lnTo>
                    <a:pt x="335978" y="1587500"/>
                  </a:lnTo>
                  <a:lnTo>
                    <a:pt x="333705" y="1600200"/>
                  </a:lnTo>
                  <a:lnTo>
                    <a:pt x="1379245" y="1600200"/>
                  </a:lnTo>
                  <a:lnTo>
                    <a:pt x="1380489" y="1587500"/>
                  </a:lnTo>
                  <a:close/>
                </a:path>
                <a:path w="2379345" h="4826000">
                  <a:moveTo>
                    <a:pt x="1390675" y="1574800"/>
                  </a:moveTo>
                  <a:lnTo>
                    <a:pt x="335394" y="1574800"/>
                  </a:lnTo>
                  <a:lnTo>
                    <a:pt x="335406" y="1587500"/>
                  </a:lnTo>
                  <a:lnTo>
                    <a:pt x="1390014" y="1587500"/>
                  </a:lnTo>
                  <a:lnTo>
                    <a:pt x="1390675" y="1574800"/>
                  </a:lnTo>
                  <a:close/>
                </a:path>
                <a:path w="2379345" h="4826000">
                  <a:moveTo>
                    <a:pt x="1393151" y="1562100"/>
                  </a:moveTo>
                  <a:lnTo>
                    <a:pt x="324065" y="1562100"/>
                  </a:lnTo>
                  <a:lnTo>
                    <a:pt x="326999" y="1574800"/>
                  </a:lnTo>
                  <a:lnTo>
                    <a:pt x="1393748" y="1574800"/>
                  </a:lnTo>
                  <a:lnTo>
                    <a:pt x="1393151" y="1562100"/>
                  </a:lnTo>
                  <a:close/>
                </a:path>
                <a:path w="2379345" h="4826000">
                  <a:moveTo>
                    <a:pt x="1385620" y="1549400"/>
                  </a:moveTo>
                  <a:lnTo>
                    <a:pt x="320611" y="1549400"/>
                  </a:lnTo>
                  <a:lnTo>
                    <a:pt x="321538" y="1562100"/>
                  </a:lnTo>
                  <a:lnTo>
                    <a:pt x="1383474" y="1562100"/>
                  </a:lnTo>
                  <a:lnTo>
                    <a:pt x="1385620" y="1549400"/>
                  </a:lnTo>
                  <a:close/>
                </a:path>
                <a:path w="2379345" h="4826000">
                  <a:moveTo>
                    <a:pt x="1405382" y="1549400"/>
                  </a:moveTo>
                  <a:lnTo>
                    <a:pt x="1393189" y="1549400"/>
                  </a:lnTo>
                  <a:lnTo>
                    <a:pt x="1395069" y="1562100"/>
                  </a:lnTo>
                  <a:lnTo>
                    <a:pt x="1403553" y="1562100"/>
                  </a:lnTo>
                  <a:lnTo>
                    <a:pt x="1405382" y="1549400"/>
                  </a:lnTo>
                  <a:close/>
                </a:path>
                <a:path w="2379345" h="4826000">
                  <a:moveTo>
                    <a:pt x="1416710" y="1536700"/>
                  </a:moveTo>
                  <a:lnTo>
                    <a:pt x="311518" y="1536700"/>
                  </a:lnTo>
                  <a:lnTo>
                    <a:pt x="312343" y="1549400"/>
                  </a:lnTo>
                  <a:lnTo>
                    <a:pt x="1415110" y="1549400"/>
                  </a:lnTo>
                  <a:lnTo>
                    <a:pt x="1416710" y="1536700"/>
                  </a:lnTo>
                  <a:close/>
                </a:path>
                <a:path w="2379345" h="4826000">
                  <a:moveTo>
                    <a:pt x="1398968" y="1524000"/>
                  </a:moveTo>
                  <a:lnTo>
                    <a:pt x="290144" y="1524000"/>
                  </a:lnTo>
                  <a:lnTo>
                    <a:pt x="290410" y="1536700"/>
                  </a:lnTo>
                  <a:lnTo>
                    <a:pt x="1397825" y="1536700"/>
                  </a:lnTo>
                  <a:lnTo>
                    <a:pt x="1398968" y="1524000"/>
                  </a:lnTo>
                  <a:close/>
                </a:path>
                <a:path w="2379345" h="4826000">
                  <a:moveTo>
                    <a:pt x="1428153" y="1524000"/>
                  </a:moveTo>
                  <a:lnTo>
                    <a:pt x="1406715" y="1524000"/>
                  </a:lnTo>
                  <a:lnTo>
                    <a:pt x="1406232" y="1536700"/>
                  </a:lnTo>
                  <a:lnTo>
                    <a:pt x="1425816" y="1536700"/>
                  </a:lnTo>
                  <a:lnTo>
                    <a:pt x="1428153" y="1524000"/>
                  </a:lnTo>
                  <a:close/>
                </a:path>
                <a:path w="2379345" h="4826000">
                  <a:moveTo>
                    <a:pt x="1402880" y="1511300"/>
                  </a:moveTo>
                  <a:lnTo>
                    <a:pt x="293763" y="1511300"/>
                  </a:lnTo>
                  <a:lnTo>
                    <a:pt x="293420" y="1524000"/>
                  </a:lnTo>
                  <a:lnTo>
                    <a:pt x="1400924" y="1524000"/>
                  </a:lnTo>
                  <a:lnTo>
                    <a:pt x="1402880" y="1511300"/>
                  </a:lnTo>
                  <a:close/>
                </a:path>
                <a:path w="2379345" h="4826000">
                  <a:moveTo>
                    <a:pt x="1442237" y="1511300"/>
                  </a:moveTo>
                  <a:lnTo>
                    <a:pt x="1402880" y="1511300"/>
                  </a:lnTo>
                  <a:lnTo>
                    <a:pt x="1403591" y="1524000"/>
                  </a:lnTo>
                  <a:lnTo>
                    <a:pt x="1439240" y="1524000"/>
                  </a:lnTo>
                  <a:lnTo>
                    <a:pt x="1442237" y="1511300"/>
                  </a:lnTo>
                  <a:close/>
                </a:path>
                <a:path w="2379345" h="4826000">
                  <a:moveTo>
                    <a:pt x="1407058" y="1498600"/>
                  </a:moveTo>
                  <a:lnTo>
                    <a:pt x="297700" y="1498600"/>
                  </a:lnTo>
                  <a:lnTo>
                    <a:pt x="297751" y="1511300"/>
                  </a:lnTo>
                  <a:lnTo>
                    <a:pt x="1406728" y="1511300"/>
                  </a:lnTo>
                  <a:lnTo>
                    <a:pt x="1407058" y="1498600"/>
                  </a:lnTo>
                  <a:close/>
                </a:path>
                <a:path w="2379345" h="4826000">
                  <a:moveTo>
                    <a:pt x="1444878" y="1498600"/>
                  </a:moveTo>
                  <a:lnTo>
                    <a:pt x="1407579" y="1498600"/>
                  </a:lnTo>
                  <a:lnTo>
                    <a:pt x="1407960" y="1511300"/>
                  </a:lnTo>
                  <a:lnTo>
                    <a:pt x="1444980" y="1511300"/>
                  </a:lnTo>
                  <a:lnTo>
                    <a:pt x="1444878" y="1498600"/>
                  </a:lnTo>
                  <a:close/>
                </a:path>
                <a:path w="2379345" h="4826000">
                  <a:moveTo>
                    <a:pt x="1461465" y="1485900"/>
                  </a:moveTo>
                  <a:lnTo>
                    <a:pt x="300202" y="1485900"/>
                  </a:lnTo>
                  <a:lnTo>
                    <a:pt x="299885" y="1498600"/>
                  </a:lnTo>
                  <a:lnTo>
                    <a:pt x="1458696" y="1498600"/>
                  </a:lnTo>
                  <a:lnTo>
                    <a:pt x="1461465" y="1485900"/>
                  </a:lnTo>
                  <a:close/>
                </a:path>
                <a:path w="2379345" h="4826000">
                  <a:moveTo>
                    <a:pt x="1479842" y="1473200"/>
                  </a:moveTo>
                  <a:lnTo>
                    <a:pt x="296341" y="1473200"/>
                  </a:lnTo>
                  <a:lnTo>
                    <a:pt x="296443" y="1485900"/>
                  </a:lnTo>
                  <a:lnTo>
                    <a:pt x="1476476" y="1485900"/>
                  </a:lnTo>
                  <a:lnTo>
                    <a:pt x="1479842" y="1473200"/>
                  </a:lnTo>
                  <a:close/>
                </a:path>
                <a:path w="2379345" h="4826000">
                  <a:moveTo>
                    <a:pt x="1486903" y="1460500"/>
                  </a:moveTo>
                  <a:lnTo>
                    <a:pt x="299034" y="1460500"/>
                  </a:lnTo>
                  <a:lnTo>
                    <a:pt x="299427" y="1473200"/>
                  </a:lnTo>
                  <a:lnTo>
                    <a:pt x="1485455" y="1473200"/>
                  </a:lnTo>
                  <a:lnTo>
                    <a:pt x="1486903" y="1460500"/>
                  </a:lnTo>
                  <a:close/>
                </a:path>
                <a:path w="2379345" h="4826000">
                  <a:moveTo>
                    <a:pt x="1495844" y="1447800"/>
                  </a:moveTo>
                  <a:lnTo>
                    <a:pt x="297764" y="1447800"/>
                  </a:lnTo>
                  <a:lnTo>
                    <a:pt x="296798" y="1460500"/>
                  </a:lnTo>
                  <a:lnTo>
                    <a:pt x="1494002" y="1460500"/>
                  </a:lnTo>
                  <a:lnTo>
                    <a:pt x="1495844" y="1447800"/>
                  </a:lnTo>
                  <a:close/>
                </a:path>
                <a:path w="2379345" h="4826000">
                  <a:moveTo>
                    <a:pt x="1530730" y="1435100"/>
                  </a:moveTo>
                  <a:lnTo>
                    <a:pt x="305765" y="1435100"/>
                  </a:lnTo>
                  <a:lnTo>
                    <a:pt x="303491" y="1447800"/>
                  </a:lnTo>
                  <a:lnTo>
                    <a:pt x="1528521" y="1447800"/>
                  </a:lnTo>
                  <a:lnTo>
                    <a:pt x="1530730" y="1435100"/>
                  </a:lnTo>
                  <a:close/>
                </a:path>
                <a:path w="2379345" h="4826000">
                  <a:moveTo>
                    <a:pt x="1554581" y="1422400"/>
                  </a:moveTo>
                  <a:lnTo>
                    <a:pt x="304774" y="1422400"/>
                  </a:lnTo>
                  <a:lnTo>
                    <a:pt x="306209" y="1435100"/>
                  </a:lnTo>
                  <a:lnTo>
                    <a:pt x="1555724" y="1435100"/>
                  </a:lnTo>
                  <a:lnTo>
                    <a:pt x="1554581" y="1422400"/>
                  </a:lnTo>
                  <a:close/>
                </a:path>
                <a:path w="2379345" h="4826000">
                  <a:moveTo>
                    <a:pt x="1587499" y="1409700"/>
                  </a:moveTo>
                  <a:lnTo>
                    <a:pt x="312102" y="1409700"/>
                  </a:lnTo>
                  <a:lnTo>
                    <a:pt x="311442" y="1422400"/>
                  </a:lnTo>
                  <a:lnTo>
                    <a:pt x="1589595" y="1422400"/>
                  </a:lnTo>
                  <a:lnTo>
                    <a:pt x="1587499" y="1409700"/>
                  </a:lnTo>
                  <a:close/>
                </a:path>
                <a:path w="2379345" h="4826000">
                  <a:moveTo>
                    <a:pt x="1601203" y="1409700"/>
                  </a:moveTo>
                  <a:lnTo>
                    <a:pt x="1587499" y="1409700"/>
                  </a:lnTo>
                  <a:lnTo>
                    <a:pt x="1591017" y="1422400"/>
                  </a:lnTo>
                  <a:lnTo>
                    <a:pt x="1602663" y="1422400"/>
                  </a:lnTo>
                  <a:lnTo>
                    <a:pt x="1601203" y="1409700"/>
                  </a:lnTo>
                  <a:close/>
                </a:path>
                <a:path w="2379345" h="4826000">
                  <a:moveTo>
                    <a:pt x="1612049" y="1409700"/>
                  </a:moveTo>
                  <a:lnTo>
                    <a:pt x="1602549" y="1409700"/>
                  </a:lnTo>
                  <a:lnTo>
                    <a:pt x="1604479" y="1422400"/>
                  </a:lnTo>
                  <a:lnTo>
                    <a:pt x="1609928" y="1422400"/>
                  </a:lnTo>
                  <a:lnTo>
                    <a:pt x="1612049" y="1409700"/>
                  </a:lnTo>
                  <a:close/>
                </a:path>
                <a:path w="2379345" h="4826000">
                  <a:moveTo>
                    <a:pt x="1618233" y="1397000"/>
                  </a:moveTo>
                  <a:lnTo>
                    <a:pt x="315442" y="1397000"/>
                  </a:lnTo>
                  <a:lnTo>
                    <a:pt x="315658" y="1409700"/>
                  </a:lnTo>
                  <a:lnTo>
                    <a:pt x="1618500" y="1409700"/>
                  </a:lnTo>
                  <a:lnTo>
                    <a:pt x="1618233" y="1397000"/>
                  </a:lnTo>
                  <a:close/>
                </a:path>
                <a:path w="2379345" h="4826000">
                  <a:moveTo>
                    <a:pt x="315937" y="1384300"/>
                  </a:moveTo>
                  <a:lnTo>
                    <a:pt x="308521" y="1384300"/>
                  </a:lnTo>
                  <a:lnTo>
                    <a:pt x="311251" y="1397000"/>
                  </a:lnTo>
                  <a:lnTo>
                    <a:pt x="314197" y="1397000"/>
                  </a:lnTo>
                  <a:lnTo>
                    <a:pt x="315937" y="1384300"/>
                  </a:lnTo>
                  <a:close/>
                </a:path>
                <a:path w="2379345" h="4826000">
                  <a:moveTo>
                    <a:pt x="1604962" y="1384300"/>
                  </a:moveTo>
                  <a:lnTo>
                    <a:pt x="315937" y="1384300"/>
                  </a:lnTo>
                  <a:lnTo>
                    <a:pt x="315036" y="1397000"/>
                  </a:lnTo>
                  <a:lnTo>
                    <a:pt x="1605191" y="1397000"/>
                  </a:lnTo>
                  <a:lnTo>
                    <a:pt x="1604962" y="1384300"/>
                  </a:lnTo>
                  <a:close/>
                </a:path>
                <a:path w="2379345" h="4826000">
                  <a:moveTo>
                    <a:pt x="1614322" y="1371600"/>
                  </a:moveTo>
                  <a:lnTo>
                    <a:pt x="314477" y="1371600"/>
                  </a:lnTo>
                  <a:lnTo>
                    <a:pt x="313969" y="1384300"/>
                  </a:lnTo>
                  <a:lnTo>
                    <a:pt x="1612887" y="1384300"/>
                  </a:lnTo>
                  <a:lnTo>
                    <a:pt x="1614322" y="1371600"/>
                  </a:lnTo>
                  <a:close/>
                </a:path>
                <a:path w="2379345" h="4826000">
                  <a:moveTo>
                    <a:pt x="1625676" y="1358900"/>
                  </a:moveTo>
                  <a:lnTo>
                    <a:pt x="316483" y="1358900"/>
                  </a:lnTo>
                  <a:lnTo>
                    <a:pt x="316941" y="1371600"/>
                  </a:lnTo>
                  <a:lnTo>
                    <a:pt x="1623199" y="1371600"/>
                  </a:lnTo>
                  <a:lnTo>
                    <a:pt x="1625676" y="1358900"/>
                  </a:lnTo>
                  <a:close/>
                </a:path>
                <a:path w="2379345" h="4826000">
                  <a:moveTo>
                    <a:pt x="1228928" y="1333500"/>
                  </a:moveTo>
                  <a:lnTo>
                    <a:pt x="326186" y="1333500"/>
                  </a:lnTo>
                  <a:lnTo>
                    <a:pt x="326593" y="1346200"/>
                  </a:lnTo>
                  <a:lnTo>
                    <a:pt x="319951" y="1346200"/>
                  </a:lnTo>
                  <a:lnTo>
                    <a:pt x="318973" y="1358900"/>
                  </a:lnTo>
                  <a:lnTo>
                    <a:pt x="1219415" y="1358900"/>
                  </a:lnTo>
                  <a:lnTo>
                    <a:pt x="1228928" y="1333500"/>
                  </a:lnTo>
                  <a:close/>
                </a:path>
                <a:path w="2379345" h="4826000">
                  <a:moveTo>
                    <a:pt x="1635378" y="1346200"/>
                  </a:moveTo>
                  <a:lnTo>
                    <a:pt x="1242923" y="1346200"/>
                  </a:lnTo>
                  <a:lnTo>
                    <a:pt x="1232395" y="1358900"/>
                  </a:lnTo>
                  <a:lnTo>
                    <a:pt x="1632597" y="1358900"/>
                  </a:lnTo>
                  <a:lnTo>
                    <a:pt x="1635378" y="1346200"/>
                  </a:lnTo>
                  <a:close/>
                </a:path>
                <a:path w="2379345" h="4826000">
                  <a:moveTo>
                    <a:pt x="1754555" y="1346200"/>
                  </a:moveTo>
                  <a:lnTo>
                    <a:pt x="1733130" y="1346200"/>
                  </a:lnTo>
                  <a:lnTo>
                    <a:pt x="1737448" y="1358900"/>
                  </a:lnTo>
                  <a:lnTo>
                    <a:pt x="1756511" y="1358900"/>
                  </a:lnTo>
                  <a:lnTo>
                    <a:pt x="1754555" y="1346200"/>
                  </a:lnTo>
                  <a:close/>
                </a:path>
                <a:path w="2379345" h="4826000">
                  <a:moveTo>
                    <a:pt x="1763306" y="1346200"/>
                  </a:moveTo>
                  <a:lnTo>
                    <a:pt x="1754555" y="1346200"/>
                  </a:lnTo>
                  <a:lnTo>
                    <a:pt x="1757679" y="1358900"/>
                  </a:lnTo>
                  <a:lnTo>
                    <a:pt x="1760740" y="1358900"/>
                  </a:lnTo>
                  <a:lnTo>
                    <a:pt x="1763306" y="1346200"/>
                  </a:lnTo>
                  <a:close/>
                </a:path>
                <a:path w="2379345" h="4826000">
                  <a:moveTo>
                    <a:pt x="1657464" y="1333500"/>
                  </a:moveTo>
                  <a:lnTo>
                    <a:pt x="1249476" y="1333500"/>
                  </a:lnTo>
                  <a:lnTo>
                    <a:pt x="1246924" y="1346200"/>
                  </a:lnTo>
                  <a:lnTo>
                    <a:pt x="1656130" y="1346200"/>
                  </a:lnTo>
                  <a:lnTo>
                    <a:pt x="1657464" y="1333500"/>
                  </a:lnTo>
                  <a:close/>
                </a:path>
                <a:path w="2379345" h="4826000">
                  <a:moveTo>
                    <a:pt x="1785759" y="1333500"/>
                  </a:moveTo>
                  <a:lnTo>
                    <a:pt x="1728977" y="1333500"/>
                  </a:lnTo>
                  <a:lnTo>
                    <a:pt x="1728419" y="1346200"/>
                  </a:lnTo>
                  <a:lnTo>
                    <a:pt x="1783880" y="1346200"/>
                  </a:lnTo>
                  <a:lnTo>
                    <a:pt x="1785759" y="1333500"/>
                  </a:lnTo>
                  <a:close/>
                </a:path>
                <a:path w="2379345" h="4826000">
                  <a:moveTo>
                    <a:pt x="1242402" y="1308100"/>
                  </a:moveTo>
                  <a:lnTo>
                    <a:pt x="338162" y="1308100"/>
                  </a:lnTo>
                  <a:lnTo>
                    <a:pt x="335203" y="1320800"/>
                  </a:lnTo>
                  <a:lnTo>
                    <a:pt x="328726" y="1320800"/>
                  </a:lnTo>
                  <a:lnTo>
                    <a:pt x="328053" y="1333500"/>
                  </a:lnTo>
                  <a:lnTo>
                    <a:pt x="1231290" y="1333500"/>
                  </a:lnTo>
                  <a:lnTo>
                    <a:pt x="1238161" y="1320800"/>
                  </a:lnTo>
                  <a:lnTo>
                    <a:pt x="1242402" y="1308100"/>
                  </a:lnTo>
                  <a:close/>
                </a:path>
                <a:path w="2379345" h="4826000">
                  <a:moveTo>
                    <a:pt x="1693671" y="1320800"/>
                  </a:moveTo>
                  <a:lnTo>
                    <a:pt x="1264399" y="1320800"/>
                  </a:lnTo>
                  <a:lnTo>
                    <a:pt x="1259738" y="1333500"/>
                  </a:lnTo>
                  <a:lnTo>
                    <a:pt x="1692186" y="1333500"/>
                  </a:lnTo>
                  <a:lnTo>
                    <a:pt x="1693671" y="1320800"/>
                  </a:lnTo>
                  <a:close/>
                </a:path>
                <a:path w="2379345" h="4826000">
                  <a:moveTo>
                    <a:pt x="1704111" y="1320800"/>
                  </a:moveTo>
                  <a:lnTo>
                    <a:pt x="1699475" y="1320800"/>
                  </a:lnTo>
                  <a:lnTo>
                    <a:pt x="1701088" y="1333500"/>
                  </a:lnTo>
                  <a:lnTo>
                    <a:pt x="1702841" y="1333500"/>
                  </a:lnTo>
                  <a:lnTo>
                    <a:pt x="1704111" y="1320800"/>
                  </a:lnTo>
                  <a:close/>
                </a:path>
                <a:path w="2379345" h="4826000">
                  <a:moveTo>
                    <a:pt x="1809965" y="1320800"/>
                  </a:moveTo>
                  <a:lnTo>
                    <a:pt x="1742135" y="1320800"/>
                  </a:lnTo>
                  <a:lnTo>
                    <a:pt x="1738972" y="1333500"/>
                  </a:lnTo>
                  <a:lnTo>
                    <a:pt x="1809013" y="1333500"/>
                  </a:lnTo>
                  <a:lnTo>
                    <a:pt x="1809965" y="1320800"/>
                  </a:lnTo>
                  <a:close/>
                </a:path>
                <a:path w="2379345" h="4826000">
                  <a:moveTo>
                    <a:pt x="1828164" y="1320800"/>
                  </a:moveTo>
                  <a:lnTo>
                    <a:pt x="1821408" y="1320800"/>
                  </a:lnTo>
                  <a:lnTo>
                    <a:pt x="1823542" y="1333500"/>
                  </a:lnTo>
                  <a:lnTo>
                    <a:pt x="1826044" y="1333500"/>
                  </a:lnTo>
                  <a:lnTo>
                    <a:pt x="1828164" y="1320800"/>
                  </a:lnTo>
                  <a:close/>
                </a:path>
                <a:path w="2379345" h="4826000">
                  <a:moveTo>
                    <a:pt x="1384655" y="1244600"/>
                  </a:moveTo>
                  <a:lnTo>
                    <a:pt x="1314589" y="1244600"/>
                  </a:lnTo>
                  <a:lnTo>
                    <a:pt x="1303146" y="1257300"/>
                  </a:lnTo>
                  <a:lnTo>
                    <a:pt x="1290815" y="1270000"/>
                  </a:lnTo>
                  <a:lnTo>
                    <a:pt x="1286332" y="1282700"/>
                  </a:lnTo>
                  <a:lnTo>
                    <a:pt x="1274025" y="1295400"/>
                  </a:lnTo>
                  <a:lnTo>
                    <a:pt x="1268831" y="1308100"/>
                  </a:lnTo>
                  <a:lnTo>
                    <a:pt x="1265554" y="1320800"/>
                  </a:lnTo>
                  <a:lnTo>
                    <a:pt x="1367942" y="1320800"/>
                  </a:lnTo>
                  <a:lnTo>
                    <a:pt x="1368209" y="1308100"/>
                  </a:lnTo>
                  <a:lnTo>
                    <a:pt x="1368933" y="1308100"/>
                  </a:lnTo>
                  <a:lnTo>
                    <a:pt x="1372158" y="1295400"/>
                  </a:lnTo>
                  <a:lnTo>
                    <a:pt x="1351800" y="1295400"/>
                  </a:lnTo>
                  <a:lnTo>
                    <a:pt x="1354988" y="1282700"/>
                  </a:lnTo>
                  <a:lnTo>
                    <a:pt x="1368031" y="1282700"/>
                  </a:lnTo>
                  <a:lnTo>
                    <a:pt x="1369961" y="1270000"/>
                  </a:lnTo>
                  <a:lnTo>
                    <a:pt x="1375968" y="1270000"/>
                  </a:lnTo>
                  <a:lnTo>
                    <a:pt x="1376426" y="1257300"/>
                  </a:lnTo>
                  <a:lnTo>
                    <a:pt x="1383664" y="1257300"/>
                  </a:lnTo>
                  <a:lnTo>
                    <a:pt x="1384655" y="1244600"/>
                  </a:lnTo>
                  <a:close/>
                </a:path>
                <a:path w="2379345" h="4826000">
                  <a:moveTo>
                    <a:pt x="1737982" y="1308100"/>
                  </a:moveTo>
                  <a:lnTo>
                    <a:pt x="1378991" y="1308100"/>
                  </a:lnTo>
                  <a:lnTo>
                    <a:pt x="1376171" y="1320800"/>
                  </a:lnTo>
                  <a:lnTo>
                    <a:pt x="1734959" y="1320800"/>
                  </a:lnTo>
                  <a:lnTo>
                    <a:pt x="1737982" y="1308100"/>
                  </a:lnTo>
                  <a:close/>
                </a:path>
                <a:path w="2379345" h="4826000">
                  <a:moveTo>
                    <a:pt x="1860994" y="1308100"/>
                  </a:moveTo>
                  <a:lnTo>
                    <a:pt x="1753387" y="1308100"/>
                  </a:lnTo>
                  <a:lnTo>
                    <a:pt x="1749386" y="1320800"/>
                  </a:lnTo>
                  <a:lnTo>
                    <a:pt x="1859216" y="1320800"/>
                  </a:lnTo>
                  <a:lnTo>
                    <a:pt x="1860994" y="1308100"/>
                  </a:lnTo>
                  <a:close/>
                </a:path>
                <a:path w="2379345" h="4826000">
                  <a:moveTo>
                    <a:pt x="1251686" y="1295400"/>
                  </a:moveTo>
                  <a:lnTo>
                    <a:pt x="339039" y="1295400"/>
                  </a:lnTo>
                  <a:lnTo>
                    <a:pt x="340080" y="1308100"/>
                  </a:lnTo>
                  <a:lnTo>
                    <a:pt x="1248867" y="1308100"/>
                  </a:lnTo>
                  <a:lnTo>
                    <a:pt x="1251686" y="1295400"/>
                  </a:lnTo>
                  <a:close/>
                </a:path>
                <a:path w="2379345" h="4826000">
                  <a:moveTo>
                    <a:pt x="1757679" y="1295400"/>
                  </a:moveTo>
                  <a:lnTo>
                    <a:pt x="1382052" y="1295400"/>
                  </a:lnTo>
                  <a:lnTo>
                    <a:pt x="1379575" y="1308100"/>
                  </a:lnTo>
                  <a:lnTo>
                    <a:pt x="1754504" y="1308100"/>
                  </a:lnTo>
                  <a:lnTo>
                    <a:pt x="1757679" y="1295400"/>
                  </a:lnTo>
                  <a:close/>
                </a:path>
                <a:path w="2379345" h="4826000">
                  <a:moveTo>
                    <a:pt x="1876945" y="1295400"/>
                  </a:moveTo>
                  <a:lnTo>
                    <a:pt x="1778660" y="1295400"/>
                  </a:lnTo>
                  <a:lnTo>
                    <a:pt x="1770011" y="1308100"/>
                  </a:lnTo>
                  <a:lnTo>
                    <a:pt x="1877250" y="1308100"/>
                  </a:lnTo>
                  <a:lnTo>
                    <a:pt x="1876945" y="1295400"/>
                  </a:lnTo>
                  <a:close/>
                </a:path>
                <a:path w="2379345" h="4826000">
                  <a:moveTo>
                    <a:pt x="1260703" y="1282700"/>
                  </a:moveTo>
                  <a:lnTo>
                    <a:pt x="340398" y="1282700"/>
                  </a:lnTo>
                  <a:lnTo>
                    <a:pt x="340004" y="1295400"/>
                  </a:lnTo>
                  <a:lnTo>
                    <a:pt x="1259865" y="1295400"/>
                  </a:lnTo>
                  <a:lnTo>
                    <a:pt x="1260703" y="1282700"/>
                  </a:lnTo>
                  <a:close/>
                </a:path>
                <a:path w="2379345" h="4826000">
                  <a:moveTo>
                    <a:pt x="1909508" y="1282700"/>
                  </a:moveTo>
                  <a:lnTo>
                    <a:pt x="1391208" y="1282700"/>
                  </a:lnTo>
                  <a:lnTo>
                    <a:pt x="1390878" y="1295400"/>
                  </a:lnTo>
                  <a:lnTo>
                    <a:pt x="1905012" y="1295400"/>
                  </a:lnTo>
                  <a:lnTo>
                    <a:pt x="1909508" y="1282700"/>
                  </a:lnTo>
                  <a:close/>
                </a:path>
                <a:path w="2379345" h="4826000">
                  <a:moveTo>
                    <a:pt x="1270622" y="1270000"/>
                  </a:moveTo>
                  <a:lnTo>
                    <a:pt x="350646" y="1270000"/>
                  </a:lnTo>
                  <a:lnTo>
                    <a:pt x="350151" y="1282700"/>
                  </a:lnTo>
                  <a:lnTo>
                    <a:pt x="1268323" y="1282700"/>
                  </a:lnTo>
                  <a:lnTo>
                    <a:pt x="1270622" y="1270000"/>
                  </a:lnTo>
                  <a:close/>
                </a:path>
                <a:path w="2379345" h="4826000">
                  <a:moveTo>
                    <a:pt x="1405343" y="1270000"/>
                  </a:moveTo>
                  <a:lnTo>
                    <a:pt x="1402981" y="1282700"/>
                  </a:lnTo>
                  <a:lnTo>
                    <a:pt x="1407744" y="1282700"/>
                  </a:lnTo>
                  <a:lnTo>
                    <a:pt x="1405343" y="1270000"/>
                  </a:lnTo>
                  <a:close/>
                </a:path>
                <a:path w="2379345" h="4826000">
                  <a:moveTo>
                    <a:pt x="1434299" y="1270000"/>
                  </a:moveTo>
                  <a:lnTo>
                    <a:pt x="1411223" y="1270000"/>
                  </a:lnTo>
                  <a:lnTo>
                    <a:pt x="1410131" y="1282700"/>
                  </a:lnTo>
                  <a:lnTo>
                    <a:pt x="1435328" y="1282700"/>
                  </a:lnTo>
                  <a:lnTo>
                    <a:pt x="1434299" y="1270000"/>
                  </a:lnTo>
                  <a:close/>
                </a:path>
                <a:path w="2379345" h="4826000">
                  <a:moveTo>
                    <a:pt x="1834692" y="1270000"/>
                  </a:moveTo>
                  <a:lnTo>
                    <a:pt x="1437792" y="1270000"/>
                  </a:lnTo>
                  <a:lnTo>
                    <a:pt x="1436928" y="1282700"/>
                  </a:lnTo>
                  <a:lnTo>
                    <a:pt x="1835416" y="1282700"/>
                  </a:lnTo>
                  <a:lnTo>
                    <a:pt x="1834692" y="1270000"/>
                  </a:lnTo>
                  <a:close/>
                </a:path>
                <a:path w="2379345" h="4826000">
                  <a:moveTo>
                    <a:pt x="1862950" y="1270000"/>
                  </a:moveTo>
                  <a:lnTo>
                    <a:pt x="1840572" y="1270000"/>
                  </a:lnTo>
                  <a:lnTo>
                    <a:pt x="1842376" y="1282700"/>
                  </a:lnTo>
                  <a:lnTo>
                    <a:pt x="1861858" y="1282700"/>
                  </a:lnTo>
                  <a:lnTo>
                    <a:pt x="1862950" y="1270000"/>
                  </a:lnTo>
                  <a:close/>
                </a:path>
                <a:path w="2379345" h="4826000">
                  <a:moveTo>
                    <a:pt x="1922754" y="1270000"/>
                  </a:moveTo>
                  <a:lnTo>
                    <a:pt x="1879193" y="1270000"/>
                  </a:lnTo>
                  <a:lnTo>
                    <a:pt x="1869541" y="1282700"/>
                  </a:lnTo>
                  <a:lnTo>
                    <a:pt x="1922881" y="1282700"/>
                  </a:lnTo>
                  <a:lnTo>
                    <a:pt x="1922754" y="1270000"/>
                  </a:lnTo>
                  <a:close/>
                </a:path>
                <a:path w="2379345" h="4826000">
                  <a:moveTo>
                    <a:pt x="2073122" y="1270000"/>
                  </a:moveTo>
                  <a:lnTo>
                    <a:pt x="2054225" y="1270000"/>
                  </a:lnTo>
                  <a:lnTo>
                    <a:pt x="2055482" y="1282700"/>
                  </a:lnTo>
                  <a:lnTo>
                    <a:pt x="2063622" y="1282700"/>
                  </a:lnTo>
                  <a:lnTo>
                    <a:pt x="2073122" y="1270000"/>
                  </a:lnTo>
                  <a:close/>
                </a:path>
                <a:path w="2379345" h="4826000">
                  <a:moveTo>
                    <a:pt x="1285468" y="1257300"/>
                  </a:moveTo>
                  <a:lnTo>
                    <a:pt x="360184" y="1257300"/>
                  </a:lnTo>
                  <a:lnTo>
                    <a:pt x="356577" y="1270000"/>
                  </a:lnTo>
                  <a:lnTo>
                    <a:pt x="1283182" y="1270000"/>
                  </a:lnTo>
                  <a:lnTo>
                    <a:pt x="1285468" y="1257300"/>
                  </a:lnTo>
                  <a:close/>
                </a:path>
                <a:path w="2379345" h="4826000">
                  <a:moveTo>
                    <a:pt x="1431709" y="1257300"/>
                  </a:moveTo>
                  <a:lnTo>
                    <a:pt x="1410893" y="1257300"/>
                  </a:lnTo>
                  <a:lnTo>
                    <a:pt x="1410220" y="1270000"/>
                  </a:lnTo>
                  <a:lnTo>
                    <a:pt x="1432686" y="1270000"/>
                  </a:lnTo>
                  <a:lnTo>
                    <a:pt x="1431709" y="1257300"/>
                  </a:lnTo>
                  <a:close/>
                </a:path>
                <a:path w="2379345" h="4826000">
                  <a:moveTo>
                    <a:pt x="1449425" y="1257300"/>
                  </a:moveTo>
                  <a:lnTo>
                    <a:pt x="1442948" y="1257300"/>
                  </a:lnTo>
                  <a:lnTo>
                    <a:pt x="1441919" y="1270000"/>
                  </a:lnTo>
                  <a:lnTo>
                    <a:pt x="1450060" y="1270000"/>
                  </a:lnTo>
                  <a:lnTo>
                    <a:pt x="1449425" y="1257300"/>
                  </a:lnTo>
                  <a:close/>
                </a:path>
                <a:path w="2379345" h="4826000">
                  <a:moveTo>
                    <a:pt x="1867725" y="1257300"/>
                  </a:moveTo>
                  <a:lnTo>
                    <a:pt x="1450327" y="1257300"/>
                  </a:lnTo>
                  <a:lnTo>
                    <a:pt x="1450149" y="1270000"/>
                  </a:lnTo>
                  <a:lnTo>
                    <a:pt x="1864995" y="1270000"/>
                  </a:lnTo>
                  <a:lnTo>
                    <a:pt x="1867725" y="1257300"/>
                  </a:lnTo>
                  <a:close/>
                </a:path>
                <a:path w="2379345" h="4826000">
                  <a:moveTo>
                    <a:pt x="1909495" y="1257300"/>
                  </a:moveTo>
                  <a:lnTo>
                    <a:pt x="1888032" y="1257300"/>
                  </a:lnTo>
                  <a:lnTo>
                    <a:pt x="1883270" y="1270000"/>
                  </a:lnTo>
                  <a:lnTo>
                    <a:pt x="1911616" y="1270000"/>
                  </a:lnTo>
                  <a:lnTo>
                    <a:pt x="1909495" y="1257300"/>
                  </a:lnTo>
                  <a:close/>
                </a:path>
                <a:path w="2379345" h="4826000">
                  <a:moveTo>
                    <a:pt x="1917420" y="1257300"/>
                  </a:moveTo>
                  <a:lnTo>
                    <a:pt x="1909495" y="1257300"/>
                  </a:lnTo>
                  <a:lnTo>
                    <a:pt x="1912454" y="1270000"/>
                  </a:lnTo>
                  <a:lnTo>
                    <a:pt x="1917420" y="1257300"/>
                  </a:lnTo>
                  <a:close/>
                </a:path>
                <a:path w="2379345" h="4826000">
                  <a:moveTo>
                    <a:pt x="2039861" y="1257300"/>
                  </a:moveTo>
                  <a:lnTo>
                    <a:pt x="2007844" y="1257300"/>
                  </a:lnTo>
                  <a:lnTo>
                    <a:pt x="2011324" y="1270000"/>
                  </a:lnTo>
                  <a:lnTo>
                    <a:pt x="2035009" y="1270000"/>
                  </a:lnTo>
                  <a:lnTo>
                    <a:pt x="2039861" y="1257300"/>
                  </a:lnTo>
                  <a:close/>
                </a:path>
                <a:path w="2379345" h="4826000">
                  <a:moveTo>
                    <a:pt x="2090508" y="1257300"/>
                  </a:moveTo>
                  <a:lnTo>
                    <a:pt x="2044814" y="1257300"/>
                  </a:lnTo>
                  <a:lnTo>
                    <a:pt x="2048141" y="1270000"/>
                  </a:lnTo>
                  <a:lnTo>
                    <a:pt x="2086114" y="1270000"/>
                  </a:lnTo>
                  <a:lnTo>
                    <a:pt x="2090508" y="1257300"/>
                  </a:lnTo>
                  <a:close/>
                </a:path>
                <a:path w="2379345" h="4826000">
                  <a:moveTo>
                    <a:pt x="1285227" y="1244600"/>
                  </a:moveTo>
                  <a:lnTo>
                    <a:pt x="375056" y="1244600"/>
                  </a:lnTo>
                  <a:lnTo>
                    <a:pt x="373633" y="1257300"/>
                  </a:lnTo>
                  <a:lnTo>
                    <a:pt x="1286128" y="1257300"/>
                  </a:lnTo>
                  <a:lnTo>
                    <a:pt x="1285227" y="1244600"/>
                  </a:lnTo>
                  <a:close/>
                </a:path>
                <a:path w="2379345" h="4826000">
                  <a:moveTo>
                    <a:pt x="1426959" y="1244600"/>
                  </a:moveTo>
                  <a:lnTo>
                    <a:pt x="1408938" y="1244600"/>
                  </a:lnTo>
                  <a:lnTo>
                    <a:pt x="1407680" y="1257300"/>
                  </a:lnTo>
                  <a:lnTo>
                    <a:pt x="1429054" y="1257300"/>
                  </a:lnTo>
                  <a:lnTo>
                    <a:pt x="1426959" y="1244600"/>
                  </a:lnTo>
                  <a:close/>
                </a:path>
                <a:path w="2379345" h="4826000">
                  <a:moveTo>
                    <a:pt x="1836534" y="1244600"/>
                  </a:moveTo>
                  <a:lnTo>
                    <a:pt x="1443723" y="1244600"/>
                  </a:lnTo>
                  <a:lnTo>
                    <a:pt x="1446314" y="1257300"/>
                  </a:lnTo>
                  <a:lnTo>
                    <a:pt x="1836585" y="1257300"/>
                  </a:lnTo>
                  <a:lnTo>
                    <a:pt x="1836534" y="1244600"/>
                  </a:lnTo>
                  <a:close/>
                </a:path>
                <a:path w="2379345" h="4826000">
                  <a:moveTo>
                    <a:pt x="1838578" y="1244600"/>
                  </a:moveTo>
                  <a:lnTo>
                    <a:pt x="1836585" y="1257300"/>
                  </a:lnTo>
                  <a:lnTo>
                    <a:pt x="1840534" y="1257300"/>
                  </a:lnTo>
                  <a:lnTo>
                    <a:pt x="1838578" y="1244600"/>
                  </a:lnTo>
                  <a:close/>
                </a:path>
                <a:path w="2379345" h="4826000">
                  <a:moveTo>
                    <a:pt x="1855228" y="1244600"/>
                  </a:moveTo>
                  <a:lnTo>
                    <a:pt x="1840534" y="1257300"/>
                  </a:lnTo>
                  <a:lnTo>
                    <a:pt x="1848256" y="1257300"/>
                  </a:lnTo>
                  <a:lnTo>
                    <a:pt x="1855228" y="1244600"/>
                  </a:lnTo>
                  <a:close/>
                </a:path>
                <a:path w="2379345" h="4826000">
                  <a:moveTo>
                    <a:pt x="1920455" y="1244600"/>
                  </a:moveTo>
                  <a:lnTo>
                    <a:pt x="1904060" y="1244600"/>
                  </a:lnTo>
                  <a:lnTo>
                    <a:pt x="1899513" y="1257300"/>
                  </a:lnTo>
                  <a:lnTo>
                    <a:pt x="1918589" y="1257300"/>
                  </a:lnTo>
                  <a:lnTo>
                    <a:pt x="1920455" y="1244600"/>
                  </a:lnTo>
                  <a:close/>
                </a:path>
                <a:path w="2379345" h="4826000">
                  <a:moveTo>
                    <a:pt x="2045004" y="1244600"/>
                  </a:moveTo>
                  <a:lnTo>
                    <a:pt x="2015578" y="1244600"/>
                  </a:lnTo>
                  <a:lnTo>
                    <a:pt x="2007654" y="1257300"/>
                  </a:lnTo>
                  <a:lnTo>
                    <a:pt x="2042312" y="1257300"/>
                  </a:lnTo>
                  <a:lnTo>
                    <a:pt x="2045004" y="1244600"/>
                  </a:lnTo>
                  <a:close/>
                </a:path>
                <a:path w="2379345" h="4826000">
                  <a:moveTo>
                    <a:pt x="2101748" y="1244600"/>
                  </a:moveTo>
                  <a:lnTo>
                    <a:pt x="2062086" y="1244600"/>
                  </a:lnTo>
                  <a:lnTo>
                    <a:pt x="2056764" y="1257300"/>
                  </a:lnTo>
                  <a:lnTo>
                    <a:pt x="2098421" y="1257300"/>
                  </a:lnTo>
                  <a:lnTo>
                    <a:pt x="2101748" y="1244600"/>
                  </a:lnTo>
                  <a:close/>
                </a:path>
                <a:path w="2379345" h="4826000">
                  <a:moveTo>
                    <a:pt x="1294041" y="1231900"/>
                  </a:moveTo>
                  <a:lnTo>
                    <a:pt x="383832" y="1231900"/>
                  </a:lnTo>
                  <a:lnTo>
                    <a:pt x="382079" y="1244600"/>
                  </a:lnTo>
                  <a:lnTo>
                    <a:pt x="1291742" y="1244600"/>
                  </a:lnTo>
                  <a:lnTo>
                    <a:pt x="1294041" y="1231900"/>
                  </a:lnTo>
                  <a:close/>
                </a:path>
                <a:path w="2379345" h="4826000">
                  <a:moveTo>
                    <a:pt x="1380972" y="1231900"/>
                  </a:moveTo>
                  <a:lnTo>
                    <a:pt x="1337106" y="1231900"/>
                  </a:lnTo>
                  <a:lnTo>
                    <a:pt x="1334909" y="1244600"/>
                  </a:lnTo>
                  <a:lnTo>
                    <a:pt x="1384833" y="1244600"/>
                  </a:lnTo>
                  <a:lnTo>
                    <a:pt x="1380972" y="1231900"/>
                  </a:lnTo>
                  <a:close/>
                </a:path>
                <a:path w="2379345" h="4826000">
                  <a:moveTo>
                    <a:pt x="1826983" y="1231900"/>
                  </a:moveTo>
                  <a:lnTo>
                    <a:pt x="1447723" y="1231900"/>
                  </a:lnTo>
                  <a:lnTo>
                    <a:pt x="1447444" y="1244600"/>
                  </a:lnTo>
                  <a:lnTo>
                    <a:pt x="1823415" y="1244600"/>
                  </a:lnTo>
                  <a:lnTo>
                    <a:pt x="1826135" y="1238967"/>
                  </a:lnTo>
                  <a:lnTo>
                    <a:pt x="1826983" y="1231900"/>
                  </a:lnTo>
                  <a:close/>
                </a:path>
                <a:path w="2379345" h="4826000">
                  <a:moveTo>
                    <a:pt x="1826135" y="1238967"/>
                  </a:moveTo>
                  <a:lnTo>
                    <a:pt x="1823415" y="1244600"/>
                  </a:lnTo>
                  <a:lnTo>
                    <a:pt x="1825459" y="1244600"/>
                  </a:lnTo>
                  <a:lnTo>
                    <a:pt x="1826135" y="1238967"/>
                  </a:lnTo>
                  <a:close/>
                </a:path>
                <a:path w="2379345" h="4826000">
                  <a:moveTo>
                    <a:pt x="1841055" y="1231900"/>
                  </a:moveTo>
                  <a:lnTo>
                    <a:pt x="1829549" y="1231900"/>
                  </a:lnTo>
                  <a:lnTo>
                    <a:pt x="1826135" y="1238967"/>
                  </a:lnTo>
                  <a:lnTo>
                    <a:pt x="1825459" y="1244600"/>
                  </a:lnTo>
                  <a:lnTo>
                    <a:pt x="1841398" y="1244600"/>
                  </a:lnTo>
                  <a:lnTo>
                    <a:pt x="1841055" y="1231900"/>
                  </a:lnTo>
                  <a:close/>
                </a:path>
                <a:path w="2379345" h="4826000">
                  <a:moveTo>
                    <a:pt x="2007438" y="1231900"/>
                  </a:moveTo>
                  <a:lnTo>
                    <a:pt x="1993722" y="1231900"/>
                  </a:lnTo>
                  <a:lnTo>
                    <a:pt x="1996351" y="1244600"/>
                  </a:lnTo>
                  <a:lnTo>
                    <a:pt x="2001964" y="1244600"/>
                  </a:lnTo>
                  <a:lnTo>
                    <a:pt x="2007438" y="1231900"/>
                  </a:lnTo>
                  <a:close/>
                </a:path>
                <a:path w="2379345" h="4826000">
                  <a:moveTo>
                    <a:pt x="2097760" y="1231900"/>
                  </a:moveTo>
                  <a:lnTo>
                    <a:pt x="2013267" y="1231900"/>
                  </a:lnTo>
                  <a:lnTo>
                    <a:pt x="2012607" y="1244600"/>
                  </a:lnTo>
                  <a:lnTo>
                    <a:pt x="2100884" y="1244600"/>
                  </a:lnTo>
                  <a:lnTo>
                    <a:pt x="2097760" y="1231900"/>
                  </a:lnTo>
                  <a:close/>
                </a:path>
                <a:path w="2379345" h="4826000">
                  <a:moveTo>
                    <a:pt x="1307947" y="1219200"/>
                  </a:moveTo>
                  <a:lnTo>
                    <a:pt x="391185" y="1219200"/>
                  </a:lnTo>
                  <a:lnTo>
                    <a:pt x="390677" y="1231900"/>
                  </a:lnTo>
                  <a:lnTo>
                    <a:pt x="1305839" y="1231900"/>
                  </a:lnTo>
                  <a:lnTo>
                    <a:pt x="1307947" y="1219200"/>
                  </a:lnTo>
                  <a:close/>
                </a:path>
                <a:path w="2379345" h="4826000">
                  <a:moveTo>
                    <a:pt x="1330540" y="1219200"/>
                  </a:moveTo>
                  <a:lnTo>
                    <a:pt x="1314538" y="1219200"/>
                  </a:lnTo>
                  <a:lnTo>
                    <a:pt x="1315326" y="1231900"/>
                  </a:lnTo>
                  <a:lnTo>
                    <a:pt x="1327505" y="1231900"/>
                  </a:lnTo>
                  <a:lnTo>
                    <a:pt x="1330540" y="1219200"/>
                  </a:lnTo>
                  <a:close/>
                </a:path>
                <a:path w="2379345" h="4826000">
                  <a:moveTo>
                    <a:pt x="1369987" y="1219200"/>
                  </a:moveTo>
                  <a:lnTo>
                    <a:pt x="1352156" y="1219200"/>
                  </a:lnTo>
                  <a:lnTo>
                    <a:pt x="1350797" y="1231900"/>
                  </a:lnTo>
                  <a:lnTo>
                    <a:pt x="1372438" y="1231900"/>
                  </a:lnTo>
                  <a:lnTo>
                    <a:pt x="1369987" y="1219200"/>
                  </a:lnTo>
                  <a:close/>
                </a:path>
                <a:path w="2379345" h="4826000">
                  <a:moveTo>
                    <a:pt x="1388871" y="1219200"/>
                  </a:moveTo>
                  <a:lnTo>
                    <a:pt x="1379232" y="1219200"/>
                  </a:lnTo>
                  <a:lnTo>
                    <a:pt x="1384376" y="1231900"/>
                  </a:lnTo>
                  <a:lnTo>
                    <a:pt x="1388871" y="1219200"/>
                  </a:lnTo>
                  <a:close/>
                </a:path>
                <a:path w="2379345" h="4826000">
                  <a:moveTo>
                    <a:pt x="1834718" y="1219200"/>
                  </a:moveTo>
                  <a:lnTo>
                    <a:pt x="1427098" y="1219200"/>
                  </a:lnTo>
                  <a:lnTo>
                    <a:pt x="1431772" y="1231900"/>
                  </a:lnTo>
                  <a:lnTo>
                    <a:pt x="1832457" y="1231900"/>
                  </a:lnTo>
                  <a:lnTo>
                    <a:pt x="1834718" y="1219200"/>
                  </a:lnTo>
                  <a:close/>
                </a:path>
                <a:path w="2379345" h="4826000">
                  <a:moveTo>
                    <a:pt x="2105901" y="1219200"/>
                  </a:moveTo>
                  <a:lnTo>
                    <a:pt x="1949132" y="1219200"/>
                  </a:lnTo>
                  <a:lnTo>
                    <a:pt x="1947379" y="1231900"/>
                  </a:lnTo>
                  <a:lnTo>
                    <a:pt x="2104428" y="1231900"/>
                  </a:lnTo>
                  <a:lnTo>
                    <a:pt x="2105901" y="1219200"/>
                  </a:lnTo>
                  <a:close/>
                </a:path>
                <a:path w="2379345" h="4826000">
                  <a:moveTo>
                    <a:pt x="1389126" y="1206500"/>
                  </a:moveTo>
                  <a:lnTo>
                    <a:pt x="397128" y="1206500"/>
                  </a:lnTo>
                  <a:lnTo>
                    <a:pt x="396011" y="1219200"/>
                  </a:lnTo>
                  <a:lnTo>
                    <a:pt x="1390535" y="1219200"/>
                  </a:lnTo>
                  <a:lnTo>
                    <a:pt x="1389126" y="1206500"/>
                  </a:lnTo>
                  <a:close/>
                </a:path>
                <a:path w="2379345" h="4826000">
                  <a:moveTo>
                    <a:pt x="1842998" y="1206500"/>
                  </a:moveTo>
                  <a:lnTo>
                    <a:pt x="1392516" y="1206500"/>
                  </a:lnTo>
                  <a:lnTo>
                    <a:pt x="1395234" y="1219200"/>
                  </a:lnTo>
                  <a:lnTo>
                    <a:pt x="1839823" y="1219200"/>
                  </a:lnTo>
                  <a:lnTo>
                    <a:pt x="1842998" y="1206500"/>
                  </a:lnTo>
                  <a:close/>
                </a:path>
                <a:path w="2379345" h="4826000">
                  <a:moveTo>
                    <a:pt x="2108149" y="1206500"/>
                  </a:moveTo>
                  <a:lnTo>
                    <a:pt x="1959521" y="1206500"/>
                  </a:lnTo>
                  <a:lnTo>
                    <a:pt x="1952815" y="1219200"/>
                  </a:lnTo>
                  <a:lnTo>
                    <a:pt x="2105533" y="1219200"/>
                  </a:lnTo>
                  <a:lnTo>
                    <a:pt x="2108149" y="1206500"/>
                  </a:lnTo>
                  <a:close/>
                </a:path>
                <a:path w="2379345" h="4826000">
                  <a:moveTo>
                    <a:pt x="1387462" y="1193800"/>
                  </a:moveTo>
                  <a:lnTo>
                    <a:pt x="404647" y="1193800"/>
                  </a:lnTo>
                  <a:lnTo>
                    <a:pt x="404291" y="1206500"/>
                  </a:lnTo>
                  <a:lnTo>
                    <a:pt x="1387868" y="1206500"/>
                  </a:lnTo>
                  <a:lnTo>
                    <a:pt x="1387462" y="1193800"/>
                  </a:lnTo>
                  <a:close/>
                </a:path>
                <a:path w="2379345" h="4826000">
                  <a:moveTo>
                    <a:pt x="1822056" y="1193800"/>
                  </a:moveTo>
                  <a:lnTo>
                    <a:pt x="1388021" y="1193800"/>
                  </a:lnTo>
                  <a:lnTo>
                    <a:pt x="1387868" y="1206500"/>
                  </a:lnTo>
                  <a:lnTo>
                    <a:pt x="1821141" y="1206500"/>
                  </a:lnTo>
                  <a:lnTo>
                    <a:pt x="1822056" y="1193800"/>
                  </a:lnTo>
                  <a:close/>
                </a:path>
                <a:path w="2379345" h="4826000">
                  <a:moveTo>
                    <a:pt x="1846884" y="1193800"/>
                  </a:moveTo>
                  <a:lnTo>
                    <a:pt x="1824253" y="1193800"/>
                  </a:lnTo>
                  <a:lnTo>
                    <a:pt x="1825015" y="1206500"/>
                  </a:lnTo>
                  <a:lnTo>
                    <a:pt x="1844840" y="1206500"/>
                  </a:lnTo>
                  <a:lnTo>
                    <a:pt x="1846884" y="1193800"/>
                  </a:lnTo>
                  <a:close/>
                </a:path>
                <a:path w="2379345" h="4826000">
                  <a:moveTo>
                    <a:pt x="2092248" y="1193800"/>
                  </a:moveTo>
                  <a:lnTo>
                    <a:pt x="1961159" y="1193800"/>
                  </a:lnTo>
                  <a:lnTo>
                    <a:pt x="1963000" y="1206500"/>
                  </a:lnTo>
                  <a:lnTo>
                    <a:pt x="2093023" y="1206500"/>
                  </a:lnTo>
                  <a:lnTo>
                    <a:pt x="2092248" y="1193800"/>
                  </a:lnTo>
                  <a:close/>
                </a:path>
                <a:path w="2379345" h="4826000">
                  <a:moveTo>
                    <a:pt x="1342567" y="1181100"/>
                  </a:moveTo>
                  <a:lnTo>
                    <a:pt x="414045" y="1181100"/>
                  </a:lnTo>
                  <a:lnTo>
                    <a:pt x="411848" y="1193800"/>
                  </a:lnTo>
                  <a:lnTo>
                    <a:pt x="1344117" y="1193800"/>
                  </a:lnTo>
                  <a:lnTo>
                    <a:pt x="1342567" y="1181100"/>
                  </a:lnTo>
                  <a:close/>
                </a:path>
                <a:path w="2379345" h="4826000">
                  <a:moveTo>
                    <a:pt x="1382979" y="1181100"/>
                  </a:moveTo>
                  <a:lnTo>
                    <a:pt x="1348232" y="1181100"/>
                  </a:lnTo>
                  <a:lnTo>
                    <a:pt x="1346034" y="1193800"/>
                  </a:lnTo>
                  <a:lnTo>
                    <a:pt x="1385366" y="1193800"/>
                  </a:lnTo>
                  <a:lnTo>
                    <a:pt x="1382979" y="1181100"/>
                  </a:lnTo>
                  <a:close/>
                </a:path>
                <a:path w="2379345" h="4826000">
                  <a:moveTo>
                    <a:pt x="1747939" y="1181100"/>
                  </a:moveTo>
                  <a:lnTo>
                    <a:pt x="1389900" y="1181100"/>
                  </a:lnTo>
                  <a:lnTo>
                    <a:pt x="1391145" y="1193800"/>
                  </a:lnTo>
                  <a:lnTo>
                    <a:pt x="1746503" y="1193800"/>
                  </a:lnTo>
                  <a:lnTo>
                    <a:pt x="1747939" y="1181100"/>
                  </a:lnTo>
                  <a:close/>
                </a:path>
                <a:path w="2379345" h="4826000">
                  <a:moveTo>
                    <a:pt x="1869757" y="1181100"/>
                  </a:moveTo>
                  <a:lnTo>
                    <a:pt x="1761858" y="1181100"/>
                  </a:lnTo>
                  <a:lnTo>
                    <a:pt x="1748980" y="1193800"/>
                  </a:lnTo>
                  <a:lnTo>
                    <a:pt x="1867496" y="1193800"/>
                  </a:lnTo>
                  <a:lnTo>
                    <a:pt x="1869757" y="1181100"/>
                  </a:lnTo>
                  <a:close/>
                </a:path>
                <a:path w="2379345" h="4826000">
                  <a:moveTo>
                    <a:pt x="2104644" y="1168400"/>
                  </a:moveTo>
                  <a:lnTo>
                    <a:pt x="2005723" y="1168400"/>
                  </a:lnTo>
                  <a:lnTo>
                    <a:pt x="2004174" y="1181100"/>
                  </a:lnTo>
                  <a:lnTo>
                    <a:pt x="1975586" y="1181100"/>
                  </a:lnTo>
                  <a:lnTo>
                    <a:pt x="1972487" y="1193800"/>
                  </a:lnTo>
                  <a:lnTo>
                    <a:pt x="2110181" y="1193800"/>
                  </a:lnTo>
                  <a:lnTo>
                    <a:pt x="2106307" y="1181100"/>
                  </a:lnTo>
                  <a:lnTo>
                    <a:pt x="2104644" y="1168400"/>
                  </a:lnTo>
                  <a:close/>
                </a:path>
                <a:path w="2379345" h="4826000">
                  <a:moveTo>
                    <a:pt x="1329829" y="1168400"/>
                  </a:moveTo>
                  <a:lnTo>
                    <a:pt x="425069" y="1168400"/>
                  </a:lnTo>
                  <a:lnTo>
                    <a:pt x="423316" y="1181100"/>
                  </a:lnTo>
                  <a:lnTo>
                    <a:pt x="1332115" y="1181100"/>
                  </a:lnTo>
                  <a:lnTo>
                    <a:pt x="1329829" y="1168400"/>
                  </a:lnTo>
                  <a:close/>
                </a:path>
                <a:path w="2379345" h="4826000">
                  <a:moveTo>
                    <a:pt x="1768716" y="1168400"/>
                  </a:moveTo>
                  <a:lnTo>
                    <a:pt x="1390713" y="1168400"/>
                  </a:lnTo>
                  <a:lnTo>
                    <a:pt x="1390395" y="1181100"/>
                  </a:lnTo>
                  <a:lnTo>
                    <a:pt x="1765414" y="1181100"/>
                  </a:lnTo>
                  <a:lnTo>
                    <a:pt x="1768716" y="1168400"/>
                  </a:lnTo>
                  <a:close/>
                </a:path>
                <a:path w="2379345" h="4826000">
                  <a:moveTo>
                    <a:pt x="1876666" y="1168400"/>
                  </a:moveTo>
                  <a:lnTo>
                    <a:pt x="1777276" y="1168400"/>
                  </a:lnTo>
                  <a:lnTo>
                    <a:pt x="1769300" y="1181100"/>
                  </a:lnTo>
                  <a:lnTo>
                    <a:pt x="1878317" y="1181100"/>
                  </a:lnTo>
                  <a:lnTo>
                    <a:pt x="1876666" y="1168400"/>
                  </a:lnTo>
                  <a:close/>
                </a:path>
                <a:path w="2379345" h="4826000">
                  <a:moveTo>
                    <a:pt x="1999830" y="1168400"/>
                  </a:moveTo>
                  <a:lnTo>
                    <a:pt x="1995970" y="1181100"/>
                  </a:lnTo>
                  <a:lnTo>
                    <a:pt x="2004174" y="1181100"/>
                  </a:lnTo>
                  <a:lnTo>
                    <a:pt x="1999830" y="1168400"/>
                  </a:lnTo>
                  <a:close/>
                </a:path>
                <a:path w="2379345" h="4826000">
                  <a:moveTo>
                    <a:pt x="1256169" y="1155700"/>
                  </a:moveTo>
                  <a:lnTo>
                    <a:pt x="436524" y="1155700"/>
                  </a:lnTo>
                  <a:lnTo>
                    <a:pt x="435559" y="1168400"/>
                  </a:lnTo>
                  <a:lnTo>
                    <a:pt x="1260360" y="1168400"/>
                  </a:lnTo>
                  <a:lnTo>
                    <a:pt x="1256169" y="1155700"/>
                  </a:lnTo>
                  <a:close/>
                </a:path>
                <a:path w="2379345" h="4826000">
                  <a:moveTo>
                    <a:pt x="1332115" y="1155700"/>
                  </a:moveTo>
                  <a:lnTo>
                    <a:pt x="1284490" y="1155700"/>
                  </a:lnTo>
                  <a:lnTo>
                    <a:pt x="1278254" y="1168400"/>
                  </a:lnTo>
                  <a:lnTo>
                    <a:pt x="1322997" y="1168400"/>
                  </a:lnTo>
                  <a:lnTo>
                    <a:pt x="1332115" y="1155700"/>
                  </a:lnTo>
                  <a:close/>
                </a:path>
                <a:path w="2379345" h="4826000">
                  <a:moveTo>
                    <a:pt x="1782000" y="1155700"/>
                  </a:moveTo>
                  <a:lnTo>
                    <a:pt x="1395272" y="1155700"/>
                  </a:lnTo>
                  <a:lnTo>
                    <a:pt x="1394434" y="1168400"/>
                  </a:lnTo>
                  <a:lnTo>
                    <a:pt x="1784616" y="1168400"/>
                  </a:lnTo>
                  <a:lnTo>
                    <a:pt x="1782000" y="1155700"/>
                  </a:lnTo>
                  <a:close/>
                </a:path>
                <a:path w="2379345" h="4826000">
                  <a:moveTo>
                    <a:pt x="1873148" y="1155700"/>
                  </a:moveTo>
                  <a:lnTo>
                    <a:pt x="1804733" y="1155700"/>
                  </a:lnTo>
                  <a:lnTo>
                    <a:pt x="1798954" y="1168400"/>
                  </a:lnTo>
                  <a:lnTo>
                    <a:pt x="1875777" y="1168400"/>
                  </a:lnTo>
                  <a:lnTo>
                    <a:pt x="1873148" y="1155700"/>
                  </a:lnTo>
                  <a:close/>
                </a:path>
                <a:path w="2379345" h="4826000">
                  <a:moveTo>
                    <a:pt x="2075027" y="1155700"/>
                  </a:moveTo>
                  <a:lnTo>
                    <a:pt x="2012594" y="1155700"/>
                  </a:lnTo>
                  <a:lnTo>
                    <a:pt x="2006955" y="1168400"/>
                  </a:lnTo>
                  <a:lnTo>
                    <a:pt x="2069769" y="1168400"/>
                  </a:lnTo>
                  <a:lnTo>
                    <a:pt x="2075027" y="1155700"/>
                  </a:lnTo>
                  <a:close/>
                </a:path>
                <a:path w="2379345" h="4826000">
                  <a:moveTo>
                    <a:pt x="1276578" y="1143000"/>
                  </a:moveTo>
                  <a:lnTo>
                    <a:pt x="450684" y="1143000"/>
                  </a:lnTo>
                  <a:lnTo>
                    <a:pt x="448182" y="1155700"/>
                  </a:lnTo>
                  <a:lnTo>
                    <a:pt x="1271219" y="1155700"/>
                  </a:lnTo>
                  <a:lnTo>
                    <a:pt x="1276578" y="1143000"/>
                  </a:lnTo>
                  <a:close/>
                </a:path>
                <a:path w="2379345" h="4826000">
                  <a:moveTo>
                    <a:pt x="1339684" y="1143000"/>
                  </a:moveTo>
                  <a:lnTo>
                    <a:pt x="1320812" y="1143000"/>
                  </a:lnTo>
                  <a:lnTo>
                    <a:pt x="1314513" y="1155700"/>
                  </a:lnTo>
                  <a:lnTo>
                    <a:pt x="1340891" y="1155700"/>
                  </a:lnTo>
                  <a:lnTo>
                    <a:pt x="1339684" y="1143000"/>
                  </a:lnTo>
                  <a:close/>
                </a:path>
                <a:path w="2379345" h="4826000">
                  <a:moveTo>
                    <a:pt x="1826361" y="1143000"/>
                  </a:moveTo>
                  <a:lnTo>
                    <a:pt x="1403603" y="1143000"/>
                  </a:lnTo>
                  <a:lnTo>
                    <a:pt x="1402727" y="1155700"/>
                  </a:lnTo>
                  <a:lnTo>
                    <a:pt x="1822767" y="1155700"/>
                  </a:lnTo>
                  <a:lnTo>
                    <a:pt x="1826361" y="1143000"/>
                  </a:lnTo>
                  <a:close/>
                </a:path>
                <a:path w="2379345" h="4826000">
                  <a:moveTo>
                    <a:pt x="2071408" y="1143000"/>
                  </a:moveTo>
                  <a:lnTo>
                    <a:pt x="2026500" y="1143000"/>
                  </a:lnTo>
                  <a:lnTo>
                    <a:pt x="2020557" y="1155700"/>
                  </a:lnTo>
                  <a:lnTo>
                    <a:pt x="2073833" y="1155700"/>
                  </a:lnTo>
                  <a:lnTo>
                    <a:pt x="2071408" y="1143000"/>
                  </a:lnTo>
                  <a:close/>
                </a:path>
                <a:path w="2379345" h="4826000">
                  <a:moveTo>
                    <a:pt x="1310119" y="1130300"/>
                  </a:moveTo>
                  <a:lnTo>
                    <a:pt x="463016" y="1130300"/>
                  </a:lnTo>
                  <a:lnTo>
                    <a:pt x="460336" y="1143000"/>
                  </a:lnTo>
                  <a:lnTo>
                    <a:pt x="1306918" y="1143000"/>
                  </a:lnTo>
                  <a:lnTo>
                    <a:pt x="1310119" y="1130300"/>
                  </a:lnTo>
                  <a:close/>
                </a:path>
                <a:path w="2379345" h="4826000">
                  <a:moveTo>
                    <a:pt x="1839645" y="1130300"/>
                  </a:moveTo>
                  <a:lnTo>
                    <a:pt x="1383830" y="1130300"/>
                  </a:lnTo>
                  <a:lnTo>
                    <a:pt x="1386027" y="1143000"/>
                  </a:lnTo>
                  <a:lnTo>
                    <a:pt x="1834438" y="1143000"/>
                  </a:lnTo>
                  <a:lnTo>
                    <a:pt x="1839645" y="1130300"/>
                  </a:lnTo>
                  <a:close/>
                </a:path>
                <a:path w="2379345" h="4826000">
                  <a:moveTo>
                    <a:pt x="1994204" y="1130300"/>
                  </a:moveTo>
                  <a:lnTo>
                    <a:pt x="1945563" y="1130300"/>
                  </a:lnTo>
                  <a:lnTo>
                    <a:pt x="1946528" y="1143000"/>
                  </a:lnTo>
                  <a:lnTo>
                    <a:pt x="1996668" y="1143000"/>
                  </a:lnTo>
                  <a:lnTo>
                    <a:pt x="1994204" y="1130300"/>
                  </a:lnTo>
                  <a:close/>
                </a:path>
                <a:path w="2379345" h="4826000">
                  <a:moveTo>
                    <a:pt x="1998078" y="1130300"/>
                  </a:moveTo>
                  <a:lnTo>
                    <a:pt x="1994204" y="1130300"/>
                  </a:lnTo>
                  <a:lnTo>
                    <a:pt x="1997392" y="1143000"/>
                  </a:lnTo>
                  <a:lnTo>
                    <a:pt x="1998078" y="1130300"/>
                  </a:lnTo>
                  <a:close/>
                </a:path>
                <a:path w="2379345" h="4826000">
                  <a:moveTo>
                    <a:pt x="2078951" y="1130300"/>
                  </a:moveTo>
                  <a:lnTo>
                    <a:pt x="2035911" y="1130300"/>
                  </a:lnTo>
                  <a:lnTo>
                    <a:pt x="2033358" y="1143000"/>
                  </a:lnTo>
                  <a:lnTo>
                    <a:pt x="2074887" y="1143000"/>
                  </a:lnTo>
                  <a:lnTo>
                    <a:pt x="2078951" y="1130300"/>
                  </a:lnTo>
                  <a:close/>
                </a:path>
                <a:path w="2379345" h="4826000">
                  <a:moveTo>
                    <a:pt x="1324330" y="1117600"/>
                  </a:moveTo>
                  <a:lnTo>
                    <a:pt x="472719" y="1117600"/>
                  </a:lnTo>
                  <a:lnTo>
                    <a:pt x="471868" y="1130300"/>
                  </a:lnTo>
                  <a:lnTo>
                    <a:pt x="1317459" y="1130300"/>
                  </a:lnTo>
                  <a:lnTo>
                    <a:pt x="1324330" y="1117600"/>
                  </a:lnTo>
                  <a:close/>
                </a:path>
                <a:path w="2379345" h="4826000">
                  <a:moveTo>
                    <a:pt x="1867700" y="1117600"/>
                  </a:moveTo>
                  <a:lnTo>
                    <a:pt x="1388605" y="1117600"/>
                  </a:lnTo>
                  <a:lnTo>
                    <a:pt x="1388402" y="1130300"/>
                  </a:lnTo>
                  <a:lnTo>
                    <a:pt x="1868500" y="1130300"/>
                  </a:lnTo>
                  <a:lnTo>
                    <a:pt x="1867700" y="1117600"/>
                  </a:lnTo>
                  <a:close/>
                </a:path>
                <a:path w="2379345" h="4826000">
                  <a:moveTo>
                    <a:pt x="2024126" y="1117600"/>
                  </a:moveTo>
                  <a:lnTo>
                    <a:pt x="1867700" y="1117600"/>
                  </a:lnTo>
                  <a:lnTo>
                    <a:pt x="1869363" y="1130300"/>
                  </a:lnTo>
                  <a:lnTo>
                    <a:pt x="2020265" y="1130300"/>
                  </a:lnTo>
                  <a:lnTo>
                    <a:pt x="2024126" y="1117600"/>
                  </a:lnTo>
                  <a:close/>
                </a:path>
                <a:path w="2379345" h="4826000">
                  <a:moveTo>
                    <a:pt x="2094382" y="1117600"/>
                  </a:moveTo>
                  <a:lnTo>
                    <a:pt x="2057552" y="1117600"/>
                  </a:lnTo>
                  <a:lnTo>
                    <a:pt x="2053755" y="1130300"/>
                  </a:lnTo>
                  <a:lnTo>
                    <a:pt x="2093671" y="1130300"/>
                  </a:lnTo>
                  <a:lnTo>
                    <a:pt x="2094382" y="1117600"/>
                  </a:lnTo>
                  <a:close/>
                </a:path>
                <a:path w="2379345" h="4826000">
                  <a:moveTo>
                    <a:pt x="1362011" y="1104900"/>
                  </a:moveTo>
                  <a:lnTo>
                    <a:pt x="481914" y="1104900"/>
                  </a:lnTo>
                  <a:lnTo>
                    <a:pt x="479145" y="1117600"/>
                  </a:lnTo>
                  <a:lnTo>
                    <a:pt x="1360627" y="1117600"/>
                  </a:lnTo>
                  <a:lnTo>
                    <a:pt x="1362011" y="1104900"/>
                  </a:lnTo>
                  <a:close/>
                </a:path>
                <a:path w="2379345" h="4826000">
                  <a:moveTo>
                    <a:pt x="2044217" y="1104900"/>
                  </a:moveTo>
                  <a:lnTo>
                    <a:pt x="1373936" y="1104900"/>
                  </a:lnTo>
                  <a:lnTo>
                    <a:pt x="1380426" y="1117600"/>
                  </a:lnTo>
                  <a:lnTo>
                    <a:pt x="2041296" y="1117600"/>
                  </a:lnTo>
                  <a:lnTo>
                    <a:pt x="2044217" y="1104900"/>
                  </a:lnTo>
                  <a:close/>
                </a:path>
                <a:path w="2379345" h="4826000">
                  <a:moveTo>
                    <a:pt x="2110803" y="1104900"/>
                  </a:moveTo>
                  <a:lnTo>
                    <a:pt x="2068461" y="1104900"/>
                  </a:lnTo>
                  <a:lnTo>
                    <a:pt x="2065959" y="1117600"/>
                  </a:lnTo>
                  <a:lnTo>
                    <a:pt x="2106752" y="1117600"/>
                  </a:lnTo>
                  <a:lnTo>
                    <a:pt x="2110803" y="1104900"/>
                  </a:lnTo>
                  <a:close/>
                </a:path>
                <a:path w="2379345" h="4826000">
                  <a:moveTo>
                    <a:pt x="2114677" y="1092200"/>
                  </a:moveTo>
                  <a:lnTo>
                    <a:pt x="495655" y="1092200"/>
                  </a:lnTo>
                  <a:lnTo>
                    <a:pt x="494664" y="1104900"/>
                  </a:lnTo>
                  <a:lnTo>
                    <a:pt x="2116391" y="1104900"/>
                  </a:lnTo>
                  <a:lnTo>
                    <a:pt x="2114677" y="1092200"/>
                  </a:lnTo>
                  <a:close/>
                </a:path>
                <a:path w="2379345" h="4826000">
                  <a:moveTo>
                    <a:pt x="506234" y="1079500"/>
                  </a:moveTo>
                  <a:lnTo>
                    <a:pt x="506107" y="1079500"/>
                  </a:lnTo>
                  <a:lnTo>
                    <a:pt x="504418" y="1092200"/>
                  </a:lnTo>
                  <a:lnTo>
                    <a:pt x="510057" y="1092200"/>
                  </a:lnTo>
                  <a:lnTo>
                    <a:pt x="506234" y="1079500"/>
                  </a:lnTo>
                  <a:close/>
                </a:path>
                <a:path w="2379345" h="4826000">
                  <a:moveTo>
                    <a:pt x="2115286" y="1079500"/>
                  </a:moveTo>
                  <a:lnTo>
                    <a:pt x="506641" y="1079500"/>
                  </a:lnTo>
                  <a:lnTo>
                    <a:pt x="510057" y="1092200"/>
                  </a:lnTo>
                  <a:lnTo>
                    <a:pt x="2112632" y="1092200"/>
                  </a:lnTo>
                  <a:lnTo>
                    <a:pt x="2115286" y="1079500"/>
                  </a:lnTo>
                  <a:close/>
                </a:path>
                <a:path w="2379345" h="4826000">
                  <a:moveTo>
                    <a:pt x="2123097" y="1066800"/>
                  </a:moveTo>
                  <a:lnTo>
                    <a:pt x="514438" y="1066800"/>
                  </a:lnTo>
                  <a:lnTo>
                    <a:pt x="512724" y="1079500"/>
                  </a:lnTo>
                  <a:lnTo>
                    <a:pt x="2123846" y="1079500"/>
                  </a:lnTo>
                  <a:lnTo>
                    <a:pt x="2123097" y="1066800"/>
                  </a:lnTo>
                  <a:close/>
                </a:path>
                <a:path w="2379345" h="4826000">
                  <a:moveTo>
                    <a:pt x="2133447" y="1054100"/>
                  </a:moveTo>
                  <a:lnTo>
                    <a:pt x="522401" y="1054100"/>
                  </a:lnTo>
                  <a:lnTo>
                    <a:pt x="520547" y="1066800"/>
                  </a:lnTo>
                  <a:lnTo>
                    <a:pt x="2133917" y="1066800"/>
                  </a:lnTo>
                  <a:lnTo>
                    <a:pt x="2133447" y="1054100"/>
                  </a:lnTo>
                  <a:close/>
                </a:path>
                <a:path w="2379345" h="4826000">
                  <a:moveTo>
                    <a:pt x="2136457" y="1041400"/>
                  </a:moveTo>
                  <a:lnTo>
                    <a:pt x="533755" y="1041400"/>
                  </a:lnTo>
                  <a:lnTo>
                    <a:pt x="531761" y="1054100"/>
                  </a:lnTo>
                  <a:lnTo>
                    <a:pt x="2137143" y="1054100"/>
                  </a:lnTo>
                  <a:lnTo>
                    <a:pt x="2136457" y="1041400"/>
                  </a:lnTo>
                  <a:close/>
                </a:path>
                <a:path w="2379345" h="4826000">
                  <a:moveTo>
                    <a:pt x="1596288" y="1003300"/>
                  </a:moveTo>
                  <a:lnTo>
                    <a:pt x="613397" y="1003300"/>
                  </a:lnTo>
                  <a:lnTo>
                    <a:pt x="613702" y="1016000"/>
                  </a:lnTo>
                  <a:lnTo>
                    <a:pt x="549884" y="1016000"/>
                  </a:lnTo>
                  <a:lnTo>
                    <a:pt x="549452" y="1028700"/>
                  </a:lnTo>
                  <a:lnTo>
                    <a:pt x="541947" y="1028700"/>
                  </a:lnTo>
                  <a:lnTo>
                    <a:pt x="541235" y="1041400"/>
                  </a:lnTo>
                  <a:lnTo>
                    <a:pt x="1595526" y="1041400"/>
                  </a:lnTo>
                  <a:lnTo>
                    <a:pt x="1597736" y="1028700"/>
                  </a:lnTo>
                  <a:lnTo>
                    <a:pt x="1596796" y="1016000"/>
                  </a:lnTo>
                  <a:lnTo>
                    <a:pt x="1596288" y="1003300"/>
                  </a:lnTo>
                  <a:close/>
                </a:path>
                <a:path w="2379345" h="4826000">
                  <a:moveTo>
                    <a:pt x="1620342" y="1028700"/>
                  </a:moveTo>
                  <a:lnTo>
                    <a:pt x="1599399" y="1028700"/>
                  </a:lnTo>
                  <a:lnTo>
                    <a:pt x="1597380" y="1041400"/>
                  </a:lnTo>
                  <a:lnTo>
                    <a:pt x="1621282" y="1041400"/>
                  </a:lnTo>
                  <a:lnTo>
                    <a:pt x="1620342" y="1028700"/>
                  </a:lnTo>
                  <a:close/>
                </a:path>
                <a:path w="2379345" h="4826000">
                  <a:moveTo>
                    <a:pt x="2137765" y="1028700"/>
                  </a:moveTo>
                  <a:lnTo>
                    <a:pt x="1622640" y="1028700"/>
                  </a:lnTo>
                  <a:lnTo>
                    <a:pt x="1622437" y="1041400"/>
                  </a:lnTo>
                  <a:lnTo>
                    <a:pt x="2136990" y="1041400"/>
                  </a:lnTo>
                  <a:lnTo>
                    <a:pt x="2137765" y="1028700"/>
                  </a:lnTo>
                  <a:close/>
                </a:path>
                <a:path w="2379345" h="4826000">
                  <a:moveTo>
                    <a:pt x="2136241" y="1016000"/>
                  </a:moveTo>
                  <a:lnTo>
                    <a:pt x="1630794" y="1016000"/>
                  </a:lnTo>
                  <a:lnTo>
                    <a:pt x="1626247" y="1028700"/>
                  </a:lnTo>
                  <a:lnTo>
                    <a:pt x="2138705" y="1028700"/>
                  </a:lnTo>
                  <a:lnTo>
                    <a:pt x="2136241" y="1016000"/>
                  </a:lnTo>
                  <a:close/>
                </a:path>
                <a:path w="2379345" h="4826000">
                  <a:moveTo>
                    <a:pt x="606297" y="1003300"/>
                  </a:moveTo>
                  <a:lnTo>
                    <a:pt x="557199" y="1003300"/>
                  </a:lnTo>
                  <a:lnTo>
                    <a:pt x="557034" y="1016000"/>
                  </a:lnTo>
                  <a:lnTo>
                    <a:pt x="605472" y="1016000"/>
                  </a:lnTo>
                  <a:lnTo>
                    <a:pt x="606297" y="1003300"/>
                  </a:lnTo>
                  <a:close/>
                </a:path>
                <a:path w="2379345" h="4826000">
                  <a:moveTo>
                    <a:pt x="2127478" y="1003300"/>
                  </a:moveTo>
                  <a:lnTo>
                    <a:pt x="1645818" y="1003300"/>
                  </a:lnTo>
                  <a:lnTo>
                    <a:pt x="1644116" y="1016000"/>
                  </a:lnTo>
                  <a:lnTo>
                    <a:pt x="2127618" y="1016000"/>
                  </a:lnTo>
                  <a:lnTo>
                    <a:pt x="2127478" y="1003300"/>
                  </a:lnTo>
                  <a:close/>
                </a:path>
                <a:path w="2379345" h="4826000">
                  <a:moveTo>
                    <a:pt x="586828" y="990600"/>
                  </a:moveTo>
                  <a:lnTo>
                    <a:pt x="563181" y="990600"/>
                  </a:lnTo>
                  <a:lnTo>
                    <a:pt x="558634" y="1003300"/>
                  </a:lnTo>
                  <a:lnTo>
                    <a:pt x="588543" y="1003300"/>
                  </a:lnTo>
                  <a:lnTo>
                    <a:pt x="586828" y="990600"/>
                  </a:lnTo>
                  <a:close/>
                </a:path>
                <a:path w="2379345" h="4826000">
                  <a:moveTo>
                    <a:pt x="605434" y="990600"/>
                  </a:moveTo>
                  <a:lnTo>
                    <a:pt x="598322" y="990600"/>
                  </a:lnTo>
                  <a:lnTo>
                    <a:pt x="599300" y="1003300"/>
                  </a:lnTo>
                  <a:lnTo>
                    <a:pt x="603110" y="1003300"/>
                  </a:lnTo>
                  <a:lnTo>
                    <a:pt x="605434" y="990600"/>
                  </a:lnTo>
                  <a:close/>
                </a:path>
                <a:path w="2379345" h="4826000">
                  <a:moveTo>
                    <a:pt x="1595716" y="990600"/>
                  </a:moveTo>
                  <a:lnTo>
                    <a:pt x="618401" y="990600"/>
                  </a:lnTo>
                  <a:lnTo>
                    <a:pt x="617931" y="1003300"/>
                  </a:lnTo>
                  <a:lnTo>
                    <a:pt x="1595678" y="1003300"/>
                  </a:lnTo>
                  <a:lnTo>
                    <a:pt x="1595716" y="990600"/>
                  </a:lnTo>
                  <a:close/>
                </a:path>
                <a:path w="2379345" h="4826000">
                  <a:moveTo>
                    <a:pt x="2136660" y="990600"/>
                  </a:moveTo>
                  <a:lnTo>
                    <a:pt x="1647723" y="990600"/>
                  </a:lnTo>
                  <a:lnTo>
                    <a:pt x="1648218" y="1003300"/>
                  </a:lnTo>
                  <a:lnTo>
                    <a:pt x="2132876" y="1003300"/>
                  </a:lnTo>
                  <a:lnTo>
                    <a:pt x="2136660" y="990600"/>
                  </a:lnTo>
                  <a:close/>
                </a:path>
                <a:path w="2379345" h="4826000">
                  <a:moveTo>
                    <a:pt x="576643" y="977900"/>
                  </a:moveTo>
                  <a:lnTo>
                    <a:pt x="575195" y="977900"/>
                  </a:lnTo>
                  <a:lnTo>
                    <a:pt x="573430" y="990600"/>
                  </a:lnTo>
                  <a:lnTo>
                    <a:pt x="578777" y="990600"/>
                  </a:lnTo>
                  <a:lnTo>
                    <a:pt x="576643" y="977900"/>
                  </a:lnTo>
                  <a:close/>
                </a:path>
                <a:path w="2379345" h="4826000">
                  <a:moveTo>
                    <a:pt x="612266" y="977900"/>
                  </a:moveTo>
                  <a:lnTo>
                    <a:pt x="580872" y="977900"/>
                  </a:lnTo>
                  <a:lnTo>
                    <a:pt x="581482" y="990600"/>
                  </a:lnTo>
                  <a:lnTo>
                    <a:pt x="611593" y="990600"/>
                  </a:lnTo>
                  <a:lnTo>
                    <a:pt x="612266" y="977900"/>
                  </a:lnTo>
                  <a:close/>
                </a:path>
                <a:path w="2379345" h="4826000">
                  <a:moveTo>
                    <a:pt x="1597342" y="977900"/>
                  </a:moveTo>
                  <a:lnTo>
                    <a:pt x="627151" y="977900"/>
                  </a:lnTo>
                  <a:lnTo>
                    <a:pt x="626833" y="990600"/>
                  </a:lnTo>
                  <a:lnTo>
                    <a:pt x="1596758" y="990600"/>
                  </a:lnTo>
                  <a:lnTo>
                    <a:pt x="1597342" y="977900"/>
                  </a:lnTo>
                  <a:close/>
                </a:path>
                <a:path w="2379345" h="4826000">
                  <a:moveTo>
                    <a:pt x="2132444" y="977900"/>
                  </a:moveTo>
                  <a:lnTo>
                    <a:pt x="1655216" y="977900"/>
                  </a:lnTo>
                  <a:lnTo>
                    <a:pt x="1655140" y="990600"/>
                  </a:lnTo>
                  <a:lnTo>
                    <a:pt x="2130856" y="990600"/>
                  </a:lnTo>
                  <a:lnTo>
                    <a:pt x="2132444" y="977900"/>
                  </a:lnTo>
                  <a:close/>
                </a:path>
                <a:path w="2379345" h="4826000">
                  <a:moveTo>
                    <a:pt x="2134273" y="977900"/>
                  </a:moveTo>
                  <a:lnTo>
                    <a:pt x="2133015" y="977900"/>
                  </a:lnTo>
                  <a:lnTo>
                    <a:pt x="2130856" y="990600"/>
                  </a:lnTo>
                  <a:lnTo>
                    <a:pt x="2135987" y="990600"/>
                  </a:lnTo>
                  <a:lnTo>
                    <a:pt x="2134273" y="977900"/>
                  </a:lnTo>
                  <a:close/>
                </a:path>
                <a:path w="2379345" h="4826000">
                  <a:moveTo>
                    <a:pt x="622350" y="965200"/>
                  </a:moveTo>
                  <a:lnTo>
                    <a:pt x="573747" y="965200"/>
                  </a:lnTo>
                  <a:lnTo>
                    <a:pt x="573989" y="977900"/>
                  </a:lnTo>
                  <a:lnTo>
                    <a:pt x="620814" y="977900"/>
                  </a:lnTo>
                  <a:lnTo>
                    <a:pt x="622350" y="965200"/>
                  </a:lnTo>
                  <a:close/>
                </a:path>
                <a:path w="2379345" h="4826000">
                  <a:moveTo>
                    <a:pt x="1604771" y="965200"/>
                  </a:moveTo>
                  <a:lnTo>
                    <a:pt x="633006" y="965200"/>
                  </a:lnTo>
                  <a:lnTo>
                    <a:pt x="632332" y="977900"/>
                  </a:lnTo>
                  <a:lnTo>
                    <a:pt x="1603527" y="977900"/>
                  </a:lnTo>
                  <a:lnTo>
                    <a:pt x="1604771" y="965200"/>
                  </a:lnTo>
                  <a:close/>
                </a:path>
                <a:path w="2379345" h="4826000">
                  <a:moveTo>
                    <a:pt x="2120010" y="965200"/>
                  </a:moveTo>
                  <a:lnTo>
                    <a:pt x="1658099" y="965200"/>
                  </a:lnTo>
                  <a:lnTo>
                    <a:pt x="1658315" y="977900"/>
                  </a:lnTo>
                  <a:lnTo>
                    <a:pt x="2120772" y="977900"/>
                  </a:lnTo>
                  <a:lnTo>
                    <a:pt x="2120010" y="965200"/>
                  </a:lnTo>
                  <a:close/>
                </a:path>
                <a:path w="2379345" h="4826000">
                  <a:moveTo>
                    <a:pt x="621982" y="952500"/>
                  </a:moveTo>
                  <a:lnTo>
                    <a:pt x="569290" y="952500"/>
                  </a:lnTo>
                  <a:lnTo>
                    <a:pt x="570788" y="965200"/>
                  </a:lnTo>
                  <a:lnTo>
                    <a:pt x="622782" y="965200"/>
                  </a:lnTo>
                  <a:lnTo>
                    <a:pt x="621982" y="952500"/>
                  </a:lnTo>
                  <a:close/>
                </a:path>
                <a:path w="2379345" h="4826000">
                  <a:moveTo>
                    <a:pt x="1612379" y="952500"/>
                  </a:moveTo>
                  <a:lnTo>
                    <a:pt x="634085" y="952500"/>
                  </a:lnTo>
                  <a:lnTo>
                    <a:pt x="633526" y="965200"/>
                  </a:lnTo>
                  <a:lnTo>
                    <a:pt x="1609547" y="965200"/>
                  </a:lnTo>
                  <a:lnTo>
                    <a:pt x="1612379" y="952500"/>
                  </a:lnTo>
                  <a:close/>
                </a:path>
                <a:path w="2379345" h="4826000">
                  <a:moveTo>
                    <a:pt x="2107971" y="952500"/>
                  </a:moveTo>
                  <a:lnTo>
                    <a:pt x="1671954" y="952500"/>
                  </a:lnTo>
                  <a:lnTo>
                    <a:pt x="1669770" y="965200"/>
                  </a:lnTo>
                  <a:lnTo>
                    <a:pt x="2106498" y="965200"/>
                  </a:lnTo>
                  <a:lnTo>
                    <a:pt x="2107971" y="952500"/>
                  </a:lnTo>
                  <a:close/>
                </a:path>
                <a:path w="2379345" h="4826000">
                  <a:moveTo>
                    <a:pt x="2110549" y="952500"/>
                  </a:moveTo>
                  <a:lnTo>
                    <a:pt x="2108911" y="952500"/>
                  </a:lnTo>
                  <a:lnTo>
                    <a:pt x="2106498" y="965200"/>
                  </a:lnTo>
                  <a:lnTo>
                    <a:pt x="2111400" y="965200"/>
                  </a:lnTo>
                  <a:lnTo>
                    <a:pt x="2110549" y="952500"/>
                  </a:lnTo>
                  <a:close/>
                </a:path>
                <a:path w="2379345" h="4826000">
                  <a:moveTo>
                    <a:pt x="2115400" y="952500"/>
                  </a:moveTo>
                  <a:lnTo>
                    <a:pt x="2111667" y="965200"/>
                  </a:lnTo>
                  <a:lnTo>
                    <a:pt x="2118626" y="965200"/>
                  </a:lnTo>
                  <a:lnTo>
                    <a:pt x="2115400" y="952500"/>
                  </a:lnTo>
                  <a:close/>
                </a:path>
                <a:path w="2379345" h="4826000">
                  <a:moveTo>
                    <a:pt x="618655" y="939800"/>
                  </a:moveTo>
                  <a:lnTo>
                    <a:pt x="566000" y="939800"/>
                  </a:lnTo>
                  <a:lnTo>
                    <a:pt x="565899" y="952500"/>
                  </a:lnTo>
                  <a:lnTo>
                    <a:pt x="618807" y="952500"/>
                  </a:lnTo>
                  <a:lnTo>
                    <a:pt x="618655" y="939800"/>
                  </a:lnTo>
                  <a:close/>
                </a:path>
                <a:path w="2379345" h="4826000">
                  <a:moveTo>
                    <a:pt x="1621840" y="939800"/>
                  </a:moveTo>
                  <a:lnTo>
                    <a:pt x="629894" y="939800"/>
                  </a:lnTo>
                  <a:lnTo>
                    <a:pt x="630161" y="952500"/>
                  </a:lnTo>
                  <a:lnTo>
                    <a:pt x="1621345" y="952500"/>
                  </a:lnTo>
                  <a:lnTo>
                    <a:pt x="1621840" y="939800"/>
                  </a:lnTo>
                  <a:close/>
                </a:path>
                <a:path w="2379345" h="4826000">
                  <a:moveTo>
                    <a:pt x="2099551" y="939800"/>
                  </a:moveTo>
                  <a:lnTo>
                    <a:pt x="1682483" y="939800"/>
                  </a:lnTo>
                  <a:lnTo>
                    <a:pt x="1684108" y="952500"/>
                  </a:lnTo>
                  <a:lnTo>
                    <a:pt x="2099119" y="952500"/>
                  </a:lnTo>
                  <a:lnTo>
                    <a:pt x="2099551" y="939800"/>
                  </a:lnTo>
                  <a:close/>
                </a:path>
                <a:path w="2379345" h="4826000">
                  <a:moveTo>
                    <a:pt x="623315" y="927100"/>
                  </a:moveTo>
                  <a:lnTo>
                    <a:pt x="572757" y="927100"/>
                  </a:lnTo>
                  <a:lnTo>
                    <a:pt x="572033" y="939800"/>
                  </a:lnTo>
                  <a:lnTo>
                    <a:pt x="622376" y="939800"/>
                  </a:lnTo>
                  <a:lnTo>
                    <a:pt x="623315" y="927100"/>
                  </a:lnTo>
                  <a:close/>
                </a:path>
                <a:path w="2379345" h="4826000">
                  <a:moveTo>
                    <a:pt x="1628101" y="927100"/>
                  </a:moveTo>
                  <a:lnTo>
                    <a:pt x="625411" y="927100"/>
                  </a:lnTo>
                  <a:lnTo>
                    <a:pt x="626325" y="939800"/>
                  </a:lnTo>
                  <a:lnTo>
                    <a:pt x="1625612" y="939800"/>
                  </a:lnTo>
                  <a:lnTo>
                    <a:pt x="1628101" y="927100"/>
                  </a:lnTo>
                  <a:close/>
                </a:path>
                <a:path w="2379345" h="4826000">
                  <a:moveTo>
                    <a:pt x="2100338" y="927100"/>
                  </a:moveTo>
                  <a:lnTo>
                    <a:pt x="1682280" y="927100"/>
                  </a:lnTo>
                  <a:lnTo>
                    <a:pt x="1677809" y="939800"/>
                  </a:lnTo>
                  <a:lnTo>
                    <a:pt x="2103640" y="939800"/>
                  </a:lnTo>
                  <a:lnTo>
                    <a:pt x="2100338" y="927100"/>
                  </a:lnTo>
                  <a:close/>
                </a:path>
                <a:path w="2379345" h="4826000">
                  <a:moveTo>
                    <a:pt x="622122" y="914400"/>
                  </a:moveTo>
                  <a:lnTo>
                    <a:pt x="567562" y="914400"/>
                  </a:lnTo>
                  <a:lnTo>
                    <a:pt x="566775" y="927100"/>
                  </a:lnTo>
                  <a:lnTo>
                    <a:pt x="621106" y="927100"/>
                  </a:lnTo>
                  <a:lnTo>
                    <a:pt x="622122" y="914400"/>
                  </a:lnTo>
                  <a:close/>
                </a:path>
                <a:path w="2379345" h="4826000">
                  <a:moveTo>
                    <a:pt x="1642059" y="914400"/>
                  </a:moveTo>
                  <a:lnTo>
                    <a:pt x="626579" y="914400"/>
                  </a:lnTo>
                  <a:lnTo>
                    <a:pt x="625106" y="927100"/>
                  </a:lnTo>
                  <a:lnTo>
                    <a:pt x="1639519" y="927100"/>
                  </a:lnTo>
                  <a:lnTo>
                    <a:pt x="1642059" y="914400"/>
                  </a:lnTo>
                  <a:close/>
                </a:path>
                <a:path w="2379345" h="4826000">
                  <a:moveTo>
                    <a:pt x="2086483" y="914400"/>
                  </a:moveTo>
                  <a:lnTo>
                    <a:pt x="1685709" y="914400"/>
                  </a:lnTo>
                  <a:lnTo>
                    <a:pt x="1683905" y="927100"/>
                  </a:lnTo>
                  <a:lnTo>
                    <a:pt x="2088591" y="927100"/>
                  </a:lnTo>
                  <a:lnTo>
                    <a:pt x="2086483" y="914400"/>
                  </a:lnTo>
                  <a:close/>
                </a:path>
                <a:path w="2379345" h="4826000">
                  <a:moveTo>
                    <a:pt x="616864" y="901700"/>
                  </a:moveTo>
                  <a:lnTo>
                    <a:pt x="561187" y="901700"/>
                  </a:lnTo>
                  <a:lnTo>
                    <a:pt x="560844" y="914400"/>
                  </a:lnTo>
                  <a:lnTo>
                    <a:pt x="622325" y="914400"/>
                  </a:lnTo>
                  <a:lnTo>
                    <a:pt x="616864" y="901700"/>
                  </a:lnTo>
                  <a:close/>
                </a:path>
                <a:path w="2379345" h="4826000">
                  <a:moveTo>
                    <a:pt x="1649018" y="901700"/>
                  </a:moveTo>
                  <a:lnTo>
                    <a:pt x="629234" y="901700"/>
                  </a:lnTo>
                  <a:lnTo>
                    <a:pt x="630364" y="914400"/>
                  </a:lnTo>
                  <a:lnTo>
                    <a:pt x="1647812" y="914400"/>
                  </a:lnTo>
                  <a:lnTo>
                    <a:pt x="1649018" y="901700"/>
                  </a:lnTo>
                  <a:close/>
                </a:path>
                <a:path w="2379345" h="4826000">
                  <a:moveTo>
                    <a:pt x="2096833" y="901700"/>
                  </a:moveTo>
                  <a:lnTo>
                    <a:pt x="1728292" y="901700"/>
                  </a:lnTo>
                  <a:lnTo>
                    <a:pt x="1724482" y="914400"/>
                  </a:lnTo>
                  <a:lnTo>
                    <a:pt x="2094661" y="914400"/>
                  </a:lnTo>
                  <a:lnTo>
                    <a:pt x="2096833" y="901700"/>
                  </a:lnTo>
                  <a:close/>
                </a:path>
                <a:path w="2379345" h="4826000">
                  <a:moveTo>
                    <a:pt x="606780" y="889000"/>
                  </a:moveTo>
                  <a:lnTo>
                    <a:pt x="569379" y="889000"/>
                  </a:lnTo>
                  <a:lnTo>
                    <a:pt x="571957" y="901700"/>
                  </a:lnTo>
                  <a:lnTo>
                    <a:pt x="612978" y="901700"/>
                  </a:lnTo>
                  <a:lnTo>
                    <a:pt x="606780" y="889000"/>
                  </a:lnTo>
                  <a:close/>
                </a:path>
                <a:path w="2379345" h="4826000">
                  <a:moveTo>
                    <a:pt x="1645132" y="889000"/>
                  </a:moveTo>
                  <a:lnTo>
                    <a:pt x="618121" y="889000"/>
                  </a:lnTo>
                  <a:lnTo>
                    <a:pt x="616635" y="901700"/>
                  </a:lnTo>
                  <a:lnTo>
                    <a:pt x="1652447" y="901700"/>
                  </a:lnTo>
                  <a:lnTo>
                    <a:pt x="1645132" y="889000"/>
                  </a:lnTo>
                  <a:close/>
                </a:path>
                <a:path w="2379345" h="4826000">
                  <a:moveTo>
                    <a:pt x="2114448" y="889000"/>
                  </a:moveTo>
                  <a:lnTo>
                    <a:pt x="1759496" y="889000"/>
                  </a:lnTo>
                  <a:lnTo>
                    <a:pt x="1758492" y="901700"/>
                  </a:lnTo>
                  <a:lnTo>
                    <a:pt x="2109330" y="901700"/>
                  </a:lnTo>
                  <a:lnTo>
                    <a:pt x="2114448" y="889000"/>
                  </a:lnTo>
                  <a:close/>
                </a:path>
                <a:path w="2379345" h="4826000">
                  <a:moveTo>
                    <a:pt x="1612887" y="876300"/>
                  </a:moveTo>
                  <a:lnTo>
                    <a:pt x="567093" y="876300"/>
                  </a:lnTo>
                  <a:lnTo>
                    <a:pt x="568096" y="889000"/>
                  </a:lnTo>
                  <a:lnTo>
                    <a:pt x="1614411" y="889000"/>
                  </a:lnTo>
                  <a:lnTo>
                    <a:pt x="1612887" y="876300"/>
                  </a:lnTo>
                  <a:close/>
                </a:path>
                <a:path w="2379345" h="4826000">
                  <a:moveTo>
                    <a:pt x="1620520" y="876300"/>
                  </a:moveTo>
                  <a:lnTo>
                    <a:pt x="1613763" y="876300"/>
                  </a:lnTo>
                  <a:lnTo>
                    <a:pt x="1614411" y="889000"/>
                  </a:lnTo>
                  <a:lnTo>
                    <a:pt x="1624495" y="889000"/>
                  </a:lnTo>
                  <a:lnTo>
                    <a:pt x="1620520" y="876300"/>
                  </a:lnTo>
                  <a:close/>
                </a:path>
                <a:path w="2379345" h="4826000">
                  <a:moveTo>
                    <a:pt x="2114169" y="876300"/>
                  </a:moveTo>
                  <a:lnTo>
                    <a:pt x="1773593" y="876300"/>
                  </a:lnTo>
                  <a:lnTo>
                    <a:pt x="1770545" y="889000"/>
                  </a:lnTo>
                  <a:lnTo>
                    <a:pt x="2116518" y="889000"/>
                  </a:lnTo>
                  <a:lnTo>
                    <a:pt x="2114169" y="876300"/>
                  </a:lnTo>
                  <a:close/>
                </a:path>
                <a:path w="2379345" h="4826000">
                  <a:moveTo>
                    <a:pt x="1599476" y="863600"/>
                  </a:moveTo>
                  <a:lnTo>
                    <a:pt x="601306" y="863600"/>
                  </a:lnTo>
                  <a:lnTo>
                    <a:pt x="599973" y="876300"/>
                  </a:lnTo>
                  <a:lnTo>
                    <a:pt x="1600898" y="876300"/>
                  </a:lnTo>
                  <a:lnTo>
                    <a:pt x="1599476" y="863600"/>
                  </a:lnTo>
                  <a:close/>
                </a:path>
                <a:path w="2379345" h="4826000">
                  <a:moveTo>
                    <a:pt x="2117801" y="863600"/>
                  </a:moveTo>
                  <a:lnTo>
                    <a:pt x="1789696" y="863600"/>
                  </a:lnTo>
                  <a:lnTo>
                    <a:pt x="1786889" y="876300"/>
                  </a:lnTo>
                  <a:lnTo>
                    <a:pt x="2115400" y="876300"/>
                  </a:lnTo>
                  <a:lnTo>
                    <a:pt x="2117801" y="863600"/>
                  </a:lnTo>
                  <a:close/>
                </a:path>
                <a:path w="2379345" h="4826000">
                  <a:moveTo>
                    <a:pt x="1587601" y="850900"/>
                  </a:moveTo>
                  <a:lnTo>
                    <a:pt x="612787" y="850900"/>
                  </a:lnTo>
                  <a:lnTo>
                    <a:pt x="610984" y="863600"/>
                  </a:lnTo>
                  <a:lnTo>
                    <a:pt x="1591551" y="863600"/>
                  </a:lnTo>
                  <a:lnTo>
                    <a:pt x="1587601" y="850900"/>
                  </a:lnTo>
                  <a:close/>
                </a:path>
                <a:path w="2379345" h="4826000">
                  <a:moveTo>
                    <a:pt x="2123351" y="850900"/>
                  </a:moveTo>
                  <a:lnTo>
                    <a:pt x="1800174" y="850900"/>
                  </a:lnTo>
                  <a:lnTo>
                    <a:pt x="1796478" y="863600"/>
                  </a:lnTo>
                  <a:lnTo>
                    <a:pt x="2122881" y="863600"/>
                  </a:lnTo>
                  <a:lnTo>
                    <a:pt x="2123351" y="850900"/>
                  </a:lnTo>
                  <a:close/>
                </a:path>
                <a:path w="2379345" h="4826000">
                  <a:moveTo>
                    <a:pt x="1576438" y="838200"/>
                  </a:moveTo>
                  <a:lnTo>
                    <a:pt x="621931" y="838200"/>
                  </a:lnTo>
                  <a:lnTo>
                    <a:pt x="619594" y="850900"/>
                  </a:lnTo>
                  <a:lnTo>
                    <a:pt x="1575993" y="850900"/>
                  </a:lnTo>
                  <a:lnTo>
                    <a:pt x="1576438" y="838200"/>
                  </a:lnTo>
                  <a:close/>
                </a:path>
                <a:path w="2379345" h="4826000">
                  <a:moveTo>
                    <a:pt x="2123605" y="838200"/>
                  </a:moveTo>
                  <a:lnTo>
                    <a:pt x="1810029" y="838200"/>
                  </a:lnTo>
                  <a:lnTo>
                    <a:pt x="1808022" y="850900"/>
                  </a:lnTo>
                  <a:lnTo>
                    <a:pt x="2122970" y="850900"/>
                  </a:lnTo>
                  <a:lnTo>
                    <a:pt x="2123605" y="838200"/>
                  </a:lnTo>
                  <a:close/>
                </a:path>
                <a:path w="2379345" h="4826000">
                  <a:moveTo>
                    <a:pt x="649338" y="825500"/>
                  </a:moveTo>
                  <a:lnTo>
                    <a:pt x="647318" y="825500"/>
                  </a:lnTo>
                  <a:lnTo>
                    <a:pt x="645413" y="838200"/>
                  </a:lnTo>
                  <a:lnTo>
                    <a:pt x="651776" y="838200"/>
                  </a:lnTo>
                  <a:lnTo>
                    <a:pt x="649338" y="825500"/>
                  </a:lnTo>
                  <a:close/>
                </a:path>
                <a:path w="2379345" h="4826000">
                  <a:moveTo>
                    <a:pt x="1582775" y="825500"/>
                  </a:moveTo>
                  <a:lnTo>
                    <a:pt x="650328" y="825500"/>
                  </a:lnTo>
                  <a:lnTo>
                    <a:pt x="651776" y="838200"/>
                  </a:lnTo>
                  <a:lnTo>
                    <a:pt x="1582788" y="838200"/>
                  </a:lnTo>
                  <a:lnTo>
                    <a:pt x="1582775" y="825500"/>
                  </a:lnTo>
                  <a:close/>
                </a:path>
                <a:path w="2379345" h="4826000">
                  <a:moveTo>
                    <a:pt x="2128812" y="825500"/>
                  </a:moveTo>
                  <a:lnTo>
                    <a:pt x="1820608" y="825500"/>
                  </a:lnTo>
                  <a:lnTo>
                    <a:pt x="1819275" y="838200"/>
                  </a:lnTo>
                  <a:lnTo>
                    <a:pt x="2126424" y="838200"/>
                  </a:lnTo>
                  <a:lnTo>
                    <a:pt x="2128812" y="825500"/>
                  </a:lnTo>
                  <a:close/>
                </a:path>
                <a:path w="2379345" h="4826000">
                  <a:moveTo>
                    <a:pt x="1575295" y="812800"/>
                  </a:moveTo>
                  <a:lnTo>
                    <a:pt x="629259" y="812800"/>
                  </a:lnTo>
                  <a:lnTo>
                    <a:pt x="628776" y="825500"/>
                  </a:lnTo>
                  <a:lnTo>
                    <a:pt x="1576743" y="825500"/>
                  </a:lnTo>
                  <a:lnTo>
                    <a:pt x="1575295" y="812800"/>
                  </a:lnTo>
                  <a:close/>
                </a:path>
                <a:path w="2379345" h="4826000">
                  <a:moveTo>
                    <a:pt x="2030666" y="812800"/>
                  </a:moveTo>
                  <a:lnTo>
                    <a:pt x="1825396" y="812800"/>
                  </a:lnTo>
                  <a:lnTo>
                    <a:pt x="1825231" y="825500"/>
                  </a:lnTo>
                  <a:lnTo>
                    <a:pt x="2030844" y="825500"/>
                  </a:lnTo>
                  <a:lnTo>
                    <a:pt x="2030666" y="812800"/>
                  </a:lnTo>
                  <a:close/>
                </a:path>
                <a:path w="2379345" h="4826000">
                  <a:moveTo>
                    <a:pt x="2044522" y="812800"/>
                  </a:moveTo>
                  <a:lnTo>
                    <a:pt x="2040229" y="812800"/>
                  </a:lnTo>
                  <a:lnTo>
                    <a:pt x="2035327" y="825500"/>
                  </a:lnTo>
                  <a:lnTo>
                    <a:pt x="2045157" y="825500"/>
                  </a:lnTo>
                  <a:lnTo>
                    <a:pt x="2044522" y="812800"/>
                  </a:lnTo>
                  <a:close/>
                </a:path>
                <a:path w="2379345" h="4826000">
                  <a:moveTo>
                    <a:pt x="2130069" y="812800"/>
                  </a:moveTo>
                  <a:lnTo>
                    <a:pt x="2045919" y="812800"/>
                  </a:lnTo>
                  <a:lnTo>
                    <a:pt x="2045157" y="825500"/>
                  </a:lnTo>
                  <a:lnTo>
                    <a:pt x="2128964" y="825500"/>
                  </a:lnTo>
                  <a:lnTo>
                    <a:pt x="2130069" y="812800"/>
                  </a:lnTo>
                  <a:close/>
                </a:path>
                <a:path w="2379345" h="4826000">
                  <a:moveTo>
                    <a:pt x="1568856" y="800100"/>
                  </a:moveTo>
                  <a:lnTo>
                    <a:pt x="642797" y="800100"/>
                  </a:lnTo>
                  <a:lnTo>
                    <a:pt x="648792" y="812800"/>
                  </a:lnTo>
                  <a:lnTo>
                    <a:pt x="1570177" y="812800"/>
                  </a:lnTo>
                  <a:lnTo>
                    <a:pt x="1568856" y="800100"/>
                  </a:lnTo>
                  <a:close/>
                </a:path>
                <a:path w="2379345" h="4826000">
                  <a:moveTo>
                    <a:pt x="2025091" y="800100"/>
                  </a:moveTo>
                  <a:lnTo>
                    <a:pt x="1823935" y="800100"/>
                  </a:lnTo>
                  <a:lnTo>
                    <a:pt x="1824977" y="812800"/>
                  </a:lnTo>
                  <a:lnTo>
                    <a:pt x="2025294" y="812800"/>
                  </a:lnTo>
                  <a:lnTo>
                    <a:pt x="2025091" y="800100"/>
                  </a:lnTo>
                  <a:close/>
                </a:path>
                <a:path w="2379345" h="4826000">
                  <a:moveTo>
                    <a:pt x="2130856" y="800100"/>
                  </a:moveTo>
                  <a:lnTo>
                    <a:pt x="2076056" y="800100"/>
                  </a:lnTo>
                  <a:lnTo>
                    <a:pt x="2075027" y="812800"/>
                  </a:lnTo>
                  <a:lnTo>
                    <a:pt x="2132507" y="812800"/>
                  </a:lnTo>
                  <a:lnTo>
                    <a:pt x="2130856" y="800100"/>
                  </a:lnTo>
                  <a:close/>
                </a:path>
                <a:path w="2379345" h="4826000">
                  <a:moveTo>
                    <a:pt x="1551076" y="787400"/>
                  </a:moveTo>
                  <a:lnTo>
                    <a:pt x="652589" y="787400"/>
                  </a:lnTo>
                  <a:lnTo>
                    <a:pt x="651687" y="800100"/>
                  </a:lnTo>
                  <a:lnTo>
                    <a:pt x="1553679" y="800100"/>
                  </a:lnTo>
                  <a:lnTo>
                    <a:pt x="1551076" y="787400"/>
                  </a:lnTo>
                  <a:close/>
                </a:path>
                <a:path w="2379345" h="4826000">
                  <a:moveTo>
                    <a:pt x="2023973" y="787400"/>
                  </a:moveTo>
                  <a:lnTo>
                    <a:pt x="1821281" y="787400"/>
                  </a:lnTo>
                  <a:lnTo>
                    <a:pt x="1821637" y="800100"/>
                  </a:lnTo>
                  <a:lnTo>
                    <a:pt x="2020455" y="800100"/>
                  </a:lnTo>
                  <a:lnTo>
                    <a:pt x="2023973" y="787400"/>
                  </a:lnTo>
                  <a:close/>
                </a:path>
                <a:path w="2379345" h="4826000">
                  <a:moveTo>
                    <a:pt x="2132901" y="787400"/>
                  </a:moveTo>
                  <a:lnTo>
                    <a:pt x="2090775" y="787400"/>
                  </a:lnTo>
                  <a:lnTo>
                    <a:pt x="2088997" y="800100"/>
                  </a:lnTo>
                  <a:lnTo>
                    <a:pt x="2132672" y="800100"/>
                  </a:lnTo>
                  <a:lnTo>
                    <a:pt x="2132901" y="787400"/>
                  </a:lnTo>
                  <a:close/>
                </a:path>
                <a:path w="2379345" h="4826000">
                  <a:moveTo>
                    <a:pt x="1514881" y="774700"/>
                  </a:moveTo>
                  <a:lnTo>
                    <a:pt x="659853" y="774700"/>
                  </a:lnTo>
                  <a:lnTo>
                    <a:pt x="659371" y="787400"/>
                  </a:lnTo>
                  <a:lnTo>
                    <a:pt x="1513052" y="787400"/>
                  </a:lnTo>
                  <a:lnTo>
                    <a:pt x="1514881" y="774700"/>
                  </a:lnTo>
                  <a:close/>
                </a:path>
                <a:path w="2379345" h="4826000">
                  <a:moveTo>
                    <a:pt x="2030158" y="774700"/>
                  </a:moveTo>
                  <a:lnTo>
                    <a:pt x="1818284" y="774700"/>
                  </a:lnTo>
                  <a:lnTo>
                    <a:pt x="1818195" y="787400"/>
                  </a:lnTo>
                  <a:lnTo>
                    <a:pt x="2028037" y="787400"/>
                  </a:lnTo>
                  <a:lnTo>
                    <a:pt x="2030158" y="774700"/>
                  </a:lnTo>
                  <a:close/>
                </a:path>
                <a:path w="2379345" h="4826000">
                  <a:moveTo>
                    <a:pt x="2138743" y="774700"/>
                  </a:moveTo>
                  <a:lnTo>
                    <a:pt x="2103170" y="774700"/>
                  </a:lnTo>
                  <a:lnTo>
                    <a:pt x="2100135" y="787400"/>
                  </a:lnTo>
                  <a:lnTo>
                    <a:pt x="2138845" y="787400"/>
                  </a:lnTo>
                  <a:lnTo>
                    <a:pt x="2138743" y="774700"/>
                  </a:lnTo>
                  <a:close/>
                </a:path>
                <a:path w="2379345" h="4826000">
                  <a:moveTo>
                    <a:pt x="1522221" y="762000"/>
                  </a:moveTo>
                  <a:lnTo>
                    <a:pt x="655142" y="762000"/>
                  </a:lnTo>
                  <a:lnTo>
                    <a:pt x="653630" y="774700"/>
                  </a:lnTo>
                  <a:lnTo>
                    <a:pt x="1517459" y="774700"/>
                  </a:lnTo>
                  <a:lnTo>
                    <a:pt x="1522221" y="762000"/>
                  </a:lnTo>
                  <a:close/>
                </a:path>
                <a:path w="2379345" h="4826000">
                  <a:moveTo>
                    <a:pt x="2035695" y="762000"/>
                  </a:moveTo>
                  <a:lnTo>
                    <a:pt x="1835048" y="762000"/>
                  </a:lnTo>
                  <a:lnTo>
                    <a:pt x="1833054" y="774700"/>
                  </a:lnTo>
                  <a:lnTo>
                    <a:pt x="2036317" y="774700"/>
                  </a:lnTo>
                  <a:lnTo>
                    <a:pt x="2035695" y="762000"/>
                  </a:lnTo>
                  <a:close/>
                </a:path>
                <a:path w="2379345" h="4826000">
                  <a:moveTo>
                    <a:pt x="2134387" y="762000"/>
                  </a:moveTo>
                  <a:lnTo>
                    <a:pt x="2119591" y="762000"/>
                  </a:lnTo>
                  <a:lnTo>
                    <a:pt x="2118474" y="774700"/>
                  </a:lnTo>
                  <a:lnTo>
                    <a:pt x="2137536" y="774700"/>
                  </a:lnTo>
                  <a:lnTo>
                    <a:pt x="2134387" y="762000"/>
                  </a:lnTo>
                  <a:close/>
                </a:path>
                <a:path w="2379345" h="4826000">
                  <a:moveTo>
                    <a:pt x="1537576" y="749300"/>
                  </a:moveTo>
                  <a:lnTo>
                    <a:pt x="657974" y="749300"/>
                  </a:lnTo>
                  <a:lnTo>
                    <a:pt x="657161" y="762000"/>
                  </a:lnTo>
                  <a:lnTo>
                    <a:pt x="1533474" y="762000"/>
                  </a:lnTo>
                  <a:lnTo>
                    <a:pt x="1537576" y="749300"/>
                  </a:lnTo>
                  <a:close/>
                </a:path>
                <a:path w="2379345" h="4826000">
                  <a:moveTo>
                    <a:pt x="2045881" y="749300"/>
                  </a:moveTo>
                  <a:lnTo>
                    <a:pt x="1852510" y="749300"/>
                  </a:lnTo>
                  <a:lnTo>
                    <a:pt x="1852460" y="762000"/>
                  </a:lnTo>
                  <a:lnTo>
                    <a:pt x="2044903" y="762000"/>
                  </a:lnTo>
                  <a:lnTo>
                    <a:pt x="2045881" y="749300"/>
                  </a:lnTo>
                  <a:close/>
                </a:path>
                <a:path w="2379345" h="4826000">
                  <a:moveTo>
                    <a:pt x="1547279" y="736600"/>
                  </a:moveTo>
                  <a:lnTo>
                    <a:pt x="665899" y="736600"/>
                  </a:lnTo>
                  <a:lnTo>
                    <a:pt x="667257" y="749300"/>
                  </a:lnTo>
                  <a:lnTo>
                    <a:pt x="1545678" y="749300"/>
                  </a:lnTo>
                  <a:lnTo>
                    <a:pt x="1547279" y="736600"/>
                  </a:lnTo>
                  <a:close/>
                </a:path>
                <a:path w="2379345" h="4826000">
                  <a:moveTo>
                    <a:pt x="1869732" y="736600"/>
                  </a:moveTo>
                  <a:lnTo>
                    <a:pt x="1866645" y="749300"/>
                  </a:lnTo>
                  <a:lnTo>
                    <a:pt x="1872119" y="749300"/>
                  </a:lnTo>
                  <a:lnTo>
                    <a:pt x="1869732" y="736600"/>
                  </a:lnTo>
                  <a:close/>
                </a:path>
                <a:path w="2379345" h="4826000">
                  <a:moveTo>
                    <a:pt x="2060422" y="736600"/>
                  </a:moveTo>
                  <a:lnTo>
                    <a:pt x="1875421" y="736600"/>
                  </a:lnTo>
                  <a:lnTo>
                    <a:pt x="1874685" y="749300"/>
                  </a:lnTo>
                  <a:lnTo>
                    <a:pt x="2057349" y="749300"/>
                  </a:lnTo>
                  <a:lnTo>
                    <a:pt x="2060422" y="736600"/>
                  </a:lnTo>
                  <a:close/>
                </a:path>
                <a:path w="2379345" h="4826000">
                  <a:moveTo>
                    <a:pt x="1551317" y="723900"/>
                  </a:moveTo>
                  <a:lnTo>
                    <a:pt x="670598" y="723900"/>
                  </a:lnTo>
                  <a:lnTo>
                    <a:pt x="669836" y="736600"/>
                  </a:lnTo>
                  <a:lnTo>
                    <a:pt x="1552727" y="736600"/>
                  </a:lnTo>
                  <a:lnTo>
                    <a:pt x="1551317" y="723900"/>
                  </a:lnTo>
                  <a:close/>
                </a:path>
                <a:path w="2379345" h="4826000">
                  <a:moveTo>
                    <a:pt x="2067458" y="723900"/>
                  </a:moveTo>
                  <a:lnTo>
                    <a:pt x="1883765" y="723900"/>
                  </a:lnTo>
                  <a:lnTo>
                    <a:pt x="1881898" y="736600"/>
                  </a:lnTo>
                  <a:lnTo>
                    <a:pt x="2066467" y="736600"/>
                  </a:lnTo>
                  <a:lnTo>
                    <a:pt x="2067458" y="723900"/>
                  </a:lnTo>
                  <a:close/>
                </a:path>
                <a:path w="2379345" h="4826000">
                  <a:moveTo>
                    <a:pt x="663638" y="711200"/>
                  </a:moveTo>
                  <a:lnTo>
                    <a:pt x="644715" y="711200"/>
                  </a:lnTo>
                  <a:lnTo>
                    <a:pt x="645071" y="723900"/>
                  </a:lnTo>
                  <a:lnTo>
                    <a:pt x="661073" y="723900"/>
                  </a:lnTo>
                  <a:lnTo>
                    <a:pt x="663638" y="711200"/>
                  </a:lnTo>
                  <a:close/>
                </a:path>
                <a:path w="2379345" h="4826000">
                  <a:moveTo>
                    <a:pt x="699477" y="711200"/>
                  </a:moveTo>
                  <a:lnTo>
                    <a:pt x="679894" y="711200"/>
                  </a:lnTo>
                  <a:lnTo>
                    <a:pt x="680707" y="723900"/>
                  </a:lnTo>
                  <a:lnTo>
                    <a:pt x="694016" y="723900"/>
                  </a:lnTo>
                  <a:lnTo>
                    <a:pt x="699477" y="711200"/>
                  </a:lnTo>
                  <a:close/>
                </a:path>
                <a:path w="2379345" h="4826000">
                  <a:moveTo>
                    <a:pt x="1531416" y="711200"/>
                  </a:moveTo>
                  <a:lnTo>
                    <a:pt x="701014" y="711200"/>
                  </a:lnTo>
                  <a:lnTo>
                    <a:pt x="701344" y="723900"/>
                  </a:lnTo>
                  <a:lnTo>
                    <a:pt x="1529588" y="723900"/>
                  </a:lnTo>
                  <a:lnTo>
                    <a:pt x="1531416" y="711200"/>
                  </a:lnTo>
                  <a:close/>
                </a:path>
                <a:path w="2379345" h="4826000">
                  <a:moveTo>
                    <a:pt x="2040407" y="711200"/>
                  </a:moveTo>
                  <a:lnTo>
                    <a:pt x="1894700" y="711200"/>
                  </a:lnTo>
                  <a:lnTo>
                    <a:pt x="1893252" y="723900"/>
                  </a:lnTo>
                  <a:lnTo>
                    <a:pt x="2042934" y="723900"/>
                  </a:lnTo>
                  <a:lnTo>
                    <a:pt x="2040407" y="711200"/>
                  </a:lnTo>
                  <a:close/>
                </a:path>
                <a:path w="2379345" h="4826000">
                  <a:moveTo>
                    <a:pt x="674535" y="698500"/>
                  </a:moveTo>
                  <a:lnTo>
                    <a:pt x="650049" y="698500"/>
                  </a:lnTo>
                  <a:lnTo>
                    <a:pt x="650379" y="711200"/>
                  </a:lnTo>
                  <a:lnTo>
                    <a:pt x="673925" y="711200"/>
                  </a:lnTo>
                  <a:lnTo>
                    <a:pt x="674535" y="698500"/>
                  </a:lnTo>
                  <a:close/>
                </a:path>
                <a:path w="2379345" h="4826000">
                  <a:moveTo>
                    <a:pt x="1545463" y="698500"/>
                  </a:moveTo>
                  <a:lnTo>
                    <a:pt x="685685" y="698500"/>
                  </a:lnTo>
                  <a:lnTo>
                    <a:pt x="684339" y="711200"/>
                  </a:lnTo>
                  <a:lnTo>
                    <a:pt x="1543621" y="711200"/>
                  </a:lnTo>
                  <a:lnTo>
                    <a:pt x="1545463" y="698500"/>
                  </a:lnTo>
                  <a:close/>
                </a:path>
                <a:path w="2379345" h="4826000">
                  <a:moveTo>
                    <a:pt x="2039594" y="698500"/>
                  </a:moveTo>
                  <a:lnTo>
                    <a:pt x="1893036" y="698500"/>
                  </a:lnTo>
                  <a:lnTo>
                    <a:pt x="1892528" y="711200"/>
                  </a:lnTo>
                  <a:lnTo>
                    <a:pt x="2038057" y="711200"/>
                  </a:lnTo>
                  <a:lnTo>
                    <a:pt x="2039594" y="698500"/>
                  </a:lnTo>
                  <a:close/>
                </a:path>
                <a:path w="2379345" h="4826000">
                  <a:moveTo>
                    <a:pt x="2156777" y="698500"/>
                  </a:moveTo>
                  <a:lnTo>
                    <a:pt x="2140216" y="698500"/>
                  </a:lnTo>
                  <a:lnTo>
                    <a:pt x="2141232" y="711200"/>
                  </a:lnTo>
                  <a:lnTo>
                    <a:pt x="2156904" y="711200"/>
                  </a:lnTo>
                  <a:lnTo>
                    <a:pt x="2156777" y="698500"/>
                  </a:lnTo>
                  <a:close/>
                </a:path>
                <a:path w="2379345" h="4826000">
                  <a:moveTo>
                    <a:pt x="682370" y="685800"/>
                  </a:moveTo>
                  <a:lnTo>
                    <a:pt x="648207" y="685800"/>
                  </a:lnTo>
                  <a:lnTo>
                    <a:pt x="649147" y="698500"/>
                  </a:lnTo>
                  <a:lnTo>
                    <a:pt x="680859" y="698500"/>
                  </a:lnTo>
                  <a:lnTo>
                    <a:pt x="682370" y="685800"/>
                  </a:lnTo>
                  <a:close/>
                </a:path>
                <a:path w="2379345" h="4826000">
                  <a:moveTo>
                    <a:pt x="1556791" y="685800"/>
                  </a:moveTo>
                  <a:lnTo>
                    <a:pt x="686701" y="685800"/>
                  </a:lnTo>
                  <a:lnTo>
                    <a:pt x="686485" y="698500"/>
                  </a:lnTo>
                  <a:lnTo>
                    <a:pt x="1552460" y="698500"/>
                  </a:lnTo>
                  <a:lnTo>
                    <a:pt x="1556791" y="685800"/>
                  </a:lnTo>
                  <a:close/>
                </a:path>
                <a:path w="2379345" h="4826000">
                  <a:moveTo>
                    <a:pt x="2034997" y="685800"/>
                  </a:moveTo>
                  <a:lnTo>
                    <a:pt x="1911692" y="685800"/>
                  </a:lnTo>
                  <a:lnTo>
                    <a:pt x="1909559" y="698500"/>
                  </a:lnTo>
                  <a:lnTo>
                    <a:pt x="2033765" y="698500"/>
                  </a:lnTo>
                  <a:lnTo>
                    <a:pt x="2034997" y="685800"/>
                  </a:lnTo>
                  <a:close/>
                </a:path>
                <a:path w="2379345" h="4826000">
                  <a:moveTo>
                    <a:pt x="2166747" y="685800"/>
                  </a:moveTo>
                  <a:lnTo>
                    <a:pt x="2113432" y="685800"/>
                  </a:lnTo>
                  <a:lnTo>
                    <a:pt x="2122131" y="698500"/>
                  </a:lnTo>
                  <a:lnTo>
                    <a:pt x="2166823" y="698500"/>
                  </a:lnTo>
                  <a:lnTo>
                    <a:pt x="2166747" y="685800"/>
                  </a:lnTo>
                  <a:close/>
                </a:path>
                <a:path w="2379345" h="4826000">
                  <a:moveTo>
                    <a:pt x="1562950" y="673100"/>
                  </a:moveTo>
                  <a:lnTo>
                    <a:pt x="655345" y="673100"/>
                  </a:lnTo>
                  <a:lnTo>
                    <a:pt x="655827" y="685800"/>
                  </a:lnTo>
                  <a:lnTo>
                    <a:pt x="1564741" y="685800"/>
                  </a:lnTo>
                  <a:lnTo>
                    <a:pt x="1562950" y="673100"/>
                  </a:lnTo>
                  <a:close/>
                </a:path>
                <a:path w="2379345" h="4826000">
                  <a:moveTo>
                    <a:pt x="1568462" y="673100"/>
                  </a:moveTo>
                  <a:lnTo>
                    <a:pt x="1562950" y="673100"/>
                  </a:lnTo>
                  <a:lnTo>
                    <a:pt x="1565605" y="685800"/>
                  </a:lnTo>
                  <a:lnTo>
                    <a:pt x="1568462" y="673100"/>
                  </a:lnTo>
                  <a:close/>
                </a:path>
                <a:path w="2379345" h="4826000">
                  <a:moveTo>
                    <a:pt x="2031885" y="673100"/>
                  </a:moveTo>
                  <a:lnTo>
                    <a:pt x="1925802" y="673100"/>
                  </a:lnTo>
                  <a:lnTo>
                    <a:pt x="1927034" y="685800"/>
                  </a:lnTo>
                  <a:lnTo>
                    <a:pt x="2032406" y="685800"/>
                  </a:lnTo>
                  <a:lnTo>
                    <a:pt x="2031885" y="673100"/>
                  </a:lnTo>
                  <a:close/>
                </a:path>
                <a:path w="2379345" h="4826000">
                  <a:moveTo>
                    <a:pt x="2165819" y="673100"/>
                  </a:moveTo>
                  <a:lnTo>
                    <a:pt x="2105507" y="673100"/>
                  </a:lnTo>
                  <a:lnTo>
                    <a:pt x="2108441" y="685800"/>
                  </a:lnTo>
                  <a:lnTo>
                    <a:pt x="2166162" y="685800"/>
                  </a:lnTo>
                  <a:lnTo>
                    <a:pt x="2165819" y="673100"/>
                  </a:lnTo>
                  <a:close/>
                </a:path>
                <a:path w="2379345" h="4826000">
                  <a:moveTo>
                    <a:pt x="2199322" y="673100"/>
                  </a:moveTo>
                  <a:lnTo>
                    <a:pt x="2178316" y="673100"/>
                  </a:lnTo>
                  <a:lnTo>
                    <a:pt x="2178532" y="685800"/>
                  </a:lnTo>
                  <a:lnTo>
                    <a:pt x="2199004" y="685800"/>
                  </a:lnTo>
                  <a:lnTo>
                    <a:pt x="2199322" y="673100"/>
                  </a:lnTo>
                  <a:close/>
                </a:path>
                <a:path w="2379345" h="4826000">
                  <a:moveTo>
                    <a:pt x="673531" y="660400"/>
                  </a:moveTo>
                  <a:lnTo>
                    <a:pt x="671779" y="673100"/>
                  </a:lnTo>
                  <a:lnTo>
                    <a:pt x="675805" y="673100"/>
                  </a:lnTo>
                  <a:lnTo>
                    <a:pt x="673531" y="660400"/>
                  </a:lnTo>
                  <a:close/>
                </a:path>
                <a:path w="2379345" h="4826000">
                  <a:moveTo>
                    <a:pt x="691438" y="660400"/>
                  </a:moveTo>
                  <a:lnTo>
                    <a:pt x="674636" y="660400"/>
                  </a:lnTo>
                  <a:lnTo>
                    <a:pt x="675805" y="673100"/>
                  </a:lnTo>
                  <a:lnTo>
                    <a:pt x="691489" y="673100"/>
                  </a:lnTo>
                  <a:lnTo>
                    <a:pt x="691438" y="660400"/>
                  </a:lnTo>
                  <a:close/>
                </a:path>
                <a:path w="2379345" h="4826000">
                  <a:moveTo>
                    <a:pt x="1580591" y="660400"/>
                  </a:moveTo>
                  <a:lnTo>
                    <a:pt x="704519" y="660400"/>
                  </a:lnTo>
                  <a:lnTo>
                    <a:pt x="705294" y="673100"/>
                  </a:lnTo>
                  <a:lnTo>
                    <a:pt x="1578749" y="673100"/>
                  </a:lnTo>
                  <a:lnTo>
                    <a:pt x="1580591" y="660400"/>
                  </a:lnTo>
                  <a:close/>
                </a:path>
                <a:path w="2379345" h="4826000">
                  <a:moveTo>
                    <a:pt x="2031504" y="660400"/>
                  </a:moveTo>
                  <a:lnTo>
                    <a:pt x="1928812" y="660400"/>
                  </a:lnTo>
                  <a:lnTo>
                    <a:pt x="1926234" y="673100"/>
                  </a:lnTo>
                  <a:lnTo>
                    <a:pt x="2033181" y="673100"/>
                  </a:lnTo>
                  <a:lnTo>
                    <a:pt x="2031504" y="660400"/>
                  </a:lnTo>
                  <a:close/>
                </a:path>
                <a:path w="2379345" h="4826000">
                  <a:moveTo>
                    <a:pt x="2160854" y="660400"/>
                  </a:moveTo>
                  <a:lnTo>
                    <a:pt x="2095919" y="660400"/>
                  </a:lnTo>
                  <a:lnTo>
                    <a:pt x="2098357" y="673100"/>
                  </a:lnTo>
                  <a:lnTo>
                    <a:pt x="2161171" y="673100"/>
                  </a:lnTo>
                  <a:lnTo>
                    <a:pt x="2160854" y="660400"/>
                  </a:lnTo>
                  <a:close/>
                </a:path>
                <a:path w="2379345" h="4826000">
                  <a:moveTo>
                    <a:pt x="2224239" y="660400"/>
                  </a:moveTo>
                  <a:lnTo>
                    <a:pt x="2174049" y="660400"/>
                  </a:lnTo>
                  <a:lnTo>
                    <a:pt x="2176017" y="673100"/>
                  </a:lnTo>
                  <a:lnTo>
                    <a:pt x="2220328" y="673100"/>
                  </a:lnTo>
                  <a:lnTo>
                    <a:pt x="2224239" y="660400"/>
                  </a:lnTo>
                  <a:close/>
                </a:path>
                <a:path w="2379345" h="4826000">
                  <a:moveTo>
                    <a:pt x="692454" y="647700"/>
                  </a:moveTo>
                  <a:lnTo>
                    <a:pt x="662114" y="647700"/>
                  </a:lnTo>
                  <a:lnTo>
                    <a:pt x="661758" y="660400"/>
                  </a:lnTo>
                  <a:lnTo>
                    <a:pt x="695020" y="660400"/>
                  </a:lnTo>
                  <a:lnTo>
                    <a:pt x="692454" y="647700"/>
                  </a:lnTo>
                  <a:close/>
                </a:path>
                <a:path w="2379345" h="4826000">
                  <a:moveTo>
                    <a:pt x="1600720" y="647700"/>
                  </a:moveTo>
                  <a:lnTo>
                    <a:pt x="708266" y="647700"/>
                  </a:lnTo>
                  <a:lnTo>
                    <a:pt x="707199" y="660400"/>
                  </a:lnTo>
                  <a:lnTo>
                    <a:pt x="1598650" y="660400"/>
                  </a:lnTo>
                  <a:lnTo>
                    <a:pt x="1600720" y="647700"/>
                  </a:lnTo>
                  <a:close/>
                </a:path>
                <a:path w="2379345" h="4826000">
                  <a:moveTo>
                    <a:pt x="1983270" y="647700"/>
                  </a:moveTo>
                  <a:lnTo>
                    <a:pt x="1937664" y="647700"/>
                  </a:lnTo>
                  <a:lnTo>
                    <a:pt x="1935276" y="660400"/>
                  </a:lnTo>
                  <a:lnTo>
                    <a:pt x="1989607" y="660400"/>
                  </a:lnTo>
                  <a:lnTo>
                    <a:pt x="1983270" y="647700"/>
                  </a:lnTo>
                  <a:close/>
                </a:path>
                <a:path w="2379345" h="4826000">
                  <a:moveTo>
                    <a:pt x="2157018" y="647700"/>
                  </a:moveTo>
                  <a:lnTo>
                    <a:pt x="2088654" y="647700"/>
                  </a:lnTo>
                  <a:lnTo>
                    <a:pt x="2090889" y="660400"/>
                  </a:lnTo>
                  <a:lnTo>
                    <a:pt x="2156828" y="660400"/>
                  </a:lnTo>
                  <a:lnTo>
                    <a:pt x="2157018" y="647700"/>
                  </a:lnTo>
                  <a:close/>
                </a:path>
                <a:path w="2379345" h="4826000">
                  <a:moveTo>
                    <a:pt x="2228888" y="647700"/>
                  </a:moveTo>
                  <a:lnTo>
                    <a:pt x="2167623" y="647700"/>
                  </a:lnTo>
                  <a:lnTo>
                    <a:pt x="2172881" y="660400"/>
                  </a:lnTo>
                  <a:lnTo>
                    <a:pt x="2227389" y="660400"/>
                  </a:lnTo>
                  <a:lnTo>
                    <a:pt x="2228888" y="647700"/>
                  </a:lnTo>
                  <a:close/>
                </a:path>
                <a:path w="2379345" h="4826000">
                  <a:moveTo>
                    <a:pt x="719581" y="635000"/>
                  </a:moveTo>
                  <a:lnTo>
                    <a:pt x="656869" y="635000"/>
                  </a:lnTo>
                  <a:lnTo>
                    <a:pt x="656882" y="647700"/>
                  </a:lnTo>
                  <a:lnTo>
                    <a:pt x="718350" y="647700"/>
                  </a:lnTo>
                  <a:lnTo>
                    <a:pt x="719581" y="635000"/>
                  </a:lnTo>
                  <a:close/>
                </a:path>
                <a:path w="2379345" h="4826000">
                  <a:moveTo>
                    <a:pt x="1620062" y="635000"/>
                  </a:moveTo>
                  <a:lnTo>
                    <a:pt x="720991" y="635000"/>
                  </a:lnTo>
                  <a:lnTo>
                    <a:pt x="721550" y="647700"/>
                  </a:lnTo>
                  <a:lnTo>
                    <a:pt x="1618348" y="647700"/>
                  </a:lnTo>
                  <a:lnTo>
                    <a:pt x="1620062" y="635000"/>
                  </a:lnTo>
                  <a:close/>
                </a:path>
                <a:path w="2379345" h="4826000">
                  <a:moveTo>
                    <a:pt x="2240000" y="635000"/>
                  </a:moveTo>
                  <a:lnTo>
                    <a:pt x="2081148" y="635000"/>
                  </a:lnTo>
                  <a:lnTo>
                    <a:pt x="2080234" y="647700"/>
                  </a:lnTo>
                  <a:lnTo>
                    <a:pt x="2238565" y="647700"/>
                  </a:lnTo>
                  <a:lnTo>
                    <a:pt x="2240000" y="635000"/>
                  </a:lnTo>
                  <a:close/>
                </a:path>
                <a:path w="2379345" h="4826000">
                  <a:moveTo>
                    <a:pt x="722604" y="622300"/>
                  </a:moveTo>
                  <a:lnTo>
                    <a:pt x="668324" y="622300"/>
                  </a:lnTo>
                  <a:lnTo>
                    <a:pt x="668159" y="635000"/>
                  </a:lnTo>
                  <a:lnTo>
                    <a:pt x="722820" y="635000"/>
                  </a:lnTo>
                  <a:lnTo>
                    <a:pt x="722921" y="624878"/>
                  </a:lnTo>
                  <a:lnTo>
                    <a:pt x="722604" y="622300"/>
                  </a:lnTo>
                  <a:close/>
                </a:path>
                <a:path w="2379345" h="4826000">
                  <a:moveTo>
                    <a:pt x="1640001" y="622300"/>
                  </a:moveTo>
                  <a:lnTo>
                    <a:pt x="722947" y="622300"/>
                  </a:lnTo>
                  <a:lnTo>
                    <a:pt x="722921" y="624878"/>
                  </a:lnTo>
                  <a:lnTo>
                    <a:pt x="724166" y="635000"/>
                  </a:lnTo>
                  <a:lnTo>
                    <a:pt x="1637131" y="635000"/>
                  </a:lnTo>
                  <a:lnTo>
                    <a:pt x="1640001" y="622300"/>
                  </a:lnTo>
                  <a:close/>
                </a:path>
                <a:path w="2379345" h="4826000">
                  <a:moveTo>
                    <a:pt x="2233079" y="622300"/>
                  </a:moveTo>
                  <a:lnTo>
                    <a:pt x="2078723" y="622300"/>
                  </a:lnTo>
                  <a:lnTo>
                    <a:pt x="2078050" y="635000"/>
                  </a:lnTo>
                  <a:lnTo>
                    <a:pt x="2232647" y="635000"/>
                  </a:lnTo>
                  <a:lnTo>
                    <a:pt x="2233079" y="622300"/>
                  </a:lnTo>
                  <a:close/>
                </a:path>
                <a:path w="2379345" h="4826000">
                  <a:moveTo>
                    <a:pt x="722947" y="622300"/>
                  </a:moveTo>
                  <a:lnTo>
                    <a:pt x="722604" y="622300"/>
                  </a:lnTo>
                  <a:lnTo>
                    <a:pt x="722921" y="624878"/>
                  </a:lnTo>
                  <a:lnTo>
                    <a:pt x="722947" y="622300"/>
                  </a:lnTo>
                  <a:close/>
                </a:path>
                <a:path w="2379345" h="4826000">
                  <a:moveTo>
                    <a:pt x="1665414" y="609600"/>
                  </a:moveTo>
                  <a:lnTo>
                    <a:pt x="677608" y="609600"/>
                  </a:lnTo>
                  <a:lnTo>
                    <a:pt x="675512" y="622300"/>
                  </a:lnTo>
                  <a:lnTo>
                    <a:pt x="1664055" y="622300"/>
                  </a:lnTo>
                  <a:lnTo>
                    <a:pt x="1665414" y="609600"/>
                  </a:lnTo>
                  <a:close/>
                </a:path>
                <a:path w="2379345" h="4826000">
                  <a:moveTo>
                    <a:pt x="2242680" y="609600"/>
                  </a:moveTo>
                  <a:lnTo>
                    <a:pt x="2079396" y="609600"/>
                  </a:lnTo>
                  <a:lnTo>
                    <a:pt x="2079878" y="622300"/>
                  </a:lnTo>
                  <a:lnTo>
                    <a:pt x="2243747" y="622300"/>
                  </a:lnTo>
                  <a:lnTo>
                    <a:pt x="2242680" y="609600"/>
                  </a:lnTo>
                  <a:close/>
                </a:path>
                <a:path w="2379345" h="4826000">
                  <a:moveTo>
                    <a:pt x="1687741" y="596900"/>
                  </a:moveTo>
                  <a:lnTo>
                    <a:pt x="687209" y="596900"/>
                  </a:lnTo>
                  <a:lnTo>
                    <a:pt x="685749" y="609600"/>
                  </a:lnTo>
                  <a:lnTo>
                    <a:pt x="1686864" y="609600"/>
                  </a:lnTo>
                  <a:lnTo>
                    <a:pt x="1687741" y="596900"/>
                  </a:lnTo>
                  <a:close/>
                </a:path>
                <a:path w="2379345" h="4826000">
                  <a:moveTo>
                    <a:pt x="1698815" y="596900"/>
                  </a:moveTo>
                  <a:lnTo>
                    <a:pt x="1687741" y="596900"/>
                  </a:lnTo>
                  <a:lnTo>
                    <a:pt x="1690408" y="609600"/>
                  </a:lnTo>
                  <a:lnTo>
                    <a:pt x="1696859" y="609600"/>
                  </a:lnTo>
                  <a:lnTo>
                    <a:pt x="1698815" y="596900"/>
                  </a:lnTo>
                  <a:close/>
                </a:path>
                <a:path w="2379345" h="4826000">
                  <a:moveTo>
                    <a:pt x="1842515" y="596900"/>
                  </a:moveTo>
                  <a:lnTo>
                    <a:pt x="1832241" y="596900"/>
                  </a:lnTo>
                  <a:lnTo>
                    <a:pt x="1836521" y="609600"/>
                  </a:lnTo>
                  <a:lnTo>
                    <a:pt x="1838629" y="609600"/>
                  </a:lnTo>
                  <a:lnTo>
                    <a:pt x="1842515" y="596900"/>
                  </a:lnTo>
                  <a:close/>
                </a:path>
                <a:path w="2379345" h="4826000">
                  <a:moveTo>
                    <a:pt x="1932444" y="596900"/>
                  </a:moveTo>
                  <a:lnTo>
                    <a:pt x="1916137" y="596900"/>
                  </a:lnTo>
                  <a:lnTo>
                    <a:pt x="1918169" y="609600"/>
                  </a:lnTo>
                  <a:lnTo>
                    <a:pt x="1927047" y="609600"/>
                  </a:lnTo>
                  <a:lnTo>
                    <a:pt x="1932444" y="596900"/>
                  </a:lnTo>
                  <a:close/>
                </a:path>
                <a:path w="2379345" h="4826000">
                  <a:moveTo>
                    <a:pt x="2243429" y="596900"/>
                  </a:moveTo>
                  <a:lnTo>
                    <a:pt x="2080526" y="596900"/>
                  </a:lnTo>
                  <a:lnTo>
                    <a:pt x="2080869" y="609600"/>
                  </a:lnTo>
                  <a:lnTo>
                    <a:pt x="2242235" y="609600"/>
                  </a:lnTo>
                  <a:lnTo>
                    <a:pt x="2243429" y="596900"/>
                  </a:lnTo>
                  <a:close/>
                </a:path>
                <a:path w="2379345" h="4826000">
                  <a:moveTo>
                    <a:pt x="2287358" y="596900"/>
                  </a:moveTo>
                  <a:lnTo>
                    <a:pt x="2272563" y="596900"/>
                  </a:lnTo>
                  <a:lnTo>
                    <a:pt x="2273172" y="609600"/>
                  </a:lnTo>
                  <a:lnTo>
                    <a:pt x="2282621" y="609600"/>
                  </a:lnTo>
                  <a:lnTo>
                    <a:pt x="2287358" y="596900"/>
                  </a:lnTo>
                  <a:close/>
                </a:path>
                <a:path w="2379345" h="4826000">
                  <a:moveTo>
                    <a:pt x="747877" y="584200"/>
                  </a:moveTo>
                  <a:lnTo>
                    <a:pt x="688136" y="584200"/>
                  </a:lnTo>
                  <a:lnTo>
                    <a:pt x="685977" y="596900"/>
                  </a:lnTo>
                  <a:lnTo>
                    <a:pt x="747483" y="596900"/>
                  </a:lnTo>
                  <a:lnTo>
                    <a:pt x="747877" y="584200"/>
                  </a:lnTo>
                  <a:close/>
                </a:path>
                <a:path w="2379345" h="4826000">
                  <a:moveTo>
                    <a:pt x="1707108" y="584200"/>
                  </a:moveTo>
                  <a:lnTo>
                    <a:pt x="748652" y="584200"/>
                  </a:lnTo>
                  <a:lnTo>
                    <a:pt x="747864" y="596900"/>
                  </a:lnTo>
                  <a:lnTo>
                    <a:pt x="1707083" y="596900"/>
                  </a:lnTo>
                  <a:lnTo>
                    <a:pt x="1707108" y="584200"/>
                  </a:lnTo>
                  <a:close/>
                </a:path>
                <a:path w="2379345" h="4826000">
                  <a:moveTo>
                    <a:pt x="1737347" y="584200"/>
                  </a:moveTo>
                  <a:lnTo>
                    <a:pt x="1711045" y="584200"/>
                  </a:lnTo>
                  <a:lnTo>
                    <a:pt x="1718500" y="596900"/>
                  </a:lnTo>
                  <a:lnTo>
                    <a:pt x="1735480" y="596900"/>
                  </a:lnTo>
                  <a:lnTo>
                    <a:pt x="1737347" y="584200"/>
                  </a:lnTo>
                  <a:close/>
                </a:path>
                <a:path w="2379345" h="4826000">
                  <a:moveTo>
                    <a:pt x="1876640" y="584200"/>
                  </a:moveTo>
                  <a:lnTo>
                    <a:pt x="1835010" y="584200"/>
                  </a:lnTo>
                  <a:lnTo>
                    <a:pt x="1831720" y="596900"/>
                  </a:lnTo>
                  <a:lnTo>
                    <a:pt x="1872221" y="596900"/>
                  </a:lnTo>
                  <a:lnTo>
                    <a:pt x="1876640" y="584200"/>
                  </a:lnTo>
                  <a:close/>
                </a:path>
                <a:path w="2379345" h="4826000">
                  <a:moveTo>
                    <a:pt x="1953171" y="584200"/>
                  </a:moveTo>
                  <a:lnTo>
                    <a:pt x="1909889" y="584200"/>
                  </a:lnTo>
                  <a:lnTo>
                    <a:pt x="1912531" y="596900"/>
                  </a:lnTo>
                  <a:lnTo>
                    <a:pt x="1953005" y="596900"/>
                  </a:lnTo>
                  <a:lnTo>
                    <a:pt x="1953171" y="584200"/>
                  </a:lnTo>
                  <a:close/>
                </a:path>
                <a:path w="2379345" h="4826000">
                  <a:moveTo>
                    <a:pt x="2038731" y="584200"/>
                  </a:moveTo>
                  <a:lnTo>
                    <a:pt x="2026742" y="584200"/>
                  </a:lnTo>
                  <a:lnTo>
                    <a:pt x="2033701" y="596900"/>
                  </a:lnTo>
                  <a:lnTo>
                    <a:pt x="2038731" y="584200"/>
                  </a:lnTo>
                  <a:close/>
                </a:path>
                <a:path w="2379345" h="4826000">
                  <a:moveTo>
                    <a:pt x="2229205" y="584200"/>
                  </a:moveTo>
                  <a:lnTo>
                    <a:pt x="2076983" y="584200"/>
                  </a:lnTo>
                  <a:lnTo>
                    <a:pt x="2078126" y="596900"/>
                  </a:lnTo>
                  <a:lnTo>
                    <a:pt x="2228430" y="596900"/>
                  </a:lnTo>
                  <a:lnTo>
                    <a:pt x="2229205" y="584200"/>
                  </a:lnTo>
                  <a:close/>
                </a:path>
                <a:path w="2379345" h="4826000">
                  <a:moveTo>
                    <a:pt x="2296541" y="584200"/>
                  </a:moveTo>
                  <a:lnTo>
                    <a:pt x="2266619" y="584200"/>
                  </a:lnTo>
                  <a:lnTo>
                    <a:pt x="2267381" y="596900"/>
                  </a:lnTo>
                  <a:lnTo>
                    <a:pt x="2296591" y="596900"/>
                  </a:lnTo>
                  <a:lnTo>
                    <a:pt x="2296541" y="584200"/>
                  </a:lnTo>
                  <a:close/>
                </a:path>
                <a:path w="2379345" h="4826000">
                  <a:moveTo>
                    <a:pt x="750277" y="571500"/>
                  </a:moveTo>
                  <a:lnTo>
                    <a:pt x="702233" y="571500"/>
                  </a:lnTo>
                  <a:lnTo>
                    <a:pt x="701306" y="584200"/>
                  </a:lnTo>
                  <a:lnTo>
                    <a:pt x="749287" y="584200"/>
                  </a:lnTo>
                  <a:lnTo>
                    <a:pt x="750277" y="571500"/>
                  </a:lnTo>
                  <a:close/>
                </a:path>
                <a:path w="2379345" h="4826000">
                  <a:moveTo>
                    <a:pt x="1753552" y="571500"/>
                  </a:moveTo>
                  <a:lnTo>
                    <a:pt x="752246" y="571500"/>
                  </a:lnTo>
                  <a:lnTo>
                    <a:pt x="750569" y="584200"/>
                  </a:lnTo>
                  <a:lnTo>
                    <a:pt x="1752422" y="584200"/>
                  </a:lnTo>
                  <a:lnTo>
                    <a:pt x="1753552" y="571500"/>
                  </a:lnTo>
                  <a:close/>
                </a:path>
                <a:path w="2379345" h="4826000">
                  <a:moveTo>
                    <a:pt x="1898777" y="571500"/>
                  </a:moveTo>
                  <a:lnTo>
                    <a:pt x="1813966" y="571500"/>
                  </a:lnTo>
                  <a:lnTo>
                    <a:pt x="1814067" y="584200"/>
                  </a:lnTo>
                  <a:lnTo>
                    <a:pt x="1897189" y="584200"/>
                  </a:lnTo>
                  <a:lnTo>
                    <a:pt x="1898777" y="571500"/>
                  </a:lnTo>
                  <a:close/>
                </a:path>
                <a:path w="2379345" h="4826000">
                  <a:moveTo>
                    <a:pt x="1951685" y="571500"/>
                  </a:moveTo>
                  <a:lnTo>
                    <a:pt x="1900897" y="571500"/>
                  </a:lnTo>
                  <a:lnTo>
                    <a:pt x="1901037" y="584200"/>
                  </a:lnTo>
                  <a:lnTo>
                    <a:pt x="1954136" y="584200"/>
                  </a:lnTo>
                  <a:lnTo>
                    <a:pt x="1951685" y="571500"/>
                  </a:lnTo>
                  <a:close/>
                </a:path>
                <a:path w="2379345" h="4826000">
                  <a:moveTo>
                    <a:pt x="2236698" y="571500"/>
                  </a:moveTo>
                  <a:lnTo>
                    <a:pt x="2007450" y="571500"/>
                  </a:lnTo>
                  <a:lnTo>
                    <a:pt x="2008377" y="584200"/>
                  </a:lnTo>
                  <a:lnTo>
                    <a:pt x="2234717" y="584200"/>
                  </a:lnTo>
                  <a:lnTo>
                    <a:pt x="2236698" y="571500"/>
                  </a:lnTo>
                  <a:close/>
                </a:path>
                <a:path w="2379345" h="4826000">
                  <a:moveTo>
                    <a:pt x="2326081" y="571500"/>
                  </a:moveTo>
                  <a:lnTo>
                    <a:pt x="2271102" y="571500"/>
                  </a:lnTo>
                  <a:lnTo>
                    <a:pt x="2271077" y="584200"/>
                  </a:lnTo>
                  <a:lnTo>
                    <a:pt x="2324455" y="584200"/>
                  </a:lnTo>
                  <a:lnTo>
                    <a:pt x="2326081" y="571500"/>
                  </a:lnTo>
                  <a:close/>
                </a:path>
                <a:path w="2379345" h="4826000">
                  <a:moveTo>
                    <a:pt x="2616" y="546100"/>
                  </a:moveTo>
                  <a:lnTo>
                    <a:pt x="2603" y="558800"/>
                  </a:lnTo>
                  <a:lnTo>
                    <a:pt x="0" y="571500"/>
                  </a:lnTo>
                  <a:lnTo>
                    <a:pt x="84340" y="571500"/>
                  </a:lnTo>
                  <a:lnTo>
                    <a:pt x="86182" y="558800"/>
                  </a:lnTo>
                  <a:lnTo>
                    <a:pt x="7619" y="558800"/>
                  </a:lnTo>
                  <a:lnTo>
                    <a:pt x="2616" y="546100"/>
                  </a:lnTo>
                  <a:close/>
                </a:path>
                <a:path w="2379345" h="4826000">
                  <a:moveTo>
                    <a:pt x="724674" y="558800"/>
                  </a:moveTo>
                  <a:lnTo>
                    <a:pt x="702068" y="558800"/>
                  </a:lnTo>
                  <a:lnTo>
                    <a:pt x="707631" y="571500"/>
                  </a:lnTo>
                  <a:lnTo>
                    <a:pt x="721080" y="571500"/>
                  </a:lnTo>
                  <a:lnTo>
                    <a:pt x="724674" y="558800"/>
                  </a:lnTo>
                  <a:close/>
                </a:path>
                <a:path w="2379345" h="4826000">
                  <a:moveTo>
                    <a:pt x="1781911" y="558800"/>
                  </a:moveTo>
                  <a:lnTo>
                    <a:pt x="725220" y="558800"/>
                  </a:lnTo>
                  <a:lnTo>
                    <a:pt x="725017" y="571500"/>
                  </a:lnTo>
                  <a:lnTo>
                    <a:pt x="1781238" y="571500"/>
                  </a:lnTo>
                  <a:lnTo>
                    <a:pt x="1781911" y="558800"/>
                  </a:lnTo>
                  <a:close/>
                </a:path>
                <a:path w="2379345" h="4826000">
                  <a:moveTo>
                    <a:pt x="1951596" y="558800"/>
                  </a:moveTo>
                  <a:lnTo>
                    <a:pt x="1829384" y="558800"/>
                  </a:lnTo>
                  <a:lnTo>
                    <a:pt x="1818220" y="571500"/>
                  </a:lnTo>
                  <a:lnTo>
                    <a:pt x="1952218" y="571500"/>
                  </a:lnTo>
                  <a:lnTo>
                    <a:pt x="1951596" y="558800"/>
                  </a:lnTo>
                  <a:close/>
                </a:path>
                <a:path w="2379345" h="4826000">
                  <a:moveTo>
                    <a:pt x="2229878" y="558800"/>
                  </a:moveTo>
                  <a:lnTo>
                    <a:pt x="2016099" y="558800"/>
                  </a:lnTo>
                  <a:lnTo>
                    <a:pt x="2006625" y="571500"/>
                  </a:lnTo>
                  <a:lnTo>
                    <a:pt x="2228215" y="571500"/>
                  </a:lnTo>
                  <a:lnTo>
                    <a:pt x="2229878" y="558800"/>
                  </a:lnTo>
                  <a:close/>
                </a:path>
                <a:path w="2379345" h="4826000">
                  <a:moveTo>
                    <a:pt x="2348636" y="558800"/>
                  </a:moveTo>
                  <a:lnTo>
                    <a:pt x="2269642" y="558800"/>
                  </a:lnTo>
                  <a:lnTo>
                    <a:pt x="2269401" y="571500"/>
                  </a:lnTo>
                  <a:lnTo>
                    <a:pt x="2351430" y="571500"/>
                  </a:lnTo>
                  <a:lnTo>
                    <a:pt x="2348636" y="558800"/>
                  </a:lnTo>
                  <a:close/>
                </a:path>
                <a:path w="2379345" h="4826000">
                  <a:moveTo>
                    <a:pt x="2363241" y="558800"/>
                  </a:moveTo>
                  <a:lnTo>
                    <a:pt x="2352979" y="558800"/>
                  </a:lnTo>
                  <a:lnTo>
                    <a:pt x="2356472" y="571500"/>
                  </a:lnTo>
                  <a:lnTo>
                    <a:pt x="2363241" y="558800"/>
                  </a:lnTo>
                  <a:close/>
                </a:path>
                <a:path w="2379345" h="4826000">
                  <a:moveTo>
                    <a:pt x="139852" y="546100"/>
                  </a:moveTo>
                  <a:lnTo>
                    <a:pt x="31965" y="546100"/>
                  </a:lnTo>
                  <a:lnTo>
                    <a:pt x="29921" y="558800"/>
                  </a:lnTo>
                  <a:lnTo>
                    <a:pt x="133732" y="558800"/>
                  </a:lnTo>
                  <a:lnTo>
                    <a:pt x="139852" y="546100"/>
                  </a:lnTo>
                  <a:close/>
                </a:path>
                <a:path w="2379345" h="4826000">
                  <a:moveTo>
                    <a:pt x="168516" y="546100"/>
                  </a:moveTo>
                  <a:lnTo>
                    <a:pt x="148996" y="546100"/>
                  </a:lnTo>
                  <a:lnTo>
                    <a:pt x="148894" y="558800"/>
                  </a:lnTo>
                  <a:lnTo>
                    <a:pt x="163779" y="558800"/>
                  </a:lnTo>
                  <a:lnTo>
                    <a:pt x="168516" y="546100"/>
                  </a:lnTo>
                  <a:close/>
                </a:path>
                <a:path w="2379345" h="4826000">
                  <a:moveTo>
                    <a:pt x="733615" y="546100"/>
                  </a:moveTo>
                  <a:lnTo>
                    <a:pt x="706564" y="546100"/>
                  </a:lnTo>
                  <a:lnTo>
                    <a:pt x="705319" y="558800"/>
                  </a:lnTo>
                  <a:lnTo>
                    <a:pt x="732942" y="558800"/>
                  </a:lnTo>
                  <a:lnTo>
                    <a:pt x="733615" y="546100"/>
                  </a:lnTo>
                  <a:close/>
                </a:path>
                <a:path w="2379345" h="4826000">
                  <a:moveTo>
                    <a:pt x="1833448" y="546100"/>
                  </a:moveTo>
                  <a:lnTo>
                    <a:pt x="735253" y="546100"/>
                  </a:lnTo>
                  <a:lnTo>
                    <a:pt x="733958" y="558800"/>
                  </a:lnTo>
                  <a:lnTo>
                    <a:pt x="1829930" y="558800"/>
                  </a:lnTo>
                  <a:lnTo>
                    <a:pt x="1833448" y="546100"/>
                  </a:lnTo>
                  <a:close/>
                </a:path>
                <a:path w="2379345" h="4826000">
                  <a:moveTo>
                    <a:pt x="1949348" y="546100"/>
                  </a:moveTo>
                  <a:lnTo>
                    <a:pt x="1858429" y="546100"/>
                  </a:lnTo>
                  <a:lnTo>
                    <a:pt x="1855774" y="558800"/>
                  </a:lnTo>
                  <a:lnTo>
                    <a:pt x="1950008" y="558800"/>
                  </a:lnTo>
                  <a:lnTo>
                    <a:pt x="1949348" y="546100"/>
                  </a:lnTo>
                  <a:close/>
                </a:path>
                <a:path w="2379345" h="4826000">
                  <a:moveTo>
                    <a:pt x="2264244" y="546100"/>
                  </a:moveTo>
                  <a:lnTo>
                    <a:pt x="2030044" y="546100"/>
                  </a:lnTo>
                  <a:lnTo>
                    <a:pt x="2020201" y="558800"/>
                  </a:lnTo>
                  <a:lnTo>
                    <a:pt x="2262009" y="558800"/>
                  </a:lnTo>
                  <a:lnTo>
                    <a:pt x="2264244" y="546100"/>
                  </a:lnTo>
                  <a:close/>
                </a:path>
                <a:path w="2379345" h="4826000">
                  <a:moveTo>
                    <a:pt x="2373236" y="546100"/>
                  </a:moveTo>
                  <a:lnTo>
                    <a:pt x="2267419" y="546100"/>
                  </a:lnTo>
                  <a:lnTo>
                    <a:pt x="2269363" y="558800"/>
                  </a:lnTo>
                  <a:lnTo>
                    <a:pt x="2369769" y="558800"/>
                  </a:lnTo>
                  <a:lnTo>
                    <a:pt x="2373236" y="546100"/>
                  </a:lnTo>
                  <a:close/>
                </a:path>
                <a:path w="2379345" h="4826000">
                  <a:moveTo>
                    <a:pt x="213283" y="533400"/>
                  </a:moveTo>
                  <a:lnTo>
                    <a:pt x="105829" y="533400"/>
                  </a:lnTo>
                  <a:lnTo>
                    <a:pt x="101803" y="546100"/>
                  </a:lnTo>
                  <a:lnTo>
                    <a:pt x="211861" y="546100"/>
                  </a:lnTo>
                  <a:lnTo>
                    <a:pt x="213283" y="533400"/>
                  </a:lnTo>
                  <a:close/>
                </a:path>
                <a:path w="2379345" h="4826000">
                  <a:moveTo>
                    <a:pt x="228955" y="533400"/>
                  </a:moveTo>
                  <a:lnTo>
                    <a:pt x="214287" y="533400"/>
                  </a:lnTo>
                  <a:lnTo>
                    <a:pt x="216738" y="546100"/>
                  </a:lnTo>
                  <a:lnTo>
                    <a:pt x="226872" y="546100"/>
                  </a:lnTo>
                  <a:lnTo>
                    <a:pt x="228955" y="533400"/>
                  </a:lnTo>
                  <a:close/>
                </a:path>
                <a:path w="2379345" h="4826000">
                  <a:moveTo>
                    <a:pt x="1711578" y="533400"/>
                  </a:moveTo>
                  <a:lnTo>
                    <a:pt x="704227" y="533400"/>
                  </a:lnTo>
                  <a:lnTo>
                    <a:pt x="707885" y="546100"/>
                  </a:lnTo>
                  <a:lnTo>
                    <a:pt x="1714055" y="546100"/>
                  </a:lnTo>
                  <a:lnTo>
                    <a:pt x="1711578" y="533400"/>
                  </a:lnTo>
                  <a:close/>
                </a:path>
                <a:path w="2379345" h="4826000">
                  <a:moveTo>
                    <a:pt x="1861464" y="533400"/>
                  </a:moveTo>
                  <a:lnTo>
                    <a:pt x="1713801" y="533400"/>
                  </a:lnTo>
                  <a:lnTo>
                    <a:pt x="1714195" y="546100"/>
                  </a:lnTo>
                  <a:lnTo>
                    <a:pt x="1859686" y="546100"/>
                  </a:lnTo>
                  <a:lnTo>
                    <a:pt x="1861464" y="533400"/>
                  </a:lnTo>
                  <a:close/>
                </a:path>
                <a:path w="2379345" h="4826000">
                  <a:moveTo>
                    <a:pt x="1942985" y="533400"/>
                  </a:moveTo>
                  <a:lnTo>
                    <a:pt x="1871573" y="533400"/>
                  </a:lnTo>
                  <a:lnTo>
                    <a:pt x="1865134" y="546100"/>
                  </a:lnTo>
                  <a:lnTo>
                    <a:pt x="1942376" y="546100"/>
                  </a:lnTo>
                  <a:lnTo>
                    <a:pt x="1942985" y="533400"/>
                  </a:lnTo>
                  <a:close/>
                </a:path>
                <a:path w="2379345" h="4826000">
                  <a:moveTo>
                    <a:pt x="2056930" y="533400"/>
                  </a:moveTo>
                  <a:lnTo>
                    <a:pt x="2050389" y="533400"/>
                  </a:lnTo>
                  <a:lnTo>
                    <a:pt x="2045944" y="546100"/>
                  </a:lnTo>
                  <a:lnTo>
                    <a:pt x="2066175" y="546100"/>
                  </a:lnTo>
                  <a:lnTo>
                    <a:pt x="2056930" y="533400"/>
                  </a:lnTo>
                  <a:close/>
                </a:path>
                <a:path w="2379345" h="4826000">
                  <a:moveTo>
                    <a:pt x="2371915" y="533400"/>
                  </a:moveTo>
                  <a:lnTo>
                    <a:pt x="2124824" y="533400"/>
                  </a:lnTo>
                  <a:lnTo>
                    <a:pt x="2125840" y="546100"/>
                  </a:lnTo>
                  <a:lnTo>
                    <a:pt x="2371763" y="546100"/>
                  </a:lnTo>
                  <a:lnTo>
                    <a:pt x="2371915" y="533400"/>
                  </a:lnTo>
                  <a:close/>
                </a:path>
                <a:path w="2379345" h="4826000">
                  <a:moveTo>
                    <a:pt x="251472" y="520700"/>
                  </a:moveTo>
                  <a:lnTo>
                    <a:pt x="136232" y="520700"/>
                  </a:lnTo>
                  <a:lnTo>
                    <a:pt x="125514" y="533400"/>
                  </a:lnTo>
                  <a:lnTo>
                    <a:pt x="250431" y="533400"/>
                  </a:lnTo>
                  <a:lnTo>
                    <a:pt x="251472" y="520700"/>
                  </a:lnTo>
                  <a:close/>
                </a:path>
                <a:path w="2379345" h="4826000">
                  <a:moveTo>
                    <a:pt x="1881085" y="520700"/>
                  </a:moveTo>
                  <a:lnTo>
                    <a:pt x="709929" y="520700"/>
                  </a:lnTo>
                  <a:lnTo>
                    <a:pt x="707199" y="533400"/>
                  </a:lnTo>
                  <a:lnTo>
                    <a:pt x="1878939" y="533400"/>
                  </a:lnTo>
                  <a:lnTo>
                    <a:pt x="1881085" y="520700"/>
                  </a:lnTo>
                  <a:close/>
                </a:path>
                <a:path w="2379345" h="4826000">
                  <a:moveTo>
                    <a:pt x="1942198" y="520700"/>
                  </a:moveTo>
                  <a:lnTo>
                    <a:pt x="1893658" y="520700"/>
                  </a:lnTo>
                  <a:lnTo>
                    <a:pt x="1885391" y="533400"/>
                  </a:lnTo>
                  <a:lnTo>
                    <a:pt x="1944789" y="533400"/>
                  </a:lnTo>
                  <a:lnTo>
                    <a:pt x="1942198" y="520700"/>
                  </a:lnTo>
                  <a:close/>
                </a:path>
                <a:path w="2379345" h="4826000">
                  <a:moveTo>
                    <a:pt x="2212886" y="508000"/>
                  </a:moveTo>
                  <a:lnTo>
                    <a:pt x="2148420" y="508000"/>
                  </a:lnTo>
                  <a:lnTo>
                    <a:pt x="2122639" y="533400"/>
                  </a:lnTo>
                  <a:lnTo>
                    <a:pt x="2210155" y="533400"/>
                  </a:lnTo>
                  <a:lnTo>
                    <a:pt x="2206840" y="520700"/>
                  </a:lnTo>
                  <a:lnTo>
                    <a:pt x="2210447" y="520700"/>
                  </a:lnTo>
                  <a:lnTo>
                    <a:pt x="2212886" y="508000"/>
                  </a:lnTo>
                  <a:close/>
                </a:path>
                <a:path w="2379345" h="4826000">
                  <a:moveTo>
                    <a:pt x="2355557" y="520700"/>
                  </a:moveTo>
                  <a:lnTo>
                    <a:pt x="2226640" y="520700"/>
                  </a:lnTo>
                  <a:lnTo>
                    <a:pt x="2227122" y="533400"/>
                  </a:lnTo>
                  <a:lnTo>
                    <a:pt x="2353513" y="533400"/>
                  </a:lnTo>
                  <a:lnTo>
                    <a:pt x="2355557" y="520700"/>
                  </a:lnTo>
                  <a:close/>
                </a:path>
                <a:path w="2379345" h="4826000">
                  <a:moveTo>
                    <a:pt x="2359196" y="526906"/>
                  </a:moveTo>
                  <a:lnTo>
                    <a:pt x="2356294" y="533400"/>
                  </a:lnTo>
                  <a:lnTo>
                    <a:pt x="2362060" y="533400"/>
                  </a:lnTo>
                  <a:lnTo>
                    <a:pt x="2359196" y="526906"/>
                  </a:lnTo>
                  <a:close/>
                </a:path>
                <a:path w="2379345" h="4826000">
                  <a:moveTo>
                    <a:pt x="2361971" y="520700"/>
                  </a:moveTo>
                  <a:lnTo>
                    <a:pt x="2359196" y="526906"/>
                  </a:lnTo>
                  <a:lnTo>
                    <a:pt x="2362060" y="533400"/>
                  </a:lnTo>
                  <a:lnTo>
                    <a:pt x="2364108" y="524973"/>
                  </a:lnTo>
                  <a:lnTo>
                    <a:pt x="2361971" y="520700"/>
                  </a:lnTo>
                  <a:close/>
                </a:path>
                <a:path w="2379345" h="4826000">
                  <a:moveTo>
                    <a:pt x="2364108" y="524973"/>
                  </a:moveTo>
                  <a:lnTo>
                    <a:pt x="2362060" y="533400"/>
                  </a:lnTo>
                  <a:lnTo>
                    <a:pt x="2368321" y="533400"/>
                  </a:lnTo>
                  <a:lnTo>
                    <a:pt x="2364108" y="524973"/>
                  </a:lnTo>
                  <a:close/>
                </a:path>
                <a:path w="2379345" h="4826000">
                  <a:moveTo>
                    <a:pt x="2361971" y="520700"/>
                  </a:moveTo>
                  <a:lnTo>
                    <a:pt x="2356459" y="520700"/>
                  </a:lnTo>
                  <a:lnTo>
                    <a:pt x="2359196" y="526906"/>
                  </a:lnTo>
                  <a:lnTo>
                    <a:pt x="2361971" y="520700"/>
                  </a:lnTo>
                  <a:close/>
                </a:path>
                <a:path w="2379345" h="4826000">
                  <a:moveTo>
                    <a:pt x="2365146" y="520700"/>
                  </a:moveTo>
                  <a:lnTo>
                    <a:pt x="2361971" y="520700"/>
                  </a:lnTo>
                  <a:lnTo>
                    <a:pt x="2364108" y="524973"/>
                  </a:lnTo>
                  <a:lnTo>
                    <a:pt x="2365146" y="520700"/>
                  </a:lnTo>
                  <a:close/>
                </a:path>
                <a:path w="2379345" h="4826000">
                  <a:moveTo>
                    <a:pt x="294068" y="508000"/>
                  </a:moveTo>
                  <a:lnTo>
                    <a:pt x="186461" y="508000"/>
                  </a:lnTo>
                  <a:lnTo>
                    <a:pt x="186093" y="520700"/>
                  </a:lnTo>
                  <a:lnTo>
                    <a:pt x="293306" y="520700"/>
                  </a:lnTo>
                  <a:lnTo>
                    <a:pt x="294068" y="508000"/>
                  </a:lnTo>
                  <a:close/>
                </a:path>
                <a:path w="2379345" h="4826000">
                  <a:moveTo>
                    <a:pt x="385762" y="508000"/>
                  </a:moveTo>
                  <a:lnTo>
                    <a:pt x="359917" y="508000"/>
                  </a:lnTo>
                  <a:lnTo>
                    <a:pt x="360845" y="520700"/>
                  </a:lnTo>
                  <a:lnTo>
                    <a:pt x="382676" y="520700"/>
                  </a:lnTo>
                  <a:lnTo>
                    <a:pt x="385762" y="508000"/>
                  </a:lnTo>
                  <a:close/>
                </a:path>
                <a:path w="2379345" h="4826000">
                  <a:moveTo>
                    <a:pt x="412597" y="508000"/>
                  </a:moveTo>
                  <a:lnTo>
                    <a:pt x="392823" y="508000"/>
                  </a:lnTo>
                  <a:lnTo>
                    <a:pt x="393738" y="520700"/>
                  </a:lnTo>
                  <a:lnTo>
                    <a:pt x="408343" y="520700"/>
                  </a:lnTo>
                  <a:lnTo>
                    <a:pt x="412597" y="508000"/>
                  </a:lnTo>
                  <a:close/>
                </a:path>
                <a:path w="2379345" h="4826000">
                  <a:moveTo>
                    <a:pt x="1887956" y="508000"/>
                  </a:moveTo>
                  <a:lnTo>
                    <a:pt x="711047" y="508000"/>
                  </a:lnTo>
                  <a:lnTo>
                    <a:pt x="706856" y="520700"/>
                  </a:lnTo>
                  <a:lnTo>
                    <a:pt x="1886165" y="520700"/>
                  </a:lnTo>
                  <a:lnTo>
                    <a:pt x="1887956" y="508000"/>
                  </a:lnTo>
                  <a:close/>
                </a:path>
                <a:path w="2379345" h="4826000">
                  <a:moveTo>
                    <a:pt x="1928901" y="508000"/>
                  </a:moveTo>
                  <a:lnTo>
                    <a:pt x="1904047" y="508000"/>
                  </a:lnTo>
                  <a:lnTo>
                    <a:pt x="1902815" y="520700"/>
                  </a:lnTo>
                  <a:lnTo>
                    <a:pt x="1928240" y="520700"/>
                  </a:lnTo>
                  <a:lnTo>
                    <a:pt x="1928901" y="508000"/>
                  </a:lnTo>
                  <a:close/>
                </a:path>
                <a:path w="2379345" h="4826000">
                  <a:moveTo>
                    <a:pt x="2348141" y="508000"/>
                  </a:moveTo>
                  <a:lnTo>
                    <a:pt x="2215324" y="508000"/>
                  </a:lnTo>
                  <a:lnTo>
                    <a:pt x="2216099" y="520700"/>
                  </a:lnTo>
                  <a:lnTo>
                    <a:pt x="2347874" y="520700"/>
                  </a:lnTo>
                  <a:lnTo>
                    <a:pt x="2348141" y="508000"/>
                  </a:lnTo>
                  <a:close/>
                </a:path>
                <a:path w="2379345" h="4826000">
                  <a:moveTo>
                    <a:pt x="2365692" y="508000"/>
                  </a:moveTo>
                  <a:lnTo>
                    <a:pt x="2351633" y="508000"/>
                  </a:lnTo>
                  <a:lnTo>
                    <a:pt x="2348344" y="520700"/>
                  </a:lnTo>
                  <a:lnTo>
                    <a:pt x="2368321" y="520700"/>
                  </a:lnTo>
                  <a:lnTo>
                    <a:pt x="2365692" y="508000"/>
                  </a:lnTo>
                  <a:close/>
                </a:path>
                <a:path w="2379345" h="4826000">
                  <a:moveTo>
                    <a:pt x="322338" y="495300"/>
                  </a:moveTo>
                  <a:lnTo>
                    <a:pt x="204660" y="495300"/>
                  </a:lnTo>
                  <a:lnTo>
                    <a:pt x="201993" y="508000"/>
                  </a:lnTo>
                  <a:lnTo>
                    <a:pt x="319849" y="508000"/>
                  </a:lnTo>
                  <a:lnTo>
                    <a:pt x="322338" y="495300"/>
                  </a:lnTo>
                  <a:close/>
                </a:path>
                <a:path w="2379345" h="4826000">
                  <a:moveTo>
                    <a:pt x="429132" y="495300"/>
                  </a:moveTo>
                  <a:lnTo>
                    <a:pt x="362051" y="495300"/>
                  </a:lnTo>
                  <a:lnTo>
                    <a:pt x="360591" y="508000"/>
                  </a:lnTo>
                  <a:lnTo>
                    <a:pt x="423557" y="508000"/>
                  </a:lnTo>
                  <a:lnTo>
                    <a:pt x="429132" y="495300"/>
                  </a:lnTo>
                  <a:close/>
                </a:path>
                <a:path w="2379345" h="4826000">
                  <a:moveTo>
                    <a:pt x="1858022" y="495300"/>
                  </a:moveTo>
                  <a:lnTo>
                    <a:pt x="707008" y="495300"/>
                  </a:lnTo>
                  <a:lnTo>
                    <a:pt x="706018" y="508000"/>
                  </a:lnTo>
                  <a:lnTo>
                    <a:pt x="1861705" y="508000"/>
                  </a:lnTo>
                  <a:lnTo>
                    <a:pt x="1858022" y="495300"/>
                  </a:lnTo>
                  <a:close/>
                </a:path>
                <a:path w="2379345" h="4826000">
                  <a:moveTo>
                    <a:pt x="1936267" y="495300"/>
                  </a:moveTo>
                  <a:lnTo>
                    <a:pt x="1865528" y="495300"/>
                  </a:lnTo>
                  <a:lnTo>
                    <a:pt x="1864448" y="508000"/>
                  </a:lnTo>
                  <a:lnTo>
                    <a:pt x="1935797" y="508000"/>
                  </a:lnTo>
                  <a:lnTo>
                    <a:pt x="1936267" y="495300"/>
                  </a:lnTo>
                  <a:close/>
                </a:path>
                <a:path w="2379345" h="4826000">
                  <a:moveTo>
                    <a:pt x="2354427" y="495300"/>
                  </a:moveTo>
                  <a:lnTo>
                    <a:pt x="2175230" y="495300"/>
                  </a:lnTo>
                  <a:lnTo>
                    <a:pt x="2174760" y="508000"/>
                  </a:lnTo>
                  <a:lnTo>
                    <a:pt x="2352103" y="508000"/>
                  </a:lnTo>
                  <a:lnTo>
                    <a:pt x="2354427" y="495300"/>
                  </a:lnTo>
                  <a:close/>
                </a:path>
                <a:path w="2379345" h="4826000">
                  <a:moveTo>
                    <a:pt x="427774" y="482600"/>
                  </a:moveTo>
                  <a:lnTo>
                    <a:pt x="257327" y="482600"/>
                  </a:lnTo>
                  <a:lnTo>
                    <a:pt x="254431" y="495300"/>
                  </a:lnTo>
                  <a:lnTo>
                    <a:pt x="430314" y="495300"/>
                  </a:lnTo>
                  <a:lnTo>
                    <a:pt x="427774" y="482600"/>
                  </a:lnTo>
                  <a:close/>
                </a:path>
                <a:path w="2379345" h="4826000">
                  <a:moveTo>
                    <a:pt x="1855927" y="482600"/>
                  </a:moveTo>
                  <a:lnTo>
                    <a:pt x="728776" y="482600"/>
                  </a:lnTo>
                  <a:lnTo>
                    <a:pt x="728383" y="495300"/>
                  </a:lnTo>
                  <a:lnTo>
                    <a:pt x="1853869" y="495300"/>
                  </a:lnTo>
                  <a:lnTo>
                    <a:pt x="1855927" y="482600"/>
                  </a:lnTo>
                  <a:close/>
                </a:path>
                <a:path w="2379345" h="4826000">
                  <a:moveTo>
                    <a:pt x="1936521" y="482600"/>
                  </a:moveTo>
                  <a:lnTo>
                    <a:pt x="1859584" y="482600"/>
                  </a:lnTo>
                  <a:lnTo>
                    <a:pt x="1859648" y="495300"/>
                  </a:lnTo>
                  <a:lnTo>
                    <a:pt x="1935822" y="495300"/>
                  </a:lnTo>
                  <a:lnTo>
                    <a:pt x="1936521" y="482600"/>
                  </a:lnTo>
                  <a:close/>
                </a:path>
                <a:path w="2379345" h="4826000">
                  <a:moveTo>
                    <a:pt x="1967471" y="482600"/>
                  </a:moveTo>
                  <a:lnTo>
                    <a:pt x="1954402" y="482600"/>
                  </a:lnTo>
                  <a:lnTo>
                    <a:pt x="1957527" y="495300"/>
                  </a:lnTo>
                  <a:lnTo>
                    <a:pt x="1966201" y="495300"/>
                  </a:lnTo>
                  <a:lnTo>
                    <a:pt x="1967471" y="482600"/>
                  </a:lnTo>
                  <a:close/>
                </a:path>
                <a:path w="2379345" h="4826000">
                  <a:moveTo>
                    <a:pt x="2019134" y="482600"/>
                  </a:moveTo>
                  <a:lnTo>
                    <a:pt x="1967471" y="482600"/>
                  </a:lnTo>
                  <a:lnTo>
                    <a:pt x="1967623" y="495300"/>
                  </a:lnTo>
                  <a:lnTo>
                    <a:pt x="2015502" y="495300"/>
                  </a:lnTo>
                  <a:lnTo>
                    <a:pt x="2019134" y="482600"/>
                  </a:lnTo>
                  <a:close/>
                </a:path>
                <a:path w="2379345" h="4826000">
                  <a:moveTo>
                    <a:pt x="2350604" y="482600"/>
                  </a:moveTo>
                  <a:lnTo>
                    <a:pt x="2199271" y="482600"/>
                  </a:lnTo>
                  <a:lnTo>
                    <a:pt x="2196109" y="495300"/>
                  </a:lnTo>
                  <a:lnTo>
                    <a:pt x="2352319" y="495300"/>
                  </a:lnTo>
                  <a:lnTo>
                    <a:pt x="2350604" y="482600"/>
                  </a:lnTo>
                  <a:close/>
                </a:path>
                <a:path w="2379345" h="4826000">
                  <a:moveTo>
                    <a:pt x="302590" y="469900"/>
                  </a:moveTo>
                  <a:lnTo>
                    <a:pt x="278942" y="469900"/>
                  </a:lnTo>
                  <a:lnTo>
                    <a:pt x="272948" y="482600"/>
                  </a:lnTo>
                  <a:lnTo>
                    <a:pt x="304088" y="482600"/>
                  </a:lnTo>
                  <a:lnTo>
                    <a:pt x="302590" y="469900"/>
                  </a:lnTo>
                  <a:close/>
                </a:path>
                <a:path w="2379345" h="4826000">
                  <a:moveTo>
                    <a:pt x="405117" y="469900"/>
                  </a:moveTo>
                  <a:lnTo>
                    <a:pt x="309003" y="469900"/>
                  </a:lnTo>
                  <a:lnTo>
                    <a:pt x="306489" y="482600"/>
                  </a:lnTo>
                  <a:lnTo>
                    <a:pt x="403428" y="482600"/>
                  </a:lnTo>
                  <a:lnTo>
                    <a:pt x="405117" y="469900"/>
                  </a:lnTo>
                  <a:close/>
                </a:path>
                <a:path w="2379345" h="4826000">
                  <a:moveTo>
                    <a:pt x="1938159" y="469900"/>
                  </a:moveTo>
                  <a:lnTo>
                    <a:pt x="694029" y="469900"/>
                  </a:lnTo>
                  <a:lnTo>
                    <a:pt x="694677" y="482600"/>
                  </a:lnTo>
                  <a:lnTo>
                    <a:pt x="1938299" y="482600"/>
                  </a:lnTo>
                  <a:lnTo>
                    <a:pt x="1938159" y="469900"/>
                  </a:lnTo>
                  <a:close/>
                </a:path>
                <a:path w="2379345" h="4826000">
                  <a:moveTo>
                    <a:pt x="2038731" y="469900"/>
                  </a:moveTo>
                  <a:lnTo>
                    <a:pt x="1938820" y="469900"/>
                  </a:lnTo>
                  <a:lnTo>
                    <a:pt x="1939734" y="482600"/>
                  </a:lnTo>
                  <a:lnTo>
                    <a:pt x="2037321" y="482600"/>
                  </a:lnTo>
                  <a:lnTo>
                    <a:pt x="2038731" y="469900"/>
                  </a:lnTo>
                  <a:close/>
                </a:path>
                <a:path w="2379345" h="4826000">
                  <a:moveTo>
                    <a:pt x="2329446" y="469900"/>
                  </a:moveTo>
                  <a:lnTo>
                    <a:pt x="2204326" y="469900"/>
                  </a:lnTo>
                  <a:lnTo>
                    <a:pt x="2205685" y="482600"/>
                  </a:lnTo>
                  <a:lnTo>
                    <a:pt x="2328557" y="482600"/>
                  </a:lnTo>
                  <a:lnTo>
                    <a:pt x="2329446" y="469900"/>
                  </a:lnTo>
                  <a:close/>
                </a:path>
                <a:path w="2379345" h="4826000">
                  <a:moveTo>
                    <a:pt x="447217" y="457200"/>
                  </a:moveTo>
                  <a:lnTo>
                    <a:pt x="325043" y="457200"/>
                  </a:lnTo>
                  <a:lnTo>
                    <a:pt x="314363" y="469900"/>
                  </a:lnTo>
                  <a:lnTo>
                    <a:pt x="439724" y="469900"/>
                  </a:lnTo>
                  <a:lnTo>
                    <a:pt x="447217" y="457200"/>
                  </a:lnTo>
                  <a:close/>
                </a:path>
                <a:path w="2379345" h="4826000">
                  <a:moveTo>
                    <a:pt x="2062289" y="457200"/>
                  </a:moveTo>
                  <a:lnTo>
                    <a:pt x="679081" y="457200"/>
                  </a:lnTo>
                  <a:lnTo>
                    <a:pt x="681342" y="469900"/>
                  </a:lnTo>
                  <a:lnTo>
                    <a:pt x="2062238" y="469900"/>
                  </a:lnTo>
                  <a:lnTo>
                    <a:pt x="2062289" y="457200"/>
                  </a:lnTo>
                  <a:close/>
                </a:path>
                <a:path w="2379345" h="4826000">
                  <a:moveTo>
                    <a:pt x="2341918" y="457200"/>
                  </a:moveTo>
                  <a:lnTo>
                    <a:pt x="2215667" y="457200"/>
                  </a:lnTo>
                  <a:lnTo>
                    <a:pt x="2206383" y="469900"/>
                  </a:lnTo>
                  <a:lnTo>
                    <a:pt x="2342883" y="469900"/>
                  </a:lnTo>
                  <a:lnTo>
                    <a:pt x="2341918" y="457200"/>
                  </a:lnTo>
                  <a:close/>
                </a:path>
                <a:path w="2379345" h="4826000">
                  <a:moveTo>
                    <a:pt x="450557" y="444500"/>
                  </a:moveTo>
                  <a:lnTo>
                    <a:pt x="343446" y="444500"/>
                  </a:lnTo>
                  <a:lnTo>
                    <a:pt x="340690" y="457200"/>
                  </a:lnTo>
                  <a:lnTo>
                    <a:pt x="450380" y="457200"/>
                  </a:lnTo>
                  <a:lnTo>
                    <a:pt x="450557" y="444500"/>
                  </a:lnTo>
                  <a:close/>
                </a:path>
                <a:path w="2379345" h="4826000">
                  <a:moveTo>
                    <a:pt x="524662" y="444500"/>
                  </a:moveTo>
                  <a:lnTo>
                    <a:pt x="490397" y="444500"/>
                  </a:lnTo>
                  <a:lnTo>
                    <a:pt x="491274" y="457200"/>
                  </a:lnTo>
                  <a:lnTo>
                    <a:pt x="516026" y="457200"/>
                  </a:lnTo>
                  <a:lnTo>
                    <a:pt x="524662" y="444500"/>
                  </a:lnTo>
                  <a:close/>
                </a:path>
                <a:path w="2379345" h="4826000">
                  <a:moveTo>
                    <a:pt x="547217" y="444500"/>
                  </a:moveTo>
                  <a:lnTo>
                    <a:pt x="531558" y="444500"/>
                  </a:lnTo>
                  <a:lnTo>
                    <a:pt x="533361" y="457200"/>
                  </a:lnTo>
                  <a:lnTo>
                    <a:pt x="543877" y="457200"/>
                  </a:lnTo>
                  <a:lnTo>
                    <a:pt x="547217" y="444500"/>
                  </a:lnTo>
                  <a:close/>
                </a:path>
                <a:path w="2379345" h="4826000">
                  <a:moveTo>
                    <a:pt x="2068334" y="444500"/>
                  </a:moveTo>
                  <a:lnTo>
                    <a:pt x="662012" y="444500"/>
                  </a:lnTo>
                  <a:lnTo>
                    <a:pt x="662673" y="457200"/>
                  </a:lnTo>
                  <a:lnTo>
                    <a:pt x="2066163" y="457200"/>
                  </a:lnTo>
                  <a:lnTo>
                    <a:pt x="2068334" y="444500"/>
                  </a:lnTo>
                  <a:close/>
                </a:path>
                <a:path w="2379345" h="4826000">
                  <a:moveTo>
                    <a:pt x="2341168" y="444500"/>
                  </a:moveTo>
                  <a:lnTo>
                    <a:pt x="2210066" y="444500"/>
                  </a:lnTo>
                  <a:lnTo>
                    <a:pt x="2212022" y="457200"/>
                  </a:lnTo>
                  <a:lnTo>
                    <a:pt x="2340813" y="457200"/>
                  </a:lnTo>
                  <a:lnTo>
                    <a:pt x="2341168" y="444500"/>
                  </a:lnTo>
                  <a:close/>
                </a:path>
                <a:path w="2379345" h="4826000">
                  <a:moveTo>
                    <a:pt x="362826" y="431800"/>
                  </a:moveTo>
                  <a:lnTo>
                    <a:pt x="317639" y="431800"/>
                  </a:lnTo>
                  <a:lnTo>
                    <a:pt x="317855" y="444500"/>
                  </a:lnTo>
                  <a:lnTo>
                    <a:pt x="347395" y="444500"/>
                  </a:lnTo>
                  <a:lnTo>
                    <a:pt x="362826" y="431800"/>
                  </a:lnTo>
                  <a:close/>
                </a:path>
                <a:path w="2379345" h="4826000">
                  <a:moveTo>
                    <a:pt x="458876" y="431800"/>
                  </a:moveTo>
                  <a:lnTo>
                    <a:pt x="368045" y="431800"/>
                  </a:lnTo>
                  <a:lnTo>
                    <a:pt x="363842" y="444500"/>
                  </a:lnTo>
                  <a:lnTo>
                    <a:pt x="454177" y="444500"/>
                  </a:lnTo>
                  <a:lnTo>
                    <a:pt x="458876" y="431800"/>
                  </a:lnTo>
                  <a:close/>
                </a:path>
                <a:path w="2379345" h="4826000">
                  <a:moveTo>
                    <a:pt x="564349" y="431800"/>
                  </a:moveTo>
                  <a:lnTo>
                    <a:pt x="512457" y="431800"/>
                  </a:lnTo>
                  <a:lnTo>
                    <a:pt x="496608" y="444500"/>
                  </a:lnTo>
                  <a:lnTo>
                    <a:pt x="563727" y="444500"/>
                  </a:lnTo>
                  <a:lnTo>
                    <a:pt x="564349" y="431800"/>
                  </a:lnTo>
                  <a:close/>
                </a:path>
                <a:path w="2379345" h="4826000">
                  <a:moveTo>
                    <a:pt x="592454" y="431800"/>
                  </a:moveTo>
                  <a:lnTo>
                    <a:pt x="566331" y="431800"/>
                  </a:lnTo>
                  <a:lnTo>
                    <a:pt x="566712" y="444500"/>
                  </a:lnTo>
                  <a:lnTo>
                    <a:pt x="590740" y="444500"/>
                  </a:lnTo>
                  <a:lnTo>
                    <a:pt x="592454" y="431800"/>
                  </a:lnTo>
                  <a:close/>
                </a:path>
                <a:path w="2379345" h="4826000">
                  <a:moveTo>
                    <a:pt x="1950275" y="431800"/>
                  </a:moveTo>
                  <a:lnTo>
                    <a:pt x="662914" y="431800"/>
                  </a:lnTo>
                  <a:lnTo>
                    <a:pt x="662406" y="444500"/>
                  </a:lnTo>
                  <a:lnTo>
                    <a:pt x="1949830" y="444500"/>
                  </a:lnTo>
                  <a:lnTo>
                    <a:pt x="1950275" y="431800"/>
                  </a:lnTo>
                  <a:close/>
                </a:path>
                <a:path w="2379345" h="4826000">
                  <a:moveTo>
                    <a:pt x="1963940" y="431800"/>
                  </a:moveTo>
                  <a:lnTo>
                    <a:pt x="1956384" y="431800"/>
                  </a:lnTo>
                  <a:lnTo>
                    <a:pt x="1954987" y="444500"/>
                  </a:lnTo>
                  <a:lnTo>
                    <a:pt x="1965210" y="444500"/>
                  </a:lnTo>
                  <a:lnTo>
                    <a:pt x="1963940" y="431800"/>
                  </a:lnTo>
                  <a:close/>
                </a:path>
                <a:path w="2379345" h="4826000">
                  <a:moveTo>
                    <a:pt x="2079155" y="431800"/>
                  </a:moveTo>
                  <a:lnTo>
                    <a:pt x="1969338" y="431800"/>
                  </a:lnTo>
                  <a:lnTo>
                    <a:pt x="1967979" y="444500"/>
                  </a:lnTo>
                  <a:lnTo>
                    <a:pt x="2073757" y="444500"/>
                  </a:lnTo>
                  <a:lnTo>
                    <a:pt x="2079155" y="431800"/>
                  </a:lnTo>
                  <a:close/>
                </a:path>
                <a:path w="2379345" h="4826000">
                  <a:moveTo>
                    <a:pt x="2363762" y="431800"/>
                  </a:moveTo>
                  <a:lnTo>
                    <a:pt x="2210333" y="431800"/>
                  </a:lnTo>
                  <a:lnTo>
                    <a:pt x="2211997" y="444500"/>
                  </a:lnTo>
                  <a:lnTo>
                    <a:pt x="2363076" y="444500"/>
                  </a:lnTo>
                  <a:lnTo>
                    <a:pt x="2363762" y="431800"/>
                  </a:lnTo>
                  <a:close/>
                </a:path>
                <a:path w="2379345" h="4826000">
                  <a:moveTo>
                    <a:pt x="317423" y="419100"/>
                  </a:moveTo>
                  <a:lnTo>
                    <a:pt x="296938" y="419100"/>
                  </a:lnTo>
                  <a:lnTo>
                    <a:pt x="301066" y="431800"/>
                  </a:lnTo>
                  <a:lnTo>
                    <a:pt x="317601" y="431800"/>
                  </a:lnTo>
                  <a:lnTo>
                    <a:pt x="317423" y="419100"/>
                  </a:lnTo>
                  <a:close/>
                </a:path>
                <a:path w="2379345" h="4826000">
                  <a:moveTo>
                    <a:pt x="529069" y="406400"/>
                  </a:moveTo>
                  <a:lnTo>
                    <a:pt x="278676" y="406400"/>
                  </a:lnTo>
                  <a:lnTo>
                    <a:pt x="277202" y="419100"/>
                  </a:lnTo>
                  <a:lnTo>
                    <a:pt x="320928" y="419100"/>
                  </a:lnTo>
                  <a:lnTo>
                    <a:pt x="317779" y="431800"/>
                  </a:lnTo>
                  <a:lnTo>
                    <a:pt x="499325" y="431800"/>
                  </a:lnTo>
                  <a:lnTo>
                    <a:pt x="512978" y="419100"/>
                  </a:lnTo>
                  <a:lnTo>
                    <a:pt x="529069" y="406400"/>
                  </a:lnTo>
                  <a:close/>
                </a:path>
                <a:path w="2379345" h="4826000">
                  <a:moveTo>
                    <a:pt x="609866" y="419100"/>
                  </a:moveTo>
                  <a:lnTo>
                    <a:pt x="527799" y="419100"/>
                  </a:lnTo>
                  <a:lnTo>
                    <a:pt x="518172" y="431800"/>
                  </a:lnTo>
                  <a:lnTo>
                    <a:pt x="603910" y="431800"/>
                  </a:lnTo>
                  <a:lnTo>
                    <a:pt x="609866" y="419100"/>
                  </a:lnTo>
                  <a:close/>
                </a:path>
                <a:path w="2379345" h="4826000">
                  <a:moveTo>
                    <a:pt x="642924" y="419100"/>
                  </a:moveTo>
                  <a:lnTo>
                    <a:pt x="630732" y="419100"/>
                  </a:lnTo>
                  <a:lnTo>
                    <a:pt x="631456" y="431800"/>
                  </a:lnTo>
                  <a:lnTo>
                    <a:pt x="640486" y="431800"/>
                  </a:lnTo>
                  <a:lnTo>
                    <a:pt x="642924" y="419100"/>
                  </a:lnTo>
                  <a:close/>
                </a:path>
                <a:path w="2379345" h="4826000">
                  <a:moveTo>
                    <a:pt x="1952459" y="419100"/>
                  </a:moveTo>
                  <a:lnTo>
                    <a:pt x="650976" y="419100"/>
                  </a:lnTo>
                  <a:lnTo>
                    <a:pt x="651979" y="431800"/>
                  </a:lnTo>
                  <a:lnTo>
                    <a:pt x="1951710" y="431800"/>
                  </a:lnTo>
                  <a:lnTo>
                    <a:pt x="1952459" y="419100"/>
                  </a:lnTo>
                  <a:close/>
                </a:path>
                <a:path w="2379345" h="4826000">
                  <a:moveTo>
                    <a:pt x="2073795" y="419100"/>
                  </a:moveTo>
                  <a:lnTo>
                    <a:pt x="1999526" y="419100"/>
                  </a:lnTo>
                  <a:lnTo>
                    <a:pt x="1992896" y="431800"/>
                  </a:lnTo>
                  <a:lnTo>
                    <a:pt x="2073084" y="431800"/>
                  </a:lnTo>
                  <a:lnTo>
                    <a:pt x="2073795" y="419100"/>
                  </a:lnTo>
                  <a:close/>
                </a:path>
                <a:path w="2379345" h="4826000">
                  <a:moveTo>
                    <a:pt x="2094090" y="419100"/>
                  </a:moveTo>
                  <a:lnTo>
                    <a:pt x="2088349" y="419100"/>
                  </a:lnTo>
                  <a:lnTo>
                    <a:pt x="2091131" y="431800"/>
                  </a:lnTo>
                  <a:lnTo>
                    <a:pt x="2094090" y="419100"/>
                  </a:lnTo>
                  <a:close/>
                </a:path>
                <a:path w="2379345" h="4826000">
                  <a:moveTo>
                    <a:pt x="2343696" y="419100"/>
                  </a:moveTo>
                  <a:lnTo>
                    <a:pt x="2183041" y="419100"/>
                  </a:lnTo>
                  <a:lnTo>
                    <a:pt x="2182622" y="431800"/>
                  </a:lnTo>
                  <a:lnTo>
                    <a:pt x="2355354" y="431800"/>
                  </a:lnTo>
                  <a:lnTo>
                    <a:pt x="2343696" y="419100"/>
                  </a:lnTo>
                  <a:close/>
                </a:path>
                <a:path w="2379345" h="4826000">
                  <a:moveTo>
                    <a:pt x="2372283" y="419100"/>
                  </a:moveTo>
                  <a:lnTo>
                    <a:pt x="2362034" y="419100"/>
                  </a:lnTo>
                  <a:lnTo>
                    <a:pt x="2368232" y="431800"/>
                  </a:lnTo>
                  <a:lnTo>
                    <a:pt x="2372283" y="419100"/>
                  </a:lnTo>
                  <a:close/>
                </a:path>
                <a:path w="2379345" h="4826000">
                  <a:moveTo>
                    <a:pt x="623455" y="406400"/>
                  </a:moveTo>
                  <a:lnTo>
                    <a:pt x="548576" y="406400"/>
                  </a:lnTo>
                  <a:lnTo>
                    <a:pt x="534034" y="419100"/>
                  </a:lnTo>
                  <a:lnTo>
                    <a:pt x="617080" y="419100"/>
                  </a:lnTo>
                  <a:lnTo>
                    <a:pt x="623455" y="406400"/>
                  </a:lnTo>
                  <a:close/>
                </a:path>
                <a:path w="2379345" h="4826000">
                  <a:moveTo>
                    <a:pt x="656031" y="406400"/>
                  </a:moveTo>
                  <a:lnTo>
                    <a:pt x="624560" y="406400"/>
                  </a:lnTo>
                  <a:lnTo>
                    <a:pt x="625881" y="419100"/>
                  </a:lnTo>
                  <a:lnTo>
                    <a:pt x="652081" y="419100"/>
                  </a:lnTo>
                  <a:lnTo>
                    <a:pt x="655684" y="408892"/>
                  </a:lnTo>
                  <a:lnTo>
                    <a:pt x="656031" y="406400"/>
                  </a:lnTo>
                  <a:close/>
                </a:path>
                <a:path w="2379345" h="4826000">
                  <a:moveTo>
                    <a:pt x="655684" y="408892"/>
                  </a:moveTo>
                  <a:lnTo>
                    <a:pt x="652081" y="419100"/>
                  </a:lnTo>
                  <a:lnTo>
                    <a:pt x="654265" y="419100"/>
                  </a:lnTo>
                  <a:lnTo>
                    <a:pt x="655684" y="408892"/>
                  </a:lnTo>
                  <a:close/>
                </a:path>
                <a:path w="2379345" h="4826000">
                  <a:moveTo>
                    <a:pt x="1809902" y="406400"/>
                  </a:moveTo>
                  <a:lnTo>
                    <a:pt x="656564" y="406400"/>
                  </a:lnTo>
                  <a:lnTo>
                    <a:pt x="655684" y="408892"/>
                  </a:lnTo>
                  <a:lnTo>
                    <a:pt x="654265" y="419100"/>
                  </a:lnTo>
                  <a:lnTo>
                    <a:pt x="1810753" y="419100"/>
                  </a:lnTo>
                  <a:lnTo>
                    <a:pt x="1809902" y="406400"/>
                  </a:lnTo>
                  <a:close/>
                </a:path>
                <a:path w="2379345" h="4826000">
                  <a:moveTo>
                    <a:pt x="1967166" y="406400"/>
                  </a:moveTo>
                  <a:lnTo>
                    <a:pt x="1815388" y="406400"/>
                  </a:lnTo>
                  <a:lnTo>
                    <a:pt x="1814474" y="419100"/>
                  </a:lnTo>
                  <a:lnTo>
                    <a:pt x="1964778" y="419100"/>
                  </a:lnTo>
                  <a:lnTo>
                    <a:pt x="1967166" y="406400"/>
                  </a:lnTo>
                  <a:close/>
                </a:path>
                <a:path w="2379345" h="4826000">
                  <a:moveTo>
                    <a:pt x="1978736" y="406400"/>
                  </a:moveTo>
                  <a:lnTo>
                    <a:pt x="1968271" y="406400"/>
                  </a:lnTo>
                  <a:lnTo>
                    <a:pt x="1970036" y="419100"/>
                  </a:lnTo>
                  <a:lnTo>
                    <a:pt x="1975561" y="419100"/>
                  </a:lnTo>
                  <a:lnTo>
                    <a:pt x="1978736" y="406400"/>
                  </a:lnTo>
                  <a:close/>
                </a:path>
                <a:path w="2379345" h="4826000">
                  <a:moveTo>
                    <a:pt x="2110562" y="406400"/>
                  </a:moveTo>
                  <a:lnTo>
                    <a:pt x="2015502" y="406400"/>
                  </a:lnTo>
                  <a:lnTo>
                    <a:pt x="2014156" y="419100"/>
                  </a:lnTo>
                  <a:lnTo>
                    <a:pt x="2112022" y="419100"/>
                  </a:lnTo>
                  <a:lnTo>
                    <a:pt x="2110562" y="406400"/>
                  </a:lnTo>
                  <a:close/>
                </a:path>
                <a:path w="2379345" h="4826000">
                  <a:moveTo>
                    <a:pt x="2208606" y="406400"/>
                  </a:moveTo>
                  <a:lnTo>
                    <a:pt x="2196528" y="406400"/>
                  </a:lnTo>
                  <a:lnTo>
                    <a:pt x="2191854" y="419100"/>
                  </a:lnTo>
                  <a:lnTo>
                    <a:pt x="2209672" y="419100"/>
                  </a:lnTo>
                  <a:lnTo>
                    <a:pt x="2208606" y="406400"/>
                  </a:lnTo>
                  <a:close/>
                </a:path>
                <a:path w="2379345" h="4826000">
                  <a:moveTo>
                    <a:pt x="2377389" y="393700"/>
                  </a:moveTo>
                  <a:lnTo>
                    <a:pt x="2361196" y="393700"/>
                  </a:lnTo>
                  <a:lnTo>
                    <a:pt x="2364155" y="406400"/>
                  </a:lnTo>
                  <a:lnTo>
                    <a:pt x="2209672" y="406400"/>
                  </a:lnTo>
                  <a:lnTo>
                    <a:pt x="2209672" y="419100"/>
                  </a:lnTo>
                  <a:lnTo>
                    <a:pt x="2376665" y="419100"/>
                  </a:lnTo>
                  <a:lnTo>
                    <a:pt x="2379091" y="406400"/>
                  </a:lnTo>
                  <a:lnTo>
                    <a:pt x="2377389" y="393700"/>
                  </a:lnTo>
                  <a:close/>
                </a:path>
                <a:path w="2379345" h="4826000">
                  <a:moveTo>
                    <a:pt x="564984" y="393700"/>
                  </a:moveTo>
                  <a:lnTo>
                    <a:pt x="294589" y="393700"/>
                  </a:lnTo>
                  <a:lnTo>
                    <a:pt x="285495" y="406400"/>
                  </a:lnTo>
                  <a:lnTo>
                    <a:pt x="552183" y="406400"/>
                  </a:lnTo>
                  <a:lnTo>
                    <a:pt x="558177" y="402327"/>
                  </a:lnTo>
                  <a:lnTo>
                    <a:pt x="564984" y="393700"/>
                  </a:lnTo>
                  <a:close/>
                </a:path>
                <a:path w="2379345" h="4826000">
                  <a:moveTo>
                    <a:pt x="558177" y="402327"/>
                  </a:moveTo>
                  <a:lnTo>
                    <a:pt x="552183" y="406400"/>
                  </a:lnTo>
                  <a:lnTo>
                    <a:pt x="554964" y="406400"/>
                  </a:lnTo>
                  <a:lnTo>
                    <a:pt x="558177" y="402327"/>
                  </a:lnTo>
                  <a:close/>
                </a:path>
                <a:path w="2379345" h="4826000">
                  <a:moveTo>
                    <a:pt x="1992134" y="393700"/>
                  </a:moveTo>
                  <a:lnTo>
                    <a:pt x="570877" y="393700"/>
                  </a:lnTo>
                  <a:lnTo>
                    <a:pt x="558177" y="402327"/>
                  </a:lnTo>
                  <a:lnTo>
                    <a:pt x="554964" y="406400"/>
                  </a:lnTo>
                  <a:lnTo>
                    <a:pt x="1987689" y="406400"/>
                  </a:lnTo>
                  <a:lnTo>
                    <a:pt x="1992134" y="393700"/>
                  </a:lnTo>
                  <a:close/>
                </a:path>
                <a:path w="2379345" h="4826000">
                  <a:moveTo>
                    <a:pt x="2123833" y="393700"/>
                  </a:moveTo>
                  <a:lnTo>
                    <a:pt x="2027631" y="393700"/>
                  </a:lnTo>
                  <a:lnTo>
                    <a:pt x="2026729" y="406400"/>
                  </a:lnTo>
                  <a:lnTo>
                    <a:pt x="2123554" y="406400"/>
                  </a:lnTo>
                  <a:lnTo>
                    <a:pt x="2123833" y="393700"/>
                  </a:lnTo>
                  <a:close/>
                </a:path>
                <a:path w="2379345" h="4826000">
                  <a:moveTo>
                    <a:pt x="2358402" y="393700"/>
                  </a:moveTo>
                  <a:lnTo>
                    <a:pt x="2203767" y="393700"/>
                  </a:lnTo>
                  <a:lnTo>
                    <a:pt x="2205888" y="406400"/>
                  </a:lnTo>
                  <a:lnTo>
                    <a:pt x="2357869" y="406400"/>
                  </a:lnTo>
                  <a:lnTo>
                    <a:pt x="2358402" y="393700"/>
                  </a:lnTo>
                  <a:close/>
                </a:path>
                <a:path w="2379345" h="4826000">
                  <a:moveTo>
                    <a:pt x="2360561" y="393700"/>
                  </a:moveTo>
                  <a:lnTo>
                    <a:pt x="2359533" y="393700"/>
                  </a:lnTo>
                  <a:lnTo>
                    <a:pt x="2358707" y="406400"/>
                  </a:lnTo>
                  <a:lnTo>
                    <a:pt x="2364155" y="406400"/>
                  </a:lnTo>
                  <a:lnTo>
                    <a:pt x="2360561" y="393700"/>
                  </a:lnTo>
                  <a:close/>
                </a:path>
                <a:path w="2379345" h="4826000">
                  <a:moveTo>
                    <a:pt x="590321" y="381000"/>
                  </a:moveTo>
                  <a:lnTo>
                    <a:pt x="318574" y="381000"/>
                  </a:lnTo>
                  <a:lnTo>
                    <a:pt x="311576" y="393700"/>
                  </a:lnTo>
                  <a:lnTo>
                    <a:pt x="577672" y="393700"/>
                  </a:lnTo>
                  <a:lnTo>
                    <a:pt x="590321" y="381000"/>
                  </a:lnTo>
                  <a:close/>
                </a:path>
                <a:path w="2379345" h="4826000">
                  <a:moveTo>
                    <a:pt x="1958213" y="381000"/>
                  </a:moveTo>
                  <a:lnTo>
                    <a:pt x="607034" y="381000"/>
                  </a:lnTo>
                  <a:lnTo>
                    <a:pt x="605167" y="393700"/>
                  </a:lnTo>
                  <a:lnTo>
                    <a:pt x="1957222" y="393700"/>
                  </a:lnTo>
                  <a:lnTo>
                    <a:pt x="1958213" y="381000"/>
                  </a:lnTo>
                  <a:close/>
                </a:path>
                <a:path w="2379345" h="4826000">
                  <a:moveTo>
                    <a:pt x="2001596" y="381000"/>
                  </a:moveTo>
                  <a:lnTo>
                    <a:pt x="1960524" y="381000"/>
                  </a:lnTo>
                  <a:lnTo>
                    <a:pt x="1957222" y="393700"/>
                  </a:lnTo>
                  <a:lnTo>
                    <a:pt x="2000910" y="393700"/>
                  </a:lnTo>
                  <a:lnTo>
                    <a:pt x="2001596" y="381000"/>
                  </a:lnTo>
                  <a:close/>
                </a:path>
                <a:path w="2379345" h="4826000">
                  <a:moveTo>
                    <a:pt x="2119731" y="381000"/>
                  </a:moveTo>
                  <a:lnTo>
                    <a:pt x="2050364" y="381000"/>
                  </a:lnTo>
                  <a:lnTo>
                    <a:pt x="2053412" y="393700"/>
                  </a:lnTo>
                  <a:lnTo>
                    <a:pt x="2119287" y="393700"/>
                  </a:lnTo>
                  <a:lnTo>
                    <a:pt x="2119731" y="381000"/>
                  </a:lnTo>
                  <a:close/>
                </a:path>
                <a:path w="2379345" h="4826000">
                  <a:moveTo>
                    <a:pt x="2376881" y="381000"/>
                  </a:moveTo>
                  <a:lnTo>
                    <a:pt x="2201417" y="381000"/>
                  </a:lnTo>
                  <a:lnTo>
                    <a:pt x="2198801" y="393700"/>
                  </a:lnTo>
                  <a:lnTo>
                    <a:pt x="2373655" y="393700"/>
                  </a:lnTo>
                  <a:lnTo>
                    <a:pt x="2376881" y="381000"/>
                  </a:lnTo>
                  <a:close/>
                </a:path>
                <a:path w="2379345" h="4826000">
                  <a:moveTo>
                    <a:pt x="318427" y="368300"/>
                  </a:moveTo>
                  <a:lnTo>
                    <a:pt x="295211" y="368300"/>
                  </a:lnTo>
                  <a:lnTo>
                    <a:pt x="300380" y="381000"/>
                  </a:lnTo>
                  <a:lnTo>
                    <a:pt x="312686" y="381000"/>
                  </a:lnTo>
                  <a:lnTo>
                    <a:pt x="318427" y="368300"/>
                  </a:lnTo>
                  <a:close/>
                </a:path>
                <a:path w="2379345" h="4826000">
                  <a:moveTo>
                    <a:pt x="1610245" y="368300"/>
                  </a:moveTo>
                  <a:lnTo>
                    <a:pt x="335724" y="368300"/>
                  </a:lnTo>
                  <a:lnTo>
                    <a:pt x="333311" y="381000"/>
                  </a:lnTo>
                  <a:lnTo>
                    <a:pt x="1608899" y="381000"/>
                  </a:lnTo>
                  <a:lnTo>
                    <a:pt x="1610245" y="368300"/>
                  </a:lnTo>
                  <a:close/>
                </a:path>
                <a:path w="2379345" h="4826000">
                  <a:moveTo>
                    <a:pt x="1737207" y="368300"/>
                  </a:moveTo>
                  <a:lnTo>
                    <a:pt x="1612938" y="368300"/>
                  </a:lnTo>
                  <a:lnTo>
                    <a:pt x="1610042" y="381000"/>
                  </a:lnTo>
                  <a:lnTo>
                    <a:pt x="1737880" y="381000"/>
                  </a:lnTo>
                  <a:lnTo>
                    <a:pt x="1737207" y="368300"/>
                  </a:lnTo>
                  <a:close/>
                </a:path>
                <a:path w="2379345" h="4826000">
                  <a:moveTo>
                    <a:pt x="1794128" y="368300"/>
                  </a:moveTo>
                  <a:lnTo>
                    <a:pt x="1785721" y="368300"/>
                  </a:lnTo>
                  <a:lnTo>
                    <a:pt x="1783778" y="381000"/>
                  </a:lnTo>
                  <a:lnTo>
                    <a:pt x="1794802" y="381000"/>
                  </a:lnTo>
                  <a:lnTo>
                    <a:pt x="1794128" y="368300"/>
                  </a:lnTo>
                  <a:close/>
                </a:path>
                <a:path w="2379345" h="4826000">
                  <a:moveTo>
                    <a:pt x="1837347" y="368300"/>
                  </a:moveTo>
                  <a:lnTo>
                    <a:pt x="1795424" y="368300"/>
                  </a:lnTo>
                  <a:lnTo>
                    <a:pt x="1794802" y="381000"/>
                  </a:lnTo>
                  <a:lnTo>
                    <a:pt x="1837156" y="381000"/>
                  </a:lnTo>
                  <a:lnTo>
                    <a:pt x="1837347" y="368300"/>
                  </a:lnTo>
                  <a:close/>
                </a:path>
                <a:path w="2379345" h="4826000">
                  <a:moveTo>
                    <a:pt x="1967522" y="368300"/>
                  </a:moveTo>
                  <a:lnTo>
                    <a:pt x="1895030" y="368300"/>
                  </a:lnTo>
                  <a:lnTo>
                    <a:pt x="1894154" y="381000"/>
                  </a:lnTo>
                  <a:lnTo>
                    <a:pt x="1967268" y="381000"/>
                  </a:lnTo>
                  <a:lnTo>
                    <a:pt x="1967522" y="368300"/>
                  </a:lnTo>
                  <a:close/>
                </a:path>
                <a:path w="2379345" h="4826000">
                  <a:moveTo>
                    <a:pt x="2007260" y="368300"/>
                  </a:moveTo>
                  <a:lnTo>
                    <a:pt x="1976259" y="368300"/>
                  </a:lnTo>
                  <a:lnTo>
                    <a:pt x="1973364" y="381000"/>
                  </a:lnTo>
                  <a:lnTo>
                    <a:pt x="2002663" y="381000"/>
                  </a:lnTo>
                  <a:lnTo>
                    <a:pt x="2007260" y="368300"/>
                  </a:lnTo>
                  <a:close/>
                </a:path>
                <a:path w="2379345" h="4826000">
                  <a:moveTo>
                    <a:pt x="2119566" y="368300"/>
                  </a:moveTo>
                  <a:lnTo>
                    <a:pt x="2056307" y="368300"/>
                  </a:lnTo>
                  <a:lnTo>
                    <a:pt x="2054288" y="381000"/>
                  </a:lnTo>
                  <a:lnTo>
                    <a:pt x="2119668" y="381000"/>
                  </a:lnTo>
                  <a:lnTo>
                    <a:pt x="2119566" y="368300"/>
                  </a:lnTo>
                  <a:close/>
                </a:path>
                <a:path w="2379345" h="4826000">
                  <a:moveTo>
                    <a:pt x="2145512" y="368300"/>
                  </a:moveTo>
                  <a:lnTo>
                    <a:pt x="2127643" y="368300"/>
                  </a:lnTo>
                  <a:lnTo>
                    <a:pt x="2129154" y="381000"/>
                  </a:lnTo>
                  <a:lnTo>
                    <a:pt x="2144369" y="381000"/>
                  </a:lnTo>
                  <a:lnTo>
                    <a:pt x="2145512" y="368300"/>
                  </a:lnTo>
                  <a:close/>
                </a:path>
                <a:path w="2379345" h="4826000">
                  <a:moveTo>
                    <a:pt x="2155583" y="368300"/>
                  </a:moveTo>
                  <a:lnTo>
                    <a:pt x="2145512" y="368300"/>
                  </a:lnTo>
                  <a:lnTo>
                    <a:pt x="2147468" y="381000"/>
                  </a:lnTo>
                  <a:lnTo>
                    <a:pt x="2151164" y="381000"/>
                  </a:lnTo>
                  <a:lnTo>
                    <a:pt x="2155583" y="368300"/>
                  </a:lnTo>
                  <a:close/>
                </a:path>
                <a:path w="2379345" h="4826000">
                  <a:moveTo>
                    <a:pt x="2201024" y="368300"/>
                  </a:moveTo>
                  <a:lnTo>
                    <a:pt x="2163356" y="368300"/>
                  </a:lnTo>
                  <a:lnTo>
                    <a:pt x="2165007" y="381000"/>
                  </a:lnTo>
                  <a:lnTo>
                    <a:pt x="2200300" y="381000"/>
                  </a:lnTo>
                  <a:lnTo>
                    <a:pt x="2201024" y="368300"/>
                  </a:lnTo>
                  <a:close/>
                </a:path>
                <a:path w="2379345" h="4826000">
                  <a:moveTo>
                    <a:pt x="2373248" y="368300"/>
                  </a:moveTo>
                  <a:lnTo>
                    <a:pt x="2211781" y="368300"/>
                  </a:lnTo>
                  <a:lnTo>
                    <a:pt x="2210511" y="381000"/>
                  </a:lnTo>
                  <a:lnTo>
                    <a:pt x="2372398" y="381000"/>
                  </a:lnTo>
                  <a:lnTo>
                    <a:pt x="2373248" y="368300"/>
                  </a:lnTo>
                  <a:close/>
                </a:path>
                <a:path w="2379345" h="4826000">
                  <a:moveTo>
                    <a:pt x="335394" y="355600"/>
                  </a:moveTo>
                  <a:lnTo>
                    <a:pt x="293128" y="355600"/>
                  </a:lnTo>
                  <a:lnTo>
                    <a:pt x="293382" y="368300"/>
                  </a:lnTo>
                  <a:lnTo>
                    <a:pt x="331203" y="368300"/>
                  </a:lnTo>
                  <a:lnTo>
                    <a:pt x="335394" y="355600"/>
                  </a:lnTo>
                  <a:close/>
                </a:path>
                <a:path w="2379345" h="4826000">
                  <a:moveTo>
                    <a:pt x="1613573" y="355600"/>
                  </a:moveTo>
                  <a:lnTo>
                    <a:pt x="344817" y="355600"/>
                  </a:lnTo>
                  <a:lnTo>
                    <a:pt x="342798" y="368300"/>
                  </a:lnTo>
                  <a:lnTo>
                    <a:pt x="1613725" y="368300"/>
                  </a:lnTo>
                  <a:lnTo>
                    <a:pt x="1613573" y="355600"/>
                  </a:lnTo>
                  <a:close/>
                </a:path>
                <a:path w="2379345" h="4826000">
                  <a:moveTo>
                    <a:pt x="1727352" y="355600"/>
                  </a:moveTo>
                  <a:lnTo>
                    <a:pt x="1620697" y="355600"/>
                  </a:lnTo>
                  <a:lnTo>
                    <a:pt x="1619732" y="368300"/>
                  </a:lnTo>
                  <a:lnTo>
                    <a:pt x="1727072" y="368300"/>
                  </a:lnTo>
                  <a:lnTo>
                    <a:pt x="1727352" y="355600"/>
                  </a:lnTo>
                  <a:close/>
                </a:path>
                <a:path w="2379345" h="4826000">
                  <a:moveTo>
                    <a:pt x="1811324" y="355600"/>
                  </a:moveTo>
                  <a:lnTo>
                    <a:pt x="1803539" y="355600"/>
                  </a:lnTo>
                  <a:lnTo>
                    <a:pt x="1801939" y="368300"/>
                  </a:lnTo>
                  <a:lnTo>
                    <a:pt x="1814106" y="368300"/>
                  </a:lnTo>
                  <a:lnTo>
                    <a:pt x="1811324" y="355600"/>
                  </a:lnTo>
                  <a:close/>
                </a:path>
                <a:path w="2379345" h="4826000">
                  <a:moveTo>
                    <a:pt x="1886013" y="355600"/>
                  </a:moveTo>
                  <a:lnTo>
                    <a:pt x="1820798" y="355600"/>
                  </a:lnTo>
                  <a:lnTo>
                    <a:pt x="1817763" y="368300"/>
                  </a:lnTo>
                  <a:lnTo>
                    <a:pt x="1885683" y="368300"/>
                  </a:lnTo>
                  <a:lnTo>
                    <a:pt x="1886212" y="362957"/>
                  </a:lnTo>
                  <a:lnTo>
                    <a:pt x="1886013" y="355600"/>
                  </a:lnTo>
                  <a:close/>
                </a:path>
                <a:path w="2379345" h="4826000">
                  <a:moveTo>
                    <a:pt x="1886212" y="362957"/>
                  </a:moveTo>
                  <a:lnTo>
                    <a:pt x="1885683" y="368300"/>
                  </a:lnTo>
                  <a:lnTo>
                    <a:pt x="1886356" y="368300"/>
                  </a:lnTo>
                  <a:lnTo>
                    <a:pt x="1886212" y="362957"/>
                  </a:lnTo>
                  <a:close/>
                </a:path>
                <a:path w="2379345" h="4826000">
                  <a:moveTo>
                    <a:pt x="1897252" y="355600"/>
                  </a:moveTo>
                  <a:lnTo>
                    <a:pt x="1886940" y="355600"/>
                  </a:lnTo>
                  <a:lnTo>
                    <a:pt x="1886212" y="362957"/>
                  </a:lnTo>
                  <a:lnTo>
                    <a:pt x="1886356" y="368300"/>
                  </a:lnTo>
                  <a:lnTo>
                    <a:pt x="1900415" y="368300"/>
                  </a:lnTo>
                  <a:lnTo>
                    <a:pt x="1897252" y="355600"/>
                  </a:lnTo>
                  <a:close/>
                </a:path>
                <a:path w="2379345" h="4826000">
                  <a:moveTo>
                    <a:pt x="1966747" y="355600"/>
                  </a:moveTo>
                  <a:lnTo>
                    <a:pt x="1898014" y="355600"/>
                  </a:lnTo>
                  <a:lnTo>
                    <a:pt x="1900415" y="368300"/>
                  </a:lnTo>
                  <a:lnTo>
                    <a:pt x="1967674" y="368300"/>
                  </a:lnTo>
                  <a:lnTo>
                    <a:pt x="1966747" y="355600"/>
                  </a:lnTo>
                  <a:close/>
                </a:path>
                <a:path w="2379345" h="4826000">
                  <a:moveTo>
                    <a:pt x="1982000" y="355600"/>
                  </a:moveTo>
                  <a:lnTo>
                    <a:pt x="1966747" y="355600"/>
                  </a:lnTo>
                  <a:lnTo>
                    <a:pt x="1970354" y="368300"/>
                  </a:lnTo>
                  <a:lnTo>
                    <a:pt x="1976945" y="368300"/>
                  </a:lnTo>
                  <a:lnTo>
                    <a:pt x="1982000" y="355600"/>
                  </a:lnTo>
                  <a:close/>
                </a:path>
                <a:path w="2379345" h="4826000">
                  <a:moveTo>
                    <a:pt x="2004402" y="355600"/>
                  </a:moveTo>
                  <a:lnTo>
                    <a:pt x="1995360" y="355600"/>
                  </a:lnTo>
                  <a:lnTo>
                    <a:pt x="1992134" y="368300"/>
                  </a:lnTo>
                  <a:lnTo>
                    <a:pt x="2006041" y="368300"/>
                  </a:lnTo>
                  <a:lnTo>
                    <a:pt x="2004402" y="355600"/>
                  </a:lnTo>
                  <a:close/>
                </a:path>
                <a:path w="2379345" h="4826000">
                  <a:moveTo>
                    <a:pt x="2333244" y="355600"/>
                  </a:moveTo>
                  <a:lnTo>
                    <a:pt x="2072868" y="355600"/>
                  </a:lnTo>
                  <a:lnTo>
                    <a:pt x="2070138" y="368300"/>
                  </a:lnTo>
                  <a:lnTo>
                    <a:pt x="2329802" y="368300"/>
                  </a:lnTo>
                  <a:lnTo>
                    <a:pt x="2333244" y="355600"/>
                  </a:lnTo>
                  <a:close/>
                </a:path>
                <a:path w="2379345" h="4826000">
                  <a:moveTo>
                    <a:pt x="2364536" y="355600"/>
                  </a:moveTo>
                  <a:lnTo>
                    <a:pt x="2341054" y="355600"/>
                  </a:lnTo>
                  <a:lnTo>
                    <a:pt x="2337676" y="368300"/>
                  </a:lnTo>
                  <a:lnTo>
                    <a:pt x="2362288" y="368300"/>
                  </a:lnTo>
                  <a:lnTo>
                    <a:pt x="2364536" y="355600"/>
                  </a:lnTo>
                  <a:close/>
                </a:path>
                <a:path w="2379345" h="4826000">
                  <a:moveTo>
                    <a:pt x="1607032" y="330200"/>
                  </a:moveTo>
                  <a:lnTo>
                    <a:pt x="304012" y="330200"/>
                  </a:lnTo>
                  <a:lnTo>
                    <a:pt x="297827" y="342900"/>
                  </a:lnTo>
                  <a:lnTo>
                    <a:pt x="293446" y="355600"/>
                  </a:lnTo>
                  <a:lnTo>
                    <a:pt x="1613357" y="355600"/>
                  </a:lnTo>
                  <a:lnTo>
                    <a:pt x="1613369" y="342900"/>
                  </a:lnTo>
                  <a:lnTo>
                    <a:pt x="1608531" y="342900"/>
                  </a:lnTo>
                  <a:lnTo>
                    <a:pt x="1607032" y="330200"/>
                  </a:lnTo>
                  <a:close/>
                </a:path>
                <a:path w="2379345" h="4826000">
                  <a:moveTo>
                    <a:pt x="1710423" y="342900"/>
                  </a:moveTo>
                  <a:lnTo>
                    <a:pt x="1625574" y="342900"/>
                  </a:lnTo>
                  <a:lnTo>
                    <a:pt x="1623847" y="355600"/>
                  </a:lnTo>
                  <a:lnTo>
                    <a:pt x="1709305" y="355600"/>
                  </a:lnTo>
                  <a:lnTo>
                    <a:pt x="1710423" y="342900"/>
                  </a:lnTo>
                  <a:close/>
                </a:path>
                <a:path w="2379345" h="4826000">
                  <a:moveTo>
                    <a:pt x="1883854" y="342900"/>
                  </a:moveTo>
                  <a:lnTo>
                    <a:pt x="1818881" y="342900"/>
                  </a:lnTo>
                  <a:lnTo>
                    <a:pt x="1818538" y="355600"/>
                  </a:lnTo>
                  <a:lnTo>
                    <a:pt x="1882762" y="355600"/>
                  </a:lnTo>
                  <a:lnTo>
                    <a:pt x="1883854" y="342900"/>
                  </a:lnTo>
                  <a:close/>
                </a:path>
                <a:path w="2379345" h="4826000">
                  <a:moveTo>
                    <a:pt x="1978444" y="342900"/>
                  </a:moveTo>
                  <a:lnTo>
                    <a:pt x="1905292" y="342900"/>
                  </a:lnTo>
                  <a:lnTo>
                    <a:pt x="1904834" y="355600"/>
                  </a:lnTo>
                  <a:lnTo>
                    <a:pt x="1980234" y="355600"/>
                  </a:lnTo>
                  <a:lnTo>
                    <a:pt x="1978444" y="342900"/>
                  </a:lnTo>
                  <a:close/>
                </a:path>
                <a:path w="2379345" h="4826000">
                  <a:moveTo>
                    <a:pt x="2362225" y="342900"/>
                  </a:moveTo>
                  <a:lnTo>
                    <a:pt x="2079739" y="342900"/>
                  </a:lnTo>
                  <a:lnTo>
                    <a:pt x="2081034" y="355600"/>
                  </a:lnTo>
                  <a:lnTo>
                    <a:pt x="2361387" y="355600"/>
                  </a:lnTo>
                  <a:lnTo>
                    <a:pt x="2362225" y="342900"/>
                  </a:lnTo>
                  <a:close/>
                </a:path>
                <a:path w="2379345" h="4826000">
                  <a:moveTo>
                    <a:pt x="1655622" y="330200"/>
                  </a:moveTo>
                  <a:lnTo>
                    <a:pt x="1638274" y="330200"/>
                  </a:lnTo>
                  <a:lnTo>
                    <a:pt x="1638693" y="342900"/>
                  </a:lnTo>
                  <a:lnTo>
                    <a:pt x="1652435" y="342900"/>
                  </a:lnTo>
                  <a:lnTo>
                    <a:pt x="1655622" y="330200"/>
                  </a:lnTo>
                  <a:close/>
                </a:path>
                <a:path w="2379345" h="4826000">
                  <a:moveTo>
                    <a:pt x="1711350" y="330200"/>
                  </a:moveTo>
                  <a:lnTo>
                    <a:pt x="1655622" y="330200"/>
                  </a:lnTo>
                  <a:lnTo>
                    <a:pt x="1655902" y="342900"/>
                  </a:lnTo>
                  <a:lnTo>
                    <a:pt x="1709191" y="342900"/>
                  </a:lnTo>
                  <a:lnTo>
                    <a:pt x="1711350" y="330200"/>
                  </a:lnTo>
                  <a:close/>
                </a:path>
                <a:path w="2379345" h="4826000">
                  <a:moveTo>
                    <a:pt x="1884946" y="317500"/>
                  </a:moveTo>
                  <a:lnTo>
                    <a:pt x="1850135" y="317500"/>
                  </a:lnTo>
                  <a:lnTo>
                    <a:pt x="1847545" y="330200"/>
                  </a:lnTo>
                  <a:lnTo>
                    <a:pt x="1820989" y="330200"/>
                  </a:lnTo>
                  <a:lnTo>
                    <a:pt x="1815668" y="342900"/>
                  </a:lnTo>
                  <a:lnTo>
                    <a:pt x="1881568" y="342900"/>
                  </a:lnTo>
                  <a:lnTo>
                    <a:pt x="1882076" y="330200"/>
                  </a:lnTo>
                  <a:lnTo>
                    <a:pt x="1884946" y="317500"/>
                  </a:lnTo>
                  <a:close/>
                </a:path>
                <a:path w="2379345" h="4826000">
                  <a:moveTo>
                    <a:pt x="1986813" y="330200"/>
                  </a:moveTo>
                  <a:lnTo>
                    <a:pt x="1913508" y="330200"/>
                  </a:lnTo>
                  <a:lnTo>
                    <a:pt x="1915553" y="342900"/>
                  </a:lnTo>
                  <a:lnTo>
                    <a:pt x="1984933" y="342900"/>
                  </a:lnTo>
                  <a:lnTo>
                    <a:pt x="1986813" y="330200"/>
                  </a:lnTo>
                  <a:close/>
                </a:path>
                <a:path w="2379345" h="4826000">
                  <a:moveTo>
                    <a:pt x="1999221" y="330200"/>
                  </a:moveTo>
                  <a:lnTo>
                    <a:pt x="1992490" y="330200"/>
                  </a:lnTo>
                  <a:lnTo>
                    <a:pt x="1993912" y="342900"/>
                  </a:lnTo>
                  <a:lnTo>
                    <a:pt x="1996478" y="342900"/>
                  </a:lnTo>
                  <a:lnTo>
                    <a:pt x="1999221" y="330200"/>
                  </a:lnTo>
                  <a:close/>
                </a:path>
                <a:path w="2379345" h="4826000">
                  <a:moveTo>
                    <a:pt x="2332596" y="330200"/>
                  </a:moveTo>
                  <a:lnTo>
                    <a:pt x="2060105" y="330200"/>
                  </a:lnTo>
                  <a:lnTo>
                    <a:pt x="2062314" y="342900"/>
                  </a:lnTo>
                  <a:lnTo>
                    <a:pt x="2328278" y="342900"/>
                  </a:lnTo>
                  <a:lnTo>
                    <a:pt x="2332596" y="330200"/>
                  </a:lnTo>
                  <a:close/>
                </a:path>
                <a:path w="2379345" h="4826000">
                  <a:moveTo>
                    <a:pt x="2358072" y="330200"/>
                  </a:moveTo>
                  <a:lnTo>
                    <a:pt x="2346071" y="330200"/>
                  </a:lnTo>
                  <a:lnTo>
                    <a:pt x="2339492" y="342900"/>
                  </a:lnTo>
                  <a:lnTo>
                    <a:pt x="2362009" y="342900"/>
                  </a:lnTo>
                  <a:lnTo>
                    <a:pt x="2358072" y="330200"/>
                  </a:lnTo>
                  <a:close/>
                </a:path>
                <a:path w="2379345" h="4826000">
                  <a:moveTo>
                    <a:pt x="1528686" y="317500"/>
                  </a:moveTo>
                  <a:lnTo>
                    <a:pt x="312254" y="317500"/>
                  </a:lnTo>
                  <a:lnTo>
                    <a:pt x="310057" y="330200"/>
                  </a:lnTo>
                  <a:lnTo>
                    <a:pt x="1529016" y="330200"/>
                  </a:lnTo>
                  <a:lnTo>
                    <a:pt x="1528686" y="317500"/>
                  </a:lnTo>
                  <a:close/>
                </a:path>
                <a:path w="2379345" h="4826000">
                  <a:moveTo>
                    <a:pt x="1713547" y="317500"/>
                  </a:moveTo>
                  <a:lnTo>
                    <a:pt x="1638922" y="317500"/>
                  </a:lnTo>
                  <a:lnTo>
                    <a:pt x="1636014" y="330200"/>
                  </a:lnTo>
                  <a:lnTo>
                    <a:pt x="1714931" y="330200"/>
                  </a:lnTo>
                  <a:lnTo>
                    <a:pt x="1713547" y="317500"/>
                  </a:lnTo>
                  <a:close/>
                </a:path>
                <a:path w="2379345" h="4826000">
                  <a:moveTo>
                    <a:pt x="1796288" y="317500"/>
                  </a:moveTo>
                  <a:lnTo>
                    <a:pt x="1728698" y="317500"/>
                  </a:lnTo>
                  <a:lnTo>
                    <a:pt x="1729879" y="330200"/>
                  </a:lnTo>
                  <a:lnTo>
                    <a:pt x="1794675" y="330200"/>
                  </a:lnTo>
                  <a:lnTo>
                    <a:pt x="1796288" y="317500"/>
                  </a:lnTo>
                  <a:close/>
                </a:path>
                <a:path w="2379345" h="4826000">
                  <a:moveTo>
                    <a:pt x="2002078" y="317500"/>
                  </a:moveTo>
                  <a:lnTo>
                    <a:pt x="1907057" y="317500"/>
                  </a:lnTo>
                  <a:lnTo>
                    <a:pt x="1908822" y="330200"/>
                  </a:lnTo>
                  <a:lnTo>
                    <a:pt x="2003221" y="330200"/>
                  </a:lnTo>
                  <a:lnTo>
                    <a:pt x="2002078" y="317500"/>
                  </a:lnTo>
                  <a:close/>
                </a:path>
                <a:path w="2379345" h="4826000">
                  <a:moveTo>
                    <a:pt x="2333980" y="317500"/>
                  </a:moveTo>
                  <a:lnTo>
                    <a:pt x="2043722" y="317500"/>
                  </a:lnTo>
                  <a:lnTo>
                    <a:pt x="2047417" y="330200"/>
                  </a:lnTo>
                  <a:lnTo>
                    <a:pt x="2336495" y="330200"/>
                  </a:lnTo>
                  <a:lnTo>
                    <a:pt x="2333980" y="317500"/>
                  </a:lnTo>
                  <a:close/>
                </a:path>
                <a:path w="2379345" h="4826000">
                  <a:moveTo>
                    <a:pt x="1527365" y="304800"/>
                  </a:moveTo>
                  <a:lnTo>
                    <a:pt x="338632" y="304800"/>
                  </a:lnTo>
                  <a:lnTo>
                    <a:pt x="337591" y="317500"/>
                  </a:lnTo>
                  <a:lnTo>
                    <a:pt x="1524647" y="317500"/>
                  </a:lnTo>
                  <a:lnTo>
                    <a:pt x="1527365" y="304800"/>
                  </a:lnTo>
                  <a:close/>
                </a:path>
                <a:path w="2379345" h="4826000">
                  <a:moveTo>
                    <a:pt x="1543811" y="304800"/>
                  </a:moveTo>
                  <a:lnTo>
                    <a:pt x="1532788" y="304800"/>
                  </a:lnTo>
                  <a:lnTo>
                    <a:pt x="1535036" y="317500"/>
                  </a:lnTo>
                  <a:lnTo>
                    <a:pt x="1542694" y="317500"/>
                  </a:lnTo>
                  <a:lnTo>
                    <a:pt x="1543811" y="304800"/>
                  </a:lnTo>
                  <a:close/>
                </a:path>
                <a:path w="2379345" h="4826000">
                  <a:moveTo>
                    <a:pt x="1565059" y="304800"/>
                  </a:moveTo>
                  <a:lnTo>
                    <a:pt x="1545082" y="304800"/>
                  </a:lnTo>
                  <a:lnTo>
                    <a:pt x="1546580" y="317500"/>
                  </a:lnTo>
                  <a:lnTo>
                    <a:pt x="1561160" y="317500"/>
                  </a:lnTo>
                  <a:lnTo>
                    <a:pt x="1565059" y="304800"/>
                  </a:lnTo>
                  <a:close/>
                </a:path>
                <a:path w="2379345" h="4826000">
                  <a:moveTo>
                    <a:pt x="1716379" y="304800"/>
                  </a:moveTo>
                  <a:lnTo>
                    <a:pt x="1573695" y="304800"/>
                  </a:lnTo>
                  <a:lnTo>
                    <a:pt x="1580781" y="317500"/>
                  </a:lnTo>
                  <a:lnTo>
                    <a:pt x="1710093" y="317500"/>
                  </a:lnTo>
                  <a:lnTo>
                    <a:pt x="1716379" y="304800"/>
                  </a:lnTo>
                  <a:close/>
                </a:path>
                <a:path w="2379345" h="4826000">
                  <a:moveTo>
                    <a:pt x="1800377" y="304800"/>
                  </a:moveTo>
                  <a:lnTo>
                    <a:pt x="1723301" y="304800"/>
                  </a:lnTo>
                  <a:lnTo>
                    <a:pt x="1723008" y="317500"/>
                  </a:lnTo>
                  <a:lnTo>
                    <a:pt x="1802638" y="317500"/>
                  </a:lnTo>
                  <a:lnTo>
                    <a:pt x="1800377" y="304800"/>
                  </a:lnTo>
                  <a:close/>
                </a:path>
                <a:path w="2379345" h="4826000">
                  <a:moveTo>
                    <a:pt x="1834426" y="304800"/>
                  </a:moveTo>
                  <a:lnTo>
                    <a:pt x="1816112" y="304800"/>
                  </a:lnTo>
                  <a:lnTo>
                    <a:pt x="1817712" y="317500"/>
                  </a:lnTo>
                  <a:lnTo>
                    <a:pt x="1831263" y="317500"/>
                  </a:lnTo>
                  <a:lnTo>
                    <a:pt x="1834426" y="304800"/>
                  </a:lnTo>
                  <a:close/>
                </a:path>
                <a:path w="2379345" h="4826000">
                  <a:moveTo>
                    <a:pt x="1881390" y="304800"/>
                  </a:moveTo>
                  <a:lnTo>
                    <a:pt x="1874329" y="304800"/>
                  </a:lnTo>
                  <a:lnTo>
                    <a:pt x="1870875" y="317500"/>
                  </a:lnTo>
                  <a:lnTo>
                    <a:pt x="1883346" y="317500"/>
                  </a:lnTo>
                  <a:lnTo>
                    <a:pt x="1881390" y="304800"/>
                  </a:lnTo>
                  <a:close/>
                </a:path>
                <a:path w="2379345" h="4826000">
                  <a:moveTo>
                    <a:pt x="2004580" y="304800"/>
                  </a:moveTo>
                  <a:lnTo>
                    <a:pt x="1911603" y="304800"/>
                  </a:lnTo>
                  <a:lnTo>
                    <a:pt x="1909724" y="317500"/>
                  </a:lnTo>
                  <a:lnTo>
                    <a:pt x="2002739" y="317500"/>
                  </a:lnTo>
                  <a:lnTo>
                    <a:pt x="2004580" y="304800"/>
                  </a:lnTo>
                  <a:close/>
                </a:path>
                <a:path w="2379345" h="4826000">
                  <a:moveTo>
                    <a:pt x="2334780" y="304800"/>
                  </a:moveTo>
                  <a:lnTo>
                    <a:pt x="2052231" y="304800"/>
                  </a:lnTo>
                  <a:lnTo>
                    <a:pt x="2047646" y="317500"/>
                  </a:lnTo>
                  <a:lnTo>
                    <a:pt x="2331859" y="317500"/>
                  </a:lnTo>
                  <a:lnTo>
                    <a:pt x="2334780" y="304800"/>
                  </a:lnTo>
                  <a:close/>
                </a:path>
                <a:path w="2379345" h="4826000">
                  <a:moveTo>
                    <a:pt x="1565630" y="292100"/>
                  </a:moveTo>
                  <a:lnTo>
                    <a:pt x="343382" y="292100"/>
                  </a:lnTo>
                  <a:lnTo>
                    <a:pt x="339585" y="304800"/>
                  </a:lnTo>
                  <a:lnTo>
                    <a:pt x="1565516" y="304800"/>
                  </a:lnTo>
                  <a:lnTo>
                    <a:pt x="1565630" y="292100"/>
                  </a:lnTo>
                  <a:close/>
                </a:path>
                <a:path w="2379345" h="4826000">
                  <a:moveTo>
                    <a:pt x="1851253" y="292100"/>
                  </a:moveTo>
                  <a:lnTo>
                    <a:pt x="1578559" y="292100"/>
                  </a:lnTo>
                  <a:lnTo>
                    <a:pt x="1572844" y="304800"/>
                  </a:lnTo>
                  <a:lnTo>
                    <a:pt x="1850110" y="304800"/>
                  </a:lnTo>
                  <a:lnTo>
                    <a:pt x="1851253" y="292100"/>
                  </a:lnTo>
                  <a:close/>
                </a:path>
                <a:path w="2379345" h="4826000">
                  <a:moveTo>
                    <a:pt x="2009228" y="292100"/>
                  </a:moveTo>
                  <a:lnTo>
                    <a:pt x="1925040" y="292100"/>
                  </a:lnTo>
                  <a:lnTo>
                    <a:pt x="1921586" y="304800"/>
                  </a:lnTo>
                  <a:lnTo>
                    <a:pt x="2008632" y="304800"/>
                  </a:lnTo>
                  <a:lnTo>
                    <a:pt x="2009228" y="292100"/>
                  </a:lnTo>
                  <a:close/>
                </a:path>
                <a:path w="2379345" h="4826000">
                  <a:moveTo>
                    <a:pt x="2342515" y="292100"/>
                  </a:moveTo>
                  <a:lnTo>
                    <a:pt x="2065680" y="292100"/>
                  </a:lnTo>
                  <a:lnTo>
                    <a:pt x="2064029" y="304800"/>
                  </a:lnTo>
                  <a:lnTo>
                    <a:pt x="2341410" y="304800"/>
                  </a:lnTo>
                  <a:lnTo>
                    <a:pt x="2342515" y="292100"/>
                  </a:lnTo>
                  <a:close/>
                </a:path>
                <a:path w="2379345" h="4826000">
                  <a:moveTo>
                    <a:pt x="1569224" y="279400"/>
                  </a:moveTo>
                  <a:lnTo>
                    <a:pt x="350342" y="279400"/>
                  </a:lnTo>
                  <a:lnTo>
                    <a:pt x="347624" y="292100"/>
                  </a:lnTo>
                  <a:lnTo>
                    <a:pt x="1570075" y="292100"/>
                  </a:lnTo>
                  <a:lnTo>
                    <a:pt x="1569224" y="279400"/>
                  </a:lnTo>
                  <a:close/>
                </a:path>
                <a:path w="2379345" h="4826000">
                  <a:moveTo>
                    <a:pt x="1852231" y="279400"/>
                  </a:moveTo>
                  <a:lnTo>
                    <a:pt x="1592783" y="279400"/>
                  </a:lnTo>
                  <a:lnTo>
                    <a:pt x="1589316" y="292100"/>
                  </a:lnTo>
                  <a:lnTo>
                    <a:pt x="1848142" y="292100"/>
                  </a:lnTo>
                  <a:lnTo>
                    <a:pt x="1852231" y="279400"/>
                  </a:lnTo>
                  <a:close/>
                </a:path>
                <a:path w="2379345" h="4826000">
                  <a:moveTo>
                    <a:pt x="2024722" y="279400"/>
                  </a:moveTo>
                  <a:lnTo>
                    <a:pt x="1942871" y="279400"/>
                  </a:lnTo>
                  <a:lnTo>
                    <a:pt x="1939124" y="292100"/>
                  </a:lnTo>
                  <a:lnTo>
                    <a:pt x="2022271" y="292100"/>
                  </a:lnTo>
                  <a:lnTo>
                    <a:pt x="2024722" y="279400"/>
                  </a:lnTo>
                  <a:close/>
                </a:path>
                <a:path w="2379345" h="4826000">
                  <a:moveTo>
                    <a:pt x="2271687" y="279400"/>
                  </a:moveTo>
                  <a:lnTo>
                    <a:pt x="2076056" y="279400"/>
                  </a:lnTo>
                  <a:lnTo>
                    <a:pt x="2071890" y="292100"/>
                  </a:lnTo>
                  <a:lnTo>
                    <a:pt x="2272741" y="292100"/>
                  </a:lnTo>
                  <a:lnTo>
                    <a:pt x="2271687" y="279400"/>
                  </a:lnTo>
                  <a:close/>
                </a:path>
                <a:path w="2379345" h="4826000">
                  <a:moveTo>
                    <a:pt x="2323719" y="279400"/>
                  </a:moveTo>
                  <a:lnTo>
                    <a:pt x="2285123" y="279400"/>
                  </a:lnTo>
                  <a:lnTo>
                    <a:pt x="2285352" y="292100"/>
                  </a:lnTo>
                  <a:lnTo>
                    <a:pt x="2324214" y="292100"/>
                  </a:lnTo>
                  <a:lnTo>
                    <a:pt x="2323719" y="279400"/>
                  </a:lnTo>
                  <a:close/>
                </a:path>
                <a:path w="2379345" h="4826000">
                  <a:moveTo>
                    <a:pt x="2339466" y="279400"/>
                  </a:moveTo>
                  <a:lnTo>
                    <a:pt x="2324773" y="279400"/>
                  </a:lnTo>
                  <a:lnTo>
                    <a:pt x="2327694" y="292100"/>
                  </a:lnTo>
                  <a:lnTo>
                    <a:pt x="2337079" y="292100"/>
                  </a:lnTo>
                  <a:lnTo>
                    <a:pt x="2339466" y="279400"/>
                  </a:lnTo>
                  <a:close/>
                </a:path>
                <a:path w="2379345" h="4826000">
                  <a:moveTo>
                    <a:pt x="1560957" y="266700"/>
                  </a:moveTo>
                  <a:lnTo>
                    <a:pt x="375856" y="266700"/>
                  </a:lnTo>
                  <a:lnTo>
                    <a:pt x="370306" y="279400"/>
                  </a:lnTo>
                  <a:lnTo>
                    <a:pt x="1563992" y="279400"/>
                  </a:lnTo>
                  <a:lnTo>
                    <a:pt x="1560957" y="266700"/>
                  </a:lnTo>
                  <a:close/>
                </a:path>
                <a:path w="2379345" h="4826000">
                  <a:moveTo>
                    <a:pt x="1841817" y="266700"/>
                  </a:moveTo>
                  <a:lnTo>
                    <a:pt x="1582953" y="266700"/>
                  </a:lnTo>
                  <a:lnTo>
                    <a:pt x="1584705" y="279400"/>
                  </a:lnTo>
                  <a:lnTo>
                    <a:pt x="1842350" y="279400"/>
                  </a:lnTo>
                  <a:lnTo>
                    <a:pt x="1841817" y="266700"/>
                  </a:lnTo>
                  <a:close/>
                </a:path>
                <a:path w="2379345" h="4826000">
                  <a:moveTo>
                    <a:pt x="2026958" y="266700"/>
                  </a:moveTo>
                  <a:lnTo>
                    <a:pt x="1964016" y="266700"/>
                  </a:lnTo>
                  <a:lnTo>
                    <a:pt x="1958949" y="279400"/>
                  </a:lnTo>
                  <a:lnTo>
                    <a:pt x="2026615" y="279400"/>
                  </a:lnTo>
                  <a:lnTo>
                    <a:pt x="2026958" y="266700"/>
                  </a:lnTo>
                  <a:close/>
                </a:path>
                <a:path w="2379345" h="4826000">
                  <a:moveTo>
                    <a:pt x="2163140" y="266700"/>
                  </a:moveTo>
                  <a:lnTo>
                    <a:pt x="2084336" y="266700"/>
                  </a:lnTo>
                  <a:lnTo>
                    <a:pt x="2082698" y="279400"/>
                  </a:lnTo>
                  <a:lnTo>
                    <a:pt x="2161997" y="279400"/>
                  </a:lnTo>
                  <a:lnTo>
                    <a:pt x="2163140" y="266700"/>
                  </a:lnTo>
                  <a:close/>
                </a:path>
                <a:path w="2379345" h="4826000">
                  <a:moveTo>
                    <a:pt x="2175840" y="266700"/>
                  </a:moveTo>
                  <a:lnTo>
                    <a:pt x="2171458" y="266700"/>
                  </a:lnTo>
                  <a:lnTo>
                    <a:pt x="2168182" y="279400"/>
                  </a:lnTo>
                  <a:lnTo>
                    <a:pt x="2178024" y="279400"/>
                  </a:lnTo>
                  <a:lnTo>
                    <a:pt x="2175840" y="266700"/>
                  </a:lnTo>
                  <a:close/>
                </a:path>
                <a:path w="2379345" h="4826000">
                  <a:moveTo>
                    <a:pt x="2281593" y="266700"/>
                  </a:moveTo>
                  <a:lnTo>
                    <a:pt x="2181059" y="266700"/>
                  </a:lnTo>
                  <a:lnTo>
                    <a:pt x="2180094" y="279400"/>
                  </a:lnTo>
                  <a:lnTo>
                    <a:pt x="2278519" y="279400"/>
                  </a:lnTo>
                  <a:lnTo>
                    <a:pt x="2281593" y="266700"/>
                  </a:lnTo>
                  <a:close/>
                </a:path>
                <a:path w="2379345" h="4826000">
                  <a:moveTo>
                    <a:pt x="2340102" y="266700"/>
                  </a:moveTo>
                  <a:lnTo>
                    <a:pt x="2281897" y="266700"/>
                  </a:lnTo>
                  <a:lnTo>
                    <a:pt x="2285276" y="279400"/>
                  </a:lnTo>
                  <a:lnTo>
                    <a:pt x="2341537" y="279400"/>
                  </a:lnTo>
                  <a:lnTo>
                    <a:pt x="2340102" y="266700"/>
                  </a:lnTo>
                  <a:close/>
                </a:path>
                <a:path w="2379345" h="4826000">
                  <a:moveTo>
                    <a:pt x="1530108" y="254000"/>
                  </a:moveTo>
                  <a:lnTo>
                    <a:pt x="420827" y="254000"/>
                  </a:lnTo>
                  <a:lnTo>
                    <a:pt x="419506" y="266700"/>
                  </a:lnTo>
                  <a:lnTo>
                    <a:pt x="1534629" y="266700"/>
                  </a:lnTo>
                  <a:lnTo>
                    <a:pt x="1530108" y="254000"/>
                  </a:lnTo>
                  <a:close/>
                </a:path>
                <a:path w="2379345" h="4826000">
                  <a:moveTo>
                    <a:pt x="1838845" y="241300"/>
                  </a:moveTo>
                  <a:lnTo>
                    <a:pt x="1571523" y="241300"/>
                  </a:lnTo>
                  <a:lnTo>
                    <a:pt x="1569123" y="254000"/>
                  </a:lnTo>
                  <a:lnTo>
                    <a:pt x="1570558" y="254000"/>
                  </a:lnTo>
                  <a:lnTo>
                    <a:pt x="1567941" y="266700"/>
                  </a:lnTo>
                  <a:lnTo>
                    <a:pt x="1834527" y="266700"/>
                  </a:lnTo>
                  <a:lnTo>
                    <a:pt x="1838032" y="254000"/>
                  </a:lnTo>
                  <a:lnTo>
                    <a:pt x="1838845" y="241300"/>
                  </a:lnTo>
                  <a:close/>
                </a:path>
                <a:path w="2379345" h="4826000">
                  <a:moveTo>
                    <a:pt x="2025548" y="254000"/>
                  </a:moveTo>
                  <a:lnTo>
                    <a:pt x="1990737" y="254000"/>
                  </a:lnTo>
                  <a:lnTo>
                    <a:pt x="1986445" y="266700"/>
                  </a:lnTo>
                  <a:lnTo>
                    <a:pt x="2026373" y="266700"/>
                  </a:lnTo>
                  <a:lnTo>
                    <a:pt x="2025548" y="254000"/>
                  </a:lnTo>
                  <a:close/>
                </a:path>
                <a:path w="2379345" h="4826000">
                  <a:moveTo>
                    <a:pt x="2039150" y="254000"/>
                  </a:moveTo>
                  <a:lnTo>
                    <a:pt x="2025548" y="254000"/>
                  </a:lnTo>
                  <a:lnTo>
                    <a:pt x="2026602" y="266700"/>
                  </a:lnTo>
                  <a:lnTo>
                    <a:pt x="2035860" y="266700"/>
                  </a:lnTo>
                  <a:lnTo>
                    <a:pt x="2039150" y="254000"/>
                  </a:lnTo>
                  <a:close/>
                </a:path>
                <a:path w="2379345" h="4826000">
                  <a:moveTo>
                    <a:pt x="2177859" y="254000"/>
                  </a:moveTo>
                  <a:lnTo>
                    <a:pt x="2105660" y="254000"/>
                  </a:lnTo>
                  <a:lnTo>
                    <a:pt x="2102599" y="266700"/>
                  </a:lnTo>
                  <a:lnTo>
                    <a:pt x="2174938" y="266700"/>
                  </a:lnTo>
                  <a:lnTo>
                    <a:pt x="2177859" y="254000"/>
                  </a:lnTo>
                  <a:close/>
                </a:path>
                <a:path w="2379345" h="4826000">
                  <a:moveTo>
                    <a:pt x="2345410" y="254000"/>
                  </a:moveTo>
                  <a:lnTo>
                    <a:pt x="2180932" y="254000"/>
                  </a:lnTo>
                  <a:lnTo>
                    <a:pt x="2182647" y="266700"/>
                  </a:lnTo>
                  <a:lnTo>
                    <a:pt x="2343200" y="266700"/>
                  </a:lnTo>
                  <a:lnTo>
                    <a:pt x="2345410" y="254000"/>
                  </a:lnTo>
                  <a:close/>
                </a:path>
                <a:path w="2379345" h="4826000">
                  <a:moveTo>
                    <a:pt x="469493" y="241300"/>
                  </a:moveTo>
                  <a:lnTo>
                    <a:pt x="437591" y="241300"/>
                  </a:lnTo>
                  <a:lnTo>
                    <a:pt x="431647" y="254000"/>
                  </a:lnTo>
                  <a:lnTo>
                    <a:pt x="470230" y="254000"/>
                  </a:lnTo>
                  <a:lnTo>
                    <a:pt x="469493" y="241300"/>
                  </a:lnTo>
                  <a:close/>
                </a:path>
                <a:path w="2379345" h="4826000">
                  <a:moveTo>
                    <a:pt x="1522006" y="241300"/>
                  </a:moveTo>
                  <a:lnTo>
                    <a:pt x="495160" y="241300"/>
                  </a:lnTo>
                  <a:lnTo>
                    <a:pt x="490994" y="254000"/>
                  </a:lnTo>
                  <a:lnTo>
                    <a:pt x="1523339" y="254000"/>
                  </a:lnTo>
                  <a:lnTo>
                    <a:pt x="1522006" y="241300"/>
                  </a:lnTo>
                  <a:close/>
                </a:path>
                <a:path w="2379345" h="4826000">
                  <a:moveTo>
                    <a:pt x="2060397" y="241300"/>
                  </a:moveTo>
                  <a:lnTo>
                    <a:pt x="2013381" y="241300"/>
                  </a:lnTo>
                  <a:lnTo>
                    <a:pt x="2013178" y="254000"/>
                  </a:lnTo>
                  <a:lnTo>
                    <a:pt x="2054339" y="254000"/>
                  </a:lnTo>
                  <a:lnTo>
                    <a:pt x="2060397" y="241300"/>
                  </a:lnTo>
                  <a:close/>
                </a:path>
                <a:path w="2379345" h="4826000">
                  <a:moveTo>
                    <a:pt x="2190445" y="241300"/>
                  </a:moveTo>
                  <a:lnTo>
                    <a:pt x="2121306" y="241300"/>
                  </a:lnTo>
                  <a:lnTo>
                    <a:pt x="2117204" y="254000"/>
                  </a:lnTo>
                  <a:lnTo>
                    <a:pt x="2187270" y="254000"/>
                  </a:lnTo>
                  <a:lnTo>
                    <a:pt x="2190445" y="241300"/>
                  </a:lnTo>
                  <a:close/>
                </a:path>
                <a:path w="2379345" h="4826000">
                  <a:moveTo>
                    <a:pt x="2195829" y="241300"/>
                  </a:moveTo>
                  <a:lnTo>
                    <a:pt x="2193175" y="254000"/>
                  </a:lnTo>
                  <a:lnTo>
                    <a:pt x="2201887" y="254000"/>
                  </a:lnTo>
                  <a:lnTo>
                    <a:pt x="2195829" y="241300"/>
                  </a:lnTo>
                  <a:close/>
                </a:path>
                <a:path w="2379345" h="4826000">
                  <a:moveTo>
                    <a:pt x="2341626" y="241300"/>
                  </a:moveTo>
                  <a:lnTo>
                    <a:pt x="2202459" y="241300"/>
                  </a:lnTo>
                  <a:lnTo>
                    <a:pt x="2202827" y="254000"/>
                  </a:lnTo>
                  <a:lnTo>
                    <a:pt x="2345537" y="254000"/>
                  </a:lnTo>
                  <a:lnTo>
                    <a:pt x="2341626" y="241300"/>
                  </a:lnTo>
                  <a:close/>
                </a:path>
                <a:path w="2379345" h="4826000">
                  <a:moveTo>
                    <a:pt x="467207" y="228600"/>
                  </a:moveTo>
                  <a:lnTo>
                    <a:pt x="457555" y="228600"/>
                  </a:lnTo>
                  <a:lnTo>
                    <a:pt x="450583" y="241300"/>
                  </a:lnTo>
                  <a:lnTo>
                    <a:pt x="469125" y="241300"/>
                  </a:lnTo>
                  <a:lnTo>
                    <a:pt x="467207" y="228600"/>
                  </a:lnTo>
                  <a:close/>
                </a:path>
                <a:path w="2379345" h="4826000">
                  <a:moveTo>
                    <a:pt x="1512582" y="228600"/>
                  </a:moveTo>
                  <a:lnTo>
                    <a:pt x="552780" y="228600"/>
                  </a:lnTo>
                  <a:lnTo>
                    <a:pt x="547230" y="241300"/>
                  </a:lnTo>
                  <a:lnTo>
                    <a:pt x="1514855" y="241300"/>
                  </a:lnTo>
                  <a:lnTo>
                    <a:pt x="1512582" y="228600"/>
                  </a:lnTo>
                  <a:close/>
                </a:path>
                <a:path w="2379345" h="4826000">
                  <a:moveTo>
                    <a:pt x="1614970" y="228600"/>
                  </a:moveTo>
                  <a:lnTo>
                    <a:pt x="1578533" y="228600"/>
                  </a:lnTo>
                  <a:lnTo>
                    <a:pt x="1576768" y="241300"/>
                  </a:lnTo>
                  <a:lnTo>
                    <a:pt x="1613712" y="241300"/>
                  </a:lnTo>
                  <a:lnTo>
                    <a:pt x="1614970" y="228600"/>
                  </a:lnTo>
                  <a:close/>
                </a:path>
                <a:path w="2379345" h="4826000">
                  <a:moveTo>
                    <a:pt x="1617662" y="228600"/>
                  </a:moveTo>
                  <a:lnTo>
                    <a:pt x="1616138" y="228600"/>
                  </a:lnTo>
                  <a:lnTo>
                    <a:pt x="1613712" y="241300"/>
                  </a:lnTo>
                  <a:lnTo>
                    <a:pt x="1618741" y="241300"/>
                  </a:lnTo>
                  <a:lnTo>
                    <a:pt x="1617662" y="228600"/>
                  </a:lnTo>
                  <a:close/>
                </a:path>
                <a:path w="2379345" h="4826000">
                  <a:moveTo>
                    <a:pt x="1642986" y="228600"/>
                  </a:moveTo>
                  <a:lnTo>
                    <a:pt x="1629232" y="228600"/>
                  </a:lnTo>
                  <a:lnTo>
                    <a:pt x="1621193" y="241300"/>
                  </a:lnTo>
                  <a:lnTo>
                    <a:pt x="1650771" y="241300"/>
                  </a:lnTo>
                  <a:lnTo>
                    <a:pt x="1642986" y="228600"/>
                  </a:lnTo>
                  <a:close/>
                </a:path>
                <a:path w="2379345" h="4826000">
                  <a:moveTo>
                    <a:pt x="1857400" y="228600"/>
                  </a:moveTo>
                  <a:lnTo>
                    <a:pt x="1667675" y="228600"/>
                  </a:lnTo>
                  <a:lnTo>
                    <a:pt x="1669529" y="241300"/>
                  </a:lnTo>
                  <a:lnTo>
                    <a:pt x="1856016" y="241300"/>
                  </a:lnTo>
                  <a:lnTo>
                    <a:pt x="1857400" y="228600"/>
                  </a:lnTo>
                  <a:close/>
                </a:path>
                <a:path w="2379345" h="4826000">
                  <a:moveTo>
                    <a:pt x="2073325" y="228600"/>
                  </a:moveTo>
                  <a:lnTo>
                    <a:pt x="2026386" y="228600"/>
                  </a:lnTo>
                  <a:lnTo>
                    <a:pt x="2019439" y="241300"/>
                  </a:lnTo>
                  <a:lnTo>
                    <a:pt x="2069223" y="241300"/>
                  </a:lnTo>
                  <a:lnTo>
                    <a:pt x="2073325" y="228600"/>
                  </a:lnTo>
                  <a:close/>
                </a:path>
                <a:path w="2379345" h="4826000">
                  <a:moveTo>
                    <a:pt x="2106002" y="228600"/>
                  </a:moveTo>
                  <a:lnTo>
                    <a:pt x="2085289" y="228600"/>
                  </a:lnTo>
                  <a:lnTo>
                    <a:pt x="2086394" y="241300"/>
                  </a:lnTo>
                  <a:lnTo>
                    <a:pt x="2103031" y="241300"/>
                  </a:lnTo>
                  <a:lnTo>
                    <a:pt x="2106002" y="228600"/>
                  </a:lnTo>
                  <a:close/>
                </a:path>
                <a:path w="2379345" h="4826000">
                  <a:moveTo>
                    <a:pt x="2218397" y="228600"/>
                  </a:moveTo>
                  <a:lnTo>
                    <a:pt x="2140496" y="228600"/>
                  </a:lnTo>
                  <a:lnTo>
                    <a:pt x="2138718" y="241300"/>
                  </a:lnTo>
                  <a:lnTo>
                    <a:pt x="2216137" y="241300"/>
                  </a:lnTo>
                  <a:lnTo>
                    <a:pt x="2218393" y="229487"/>
                  </a:lnTo>
                  <a:lnTo>
                    <a:pt x="2218397" y="228600"/>
                  </a:lnTo>
                  <a:close/>
                </a:path>
                <a:path w="2379345" h="4826000">
                  <a:moveTo>
                    <a:pt x="2292807" y="228600"/>
                  </a:moveTo>
                  <a:lnTo>
                    <a:pt x="2218563" y="228600"/>
                  </a:lnTo>
                  <a:lnTo>
                    <a:pt x="2218393" y="229487"/>
                  </a:lnTo>
                  <a:lnTo>
                    <a:pt x="2218334" y="241300"/>
                  </a:lnTo>
                  <a:lnTo>
                    <a:pt x="2291270" y="241300"/>
                  </a:lnTo>
                  <a:lnTo>
                    <a:pt x="2292807" y="228600"/>
                  </a:lnTo>
                  <a:close/>
                </a:path>
                <a:path w="2379345" h="4826000">
                  <a:moveTo>
                    <a:pt x="2309710" y="228600"/>
                  </a:moveTo>
                  <a:lnTo>
                    <a:pt x="2298522" y="228600"/>
                  </a:lnTo>
                  <a:lnTo>
                    <a:pt x="2296807" y="241300"/>
                  </a:lnTo>
                  <a:lnTo>
                    <a:pt x="2312390" y="241300"/>
                  </a:lnTo>
                  <a:lnTo>
                    <a:pt x="2309710" y="228600"/>
                  </a:lnTo>
                  <a:close/>
                </a:path>
                <a:path w="2379345" h="4826000">
                  <a:moveTo>
                    <a:pt x="2218563" y="228600"/>
                  </a:moveTo>
                  <a:lnTo>
                    <a:pt x="2218397" y="228600"/>
                  </a:lnTo>
                  <a:lnTo>
                    <a:pt x="2218393" y="229487"/>
                  </a:lnTo>
                  <a:lnTo>
                    <a:pt x="2218563" y="228600"/>
                  </a:lnTo>
                  <a:close/>
                </a:path>
                <a:path w="2379345" h="4826000">
                  <a:moveTo>
                    <a:pt x="1459357" y="215900"/>
                  </a:moveTo>
                  <a:lnTo>
                    <a:pt x="566458" y="215900"/>
                  </a:lnTo>
                  <a:lnTo>
                    <a:pt x="565823" y="228600"/>
                  </a:lnTo>
                  <a:lnTo>
                    <a:pt x="1457604" y="228600"/>
                  </a:lnTo>
                  <a:lnTo>
                    <a:pt x="1459357" y="215900"/>
                  </a:lnTo>
                  <a:close/>
                </a:path>
                <a:path w="2379345" h="4826000">
                  <a:moveTo>
                    <a:pt x="1505343" y="215900"/>
                  </a:moveTo>
                  <a:lnTo>
                    <a:pt x="1465275" y="215900"/>
                  </a:lnTo>
                  <a:lnTo>
                    <a:pt x="1460906" y="228600"/>
                  </a:lnTo>
                  <a:lnTo>
                    <a:pt x="1508645" y="228600"/>
                  </a:lnTo>
                  <a:lnTo>
                    <a:pt x="1505343" y="215900"/>
                  </a:lnTo>
                  <a:close/>
                </a:path>
                <a:path w="2379345" h="4826000">
                  <a:moveTo>
                    <a:pt x="1872094" y="215900"/>
                  </a:moveTo>
                  <a:lnTo>
                    <a:pt x="1628597" y="215900"/>
                  </a:lnTo>
                  <a:lnTo>
                    <a:pt x="1636915" y="228600"/>
                  </a:lnTo>
                  <a:lnTo>
                    <a:pt x="1871421" y="228600"/>
                  </a:lnTo>
                  <a:lnTo>
                    <a:pt x="1872094" y="215900"/>
                  </a:lnTo>
                  <a:close/>
                </a:path>
                <a:path w="2379345" h="4826000">
                  <a:moveTo>
                    <a:pt x="2140750" y="215900"/>
                  </a:moveTo>
                  <a:lnTo>
                    <a:pt x="2035746" y="215900"/>
                  </a:lnTo>
                  <a:lnTo>
                    <a:pt x="2032190" y="228600"/>
                  </a:lnTo>
                  <a:lnTo>
                    <a:pt x="2135098" y="228600"/>
                  </a:lnTo>
                  <a:lnTo>
                    <a:pt x="2140750" y="215900"/>
                  </a:lnTo>
                  <a:close/>
                </a:path>
                <a:path w="2379345" h="4826000">
                  <a:moveTo>
                    <a:pt x="2168080" y="215900"/>
                  </a:moveTo>
                  <a:lnTo>
                    <a:pt x="2160866" y="215900"/>
                  </a:lnTo>
                  <a:lnTo>
                    <a:pt x="2157209" y="228600"/>
                  </a:lnTo>
                  <a:lnTo>
                    <a:pt x="2168512" y="228600"/>
                  </a:lnTo>
                  <a:lnTo>
                    <a:pt x="2168080" y="215900"/>
                  </a:lnTo>
                  <a:close/>
                </a:path>
                <a:path w="2379345" h="4826000">
                  <a:moveTo>
                    <a:pt x="2247125" y="215900"/>
                  </a:moveTo>
                  <a:lnTo>
                    <a:pt x="2169185" y="215900"/>
                  </a:lnTo>
                  <a:lnTo>
                    <a:pt x="2168512" y="228600"/>
                  </a:lnTo>
                  <a:lnTo>
                    <a:pt x="2247315" y="228600"/>
                  </a:lnTo>
                  <a:lnTo>
                    <a:pt x="2247125" y="215900"/>
                  </a:lnTo>
                  <a:close/>
                </a:path>
                <a:path w="2379345" h="4826000">
                  <a:moveTo>
                    <a:pt x="1472374" y="203200"/>
                  </a:moveTo>
                  <a:lnTo>
                    <a:pt x="576249" y="203200"/>
                  </a:lnTo>
                  <a:lnTo>
                    <a:pt x="569823" y="215900"/>
                  </a:lnTo>
                  <a:lnTo>
                    <a:pt x="1468043" y="215900"/>
                  </a:lnTo>
                  <a:lnTo>
                    <a:pt x="1472374" y="203200"/>
                  </a:lnTo>
                  <a:close/>
                </a:path>
                <a:path w="2379345" h="4826000">
                  <a:moveTo>
                    <a:pt x="1809965" y="203200"/>
                  </a:moveTo>
                  <a:lnTo>
                    <a:pt x="1612315" y="203200"/>
                  </a:lnTo>
                  <a:lnTo>
                    <a:pt x="1609064" y="215900"/>
                  </a:lnTo>
                  <a:lnTo>
                    <a:pt x="1807921" y="215900"/>
                  </a:lnTo>
                  <a:lnTo>
                    <a:pt x="1809965" y="203200"/>
                  </a:lnTo>
                  <a:close/>
                </a:path>
                <a:path w="2379345" h="4826000">
                  <a:moveTo>
                    <a:pt x="1889302" y="190500"/>
                  </a:moveTo>
                  <a:lnTo>
                    <a:pt x="1826590" y="190500"/>
                  </a:lnTo>
                  <a:lnTo>
                    <a:pt x="1819275" y="203200"/>
                  </a:lnTo>
                  <a:lnTo>
                    <a:pt x="1814296" y="215900"/>
                  </a:lnTo>
                  <a:lnTo>
                    <a:pt x="1878812" y="215900"/>
                  </a:lnTo>
                  <a:lnTo>
                    <a:pt x="1880717" y="203200"/>
                  </a:lnTo>
                  <a:lnTo>
                    <a:pt x="1889633" y="203200"/>
                  </a:lnTo>
                  <a:lnTo>
                    <a:pt x="1889302" y="190500"/>
                  </a:lnTo>
                  <a:close/>
                </a:path>
                <a:path w="2379345" h="4826000">
                  <a:moveTo>
                    <a:pt x="2158707" y="203200"/>
                  </a:moveTo>
                  <a:lnTo>
                    <a:pt x="2045271" y="203200"/>
                  </a:lnTo>
                  <a:lnTo>
                    <a:pt x="2043264" y="215900"/>
                  </a:lnTo>
                  <a:lnTo>
                    <a:pt x="2156485" y="215900"/>
                  </a:lnTo>
                  <a:lnTo>
                    <a:pt x="2158707" y="203200"/>
                  </a:lnTo>
                  <a:close/>
                </a:path>
                <a:path w="2379345" h="4826000">
                  <a:moveTo>
                    <a:pt x="2219121" y="203200"/>
                  </a:moveTo>
                  <a:lnTo>
                    <a:pt x="2202865" y="203200"/>
                  </a:lnTo>
                  <a:lnTo>
                    <a:pt x="2195829" y="215900"/>
                  </a:lnTo>
                  <a:lnTo>
                    <a:pt x="2226792" y="215900"/>
                  </a:lnTo>
                  <a:lnTo>
                    <a:pt x="2219121" y="203200"/>
                  </a:lnTo>
                  <a:close/>
                </a:path>
                <a:path w="2379345" h="4826000">
                  <a:moveTo>
                    <a:pt x="1436801" y="190500"/>
                  </a:moveTo>
                  <a:lnTo>
                    <a:pt x="520611" y="190500"/>
                  </a:lnTo>
                  <a:lnTo>
                    <a:pt x="524560" y="203200"/>
                  </a:lnTo>
                  <a:lnTo>
                    <a:pt x="1433334" y="203200"/>
                  </a:lnTo>
                  <a:lnTo>
                    <a:pt x="1436801" y="190500"/>
                  </a:lnTo>
                  <a:close/>
                </a:path>
                <a:path w="2379345" h="4826000">
                  <a:moveTo>
                    <a:pt x="1481848" y="190500"/>
                  </a:moveTo>
                  <a:lnTo>
                    <a:pt x="1471434" y="190500"/>
                  </a:lnTo>
                  <a:lnTo>
                    <a:pt x="1467561" y="203200"/>
                  </a:lnTo>
                  <a:lnTo>
                    <a:pt x="1482483" y="203200"/>
                  </a:lnTo>
                  <a:lnTo>
                    <a:pt x="1481848" y="190500"/>
                  </a:lnTo>
                  <a:close/>
                </a:path>
                <a:path w="2379345" h="4826000">
                  <a:moveTo>
                    <a:pt x="1824812" y="190500"/>
                  </a:moveTo>
                  <a:lnTo>
                    <a:pt x="1615401" y="190500"/>
                  </a:lnTo>
                  <a:lnTo>
                    <a:pt x="1614131" y="203200"/>
                  </a:lnTo>
                  <a:lnTo>
                    <a:pt x="1812645" y="203200"/>
                  </a:lnTo>
                  <a:lnTo>
                    <a:pt x="1824812" y="190500"/>
                  </a:lnTo>
                  <a:close/>
                </a:path>
                <a:path w="2379345" h="4826000">
                  <a:moveTo>
                    <a:pt x="2169007" y="190500"/>
                  </a:moveTo>
                  <a:lnTo>
                    <a:pt x="2068626" y="190500"/>
                  </a:lnTo>
                  <a:lnTo>
                    <a:pt x="2065642" y="203200"/>
                  </a:lnTo>
                  <a:lnTo>
                    <a:pt x="2169261" y="203200"/>
                  </a:lnTo>
                  <a:lnTo>
                    <a:pt x="2169007" y="190500"/>
                  </a:lnTo>
                  <a:close/>
                </a:path>
                <a:path w="2379345" h="4826000">
                  <a:moveTo>
                    <a:pt x="1225600" y="177800"/>
                  </a:moveTo>
                  <a:lnTo>
                    <a:pt x="511454" y="177800"/>
                  </a:lnTo>
                  <a:lnTo>
                    <a:pt x="509536" y="190500"/>
                  </a:lnTo>
                  <a:lnTo>
                    <a:pt x="1228140" y="190500"/>
                  </a:lnTo>
                  <a:lnTo>
                    <a:pt x="1225600" y="177800"/>
                  </a:lnTo>
                  <a:close/>
                </a:path>
                <a:path w="2379345" h="4826000">
                  <a:moveTo>
                    <a:pt x="1399222" y="177800"/>
                  </a:moveTo>
                  <a:lnTo>
                    <a:pt x="1239837" y="177800"/>
                  </a:lnTo>
                  <a:lnTo>
                    <a:pt x="1238770" y="190500"/>
                  </a:lnTo>
                  <a:lnTo>
                    <a:pt x="1397596" y="190500"/>
                  </a:lnTo>
                  <a:lnTo>
                    <a:pt x="1399222" y="177800"/>
                  </a:lnTo>
                  <a:close/>
                </a:path>
                <a:path w="2379345" h="4826000">
                  <a:moveTo>
                    <a:pt x="1441373" y="177800"/>
                  </a:moveTo>
                  <a:lnTo>
                    <a:pt x="1401229" y="177800"/>
                  </a:lnTo>
                  <a:lnTo>
                    <a:pt x="1399527" y="190500"/>
                  </a:lnTo>
                  <a:lnTo>
                    <a:pt x="1441234" y="190500"/>
                  </a:lnTo>
                  <a:lnTo>
                    <a:pt x="1441373" y="177800"/>
                  </a:lnTo>
                  <a:close/>
                </a:path>
                <a:path w="2379345" h="4826000">
                  <a:moveTo>
                    <a:pt x="1833854" y="165100"/>
                  </a:moveTo>
                  <a:lnTo>
                    <a:pt x="1634629" y="165100"/>
                  </a:lnTo>
                  <a:lnTo>
                    <a:pt x="1635315" y="177800"/>
                  </a:lnTo>
                  <a:lnTo>
                    <a:pt x="1636649" y="177800"/>
                  </a:lnTo>
                  <a:lnTo>
                    <a:pt x="1637220" y="190500"/>
                  </a:lnTo>
                  <a:lnTo>
                    <a:pt x="1833346" y="190500"/>
                  </a:lnTo>
                  <a:lnTo>
                    <a:pt x="1833854" y="165100"/>
                  </a:lnTo>
                  <a:close/>
                </a:path>
                <a:path w="2379345" h="4826000">
                  <a:moveTo>
                    <a:pt x="1899158" y="177800"/>
                  </a:moveTo>
                  <a:lnTo>
                    <a:pt x="1841525" y="177800"/>
                  </a:lnTo>
                  <a:lnTo>
                    <a:pt x="1838858" y="190500"/>
                  </a:lnTo>
                  <a:lnTo>
                    <a:pt x="1898967" y="190500"/>
                  </a:lnTo>
                  <a:lnTo>
                    <a:pt x="1899158" y="177800"/>
                  </a:lnTo>
                  <a:close/>
                </a:path>
                <a:path w="2379345" h="4826000">
                  <a:moveTo>
                    <a:pt x="1912454" y="177800"/>
                  </a:moveTo>
                  <a:lnTo>
                    <a:pt x="1899158" y="177800"/>
                  </a:lnTo>
                  <a:lnTo>
                    <a:pt x="1900313" y="190500"/>
                  </a:lnTo>
                  <a:lnTo>
                    <a:pt x="1908721" y="190500"/>
                  </a:lnTo>
                  <a:lnTo>
                    <a:pt x="1912454" y="177800"/>
                  </a:lnTo>
                  <a:close/>
                </a:path>
                <a:path w="2379345" h="4826000">
                  <a:moveTo>
                    <a:pt x="2088692" y="177800"/>
                  </a:moveTo>
                  <a:lnTo>
                    <a:pt x="2082088" y="177800"/>
                  </a:lnTo>
                  <a:lnTo>
                    <a:pt x="2079345" y="190500"/>
                  </a:lnTo>
                  <a:lnTo>
                    <a:pt x="2089962" y="190500"/>
                  </a:lnTo>
                  <a:lnTo>
                    <a:pt x="2088692" y="177800"/>
                  </a:lnTo>
                  <a:close/>
                </a:path>
                <a:path w="2379345" h="4826000">
                  <a:moveTo>
                    <a:pt x="2146490" y="177800"/>
                  </a:moveTo>
                  <a:lnTo>
                    <a:pt x="2091093" y="177800"/>
                  </a:lnTo>
                  <a:lnTo>
                    <a:pt x="2090712" y="190500"/>
                  </a:lnTo>
                  <a:lnTo>
                    <a:pt x="2146858" y="190500"/>
                  </a:lnTo>
                  <a:lnTo>
                    <a:pt x="2146490" y="177800"/>
                  </a:lnTo>
                  <a:close/>
                </a:path>
                <a:path w="2379345" h="4826000">
                  <a:moveTo>
                    <a:pt x="2151621" y="177800"/>
                  </a:moveTo>
                  <a:lnTo>
                    <a:pt x="2146858" y="190500"/>
                  </a:lnTo>
                  <a:lnTo>
                    <a:pt x="2155596" y="190500"/>
                  </a:lnTo>
                  <a:lnTo>
                    <a:pt x="2151621" y="177800"/>
                  </a:lnTo>
                  <a:close/>
                </a:path>
                <a:path w="2379345" h="4826000">
                  <a:moveTo>
                    <a:pt x="1221663" y="165100"/>
                  </a:moveTo>
                  <a:lnTo>
                    <a:pt x="513257" y="165100"/>
                  </a:lnTo>
                  <a:lnTo>
                    <a:pt x="513549" y="177800"/>
                  </a:lnTo>
                  <a:lnTo>
                    <a:pt x="1219987" y="177800"/>
                  </a:lnTo>
                  <a:lnTo>
                    <a:pt x="1221663" y="165100"/>
                  </a:lnTo>
                  <a:close/>
                </a:path>
                <a:path w="2379345" h="4826000">
                  <a:moveTo>
                    <a:pt x="1297000" y="165100"/>
                  </a:moveTo>
                  <a:lnTo>
                    <a:pt x="1282509" y="165100"/>
                  </a:lnTo>
                  <a:lnTo>
                    <a:pt x="1279270" y="177800"/>
                  </a:lnTo>
                  <a:lnTo>
                    <a:pt x="1298473" y="177800"/>
                  </a:lnTo>
                  <a:lnTo>
                    <a:pt x="1297000" y="165100"/>
                  </a:lnTo>
                  <a:close/>
                </a:path>
                <a:path w="2379345" h="4826000">
                  <a:moveTo>
                    <a:pt x="1327391" y="165100"/>
                  </a:moveTo>
                  <a:lnTo>
                    <a:pt x="1325232" y="165100"/>
                  </a:lnTo>
                  <a:lnTo>
                    <a:pt x="1322997" y="177800"/>
                  </a:lnTo>
                  <a:lnTo>
                    <a:pt x="1329867" y="177800"/>
                  </a:lnTo>
                  <a:lnTo>
                    <a:pt x="1327391" y="165100"/>
                  </a:lnTo>
                  <a:close/>
                </a:path>
                <a:path w="2379345" h="4826000">
                  <a:moveTo>
                    <a:pt x="1385277" y="165100"/>
                  </a:moveTo>
                  <a:lnTo>
                    <a:pt x="1356715" y="165100"/>
                  </a:lnTo>
                  <a:lnTo>
                    <a:pt x="1354277" y="177800"/>
                  </a:lnTo>
                  <a:lnTo>
                    <a:pt x="1386128" y="177800"/>
                  </a:lnTo>
                  <a:lnTo>
                    <a:pt x="1385277" y="165100"/>
                  </a:lnTo>
                  <a:close/>
                </a:path>
                <a:path w="2379345" h="4826000">
                  <a:moveTo>
                    <a:pt x="1398257" y="165100"/>
                  </a:moveTo>
                  <a:lnTo>
                    <a:pt x="1388300" y="165100"/>
                  </a:lnTo>
                  <a:lnTo>
                    <a:pt x="1386954" y="177800"/>
                  </a:lnTo>
                  <a:lnTo>
                    <a:pt x="1401178" y="177800"/>
                  </a:lnTo>
                  <a:lnTo>
                    <a:pt x="1398257" y="165100"/>
                  </a:lnTo>
                  <a:close/>
                </a:path>
                <a:path w="2379345" h="4826000">
                  <a:moveTo>
                    <a:pt x="1441018" y="165100"/>
                  </a:moveTo>
                  <a:lnTo>
                    <a:pt x="1433766" y="165100"/>
                  </a:lnTo>
                  <a:lnTo>
                    <a:pt x="1430502" y="177800"/>
                  </a:lnTo>
                  <a:lnTo>
                    <a:pt x="1443570" y="177800"/>
                  </a:lnTo>
                  <a:lnTo>
                    <a:pt x="1441018" y="165100"/>
                  </a:lnTo>
                  <a:close/>
                </a:path>
                <a:path w="2379345" h="4826000">
                  <a:moveTo>
                    <a:pt x="1618107" y="165100"/>
                  </a:moveTo>
                  <a:lnTo>
                    <a:pt x="1537931" y="165100"/>
                  </a:lnTo>
                  <a:lnTo>
                    <a:pt x="1538617" y="177800"/>
                  </a:lnTo>
                  <a:lnTo>
                    <a:pt x="1612670" y="177800"/>
                  </a:lnTo>
                  <a:lnTo>
                    <a:pt x="1618107" y="165100"/>
                  </a:lnTo>
                  <a:close/>
                </a:path>
                <a:path w="2379345" h="4826000">
                  <a:moveTo>
                    <a:pt x="1935988" y="165100"/>
                  </a:moveTo>
                  <a:lnTo>
                    <a:pt x="1856104" y="165100"/>
                  </a:lnTo>
                  <a:lnTo>
                    <a:pt x="1854479" y="177800"/>
                  </a:lnTo>
                  <a:lnTo>
                    <a:pt x="1934667" y="177800"/>
                  </a:lnTo>
                  <a:lnTo>
                    <a:pt x="1935988" y="165100"/>
                  </a:lnTo>
                  <a:close/>
                </a:path>
                <a:path w="2379345" h="4826000">
                  <a:moveTo>
                    <a:pt x="543674" y="152400"/>
                  </a:moveTo>
                  <a:lnTo>
                    <a:pt x="520191" y="152400"/>
                  </a:lnTo>
                  <a:lnTo>
                    <a:pt x="514857" y="165100"/>
                  </a:lnTo>
                  <a:lnTo>
                    <a:pt x="544995" y="165100"/>
                  </a:lnTo>
                  <a:lnTo>
                    <a:pt x="543674" y="152400"/>
                  </a:lnTo>
                  <a:close/>
                </a:path>
                <a:path w="2379345" h="4826000">
                  <a:moveTo>
                    <a:pt x="1215186" y="152400"/>
                  </a:moveTo>
                  <a:lnTo>
                    <a:pt x="549998" y="152400"/>
                  </a:lnTo>
                  <a:lnTo>
                    <a:pt x="551294" y="165100"/>
                  </a:lnTo>
                  <a:lnTo>
                    <a:pt x="1215555" y="165100"/>
                  </a:lnTo>
                  <a:lnTo>
                    <a:pt x="1215186" y="152400"/>
                  </a:lnTo>
                  <a:close/>
                </a:path>
                <a:path w="2379345" h="4826000">
                  <a:moveTo>
                    <a:pt x="1643583" y="152400"/>
                  </a:moveTo>
                  <a:lnTo>
                    <a:pt x="1552270" y="152400"/>
                  </a:lnTo>
                  <a:lnTo>
                    <a:pt x="1544916" y="165100"/>
                  </a:lnTo>
                  <a:lnTo>
                    <a:pt x="1640789" y="165100"/>
                  </a:lnTo>
                  <a:lnTo>
                    <a:pt x="1643583" y="152400"/>
                  </a:lnTo>
                  <a:close/>
                </a:path>
                <a:path w="2379345" h="4826000">
                  <a:moveTo>
                    <a:pt x="1802739" y="152400"/>
                  </a:moveTo>
                  <a:lnTo>
                    <a:pt x="1656410" y="152400"/>
                  </a:lnTo>
                  <a:lnTo>
                    <a:pt x="1654822" y="165100"/>
                  </a:lnTo>
                  <a:lnTo>
                    <a:pt x="1804174" y="165100"/>
                  </a:lnTo>
                  <a:lnTo>
                    <a:pt x="1802739" y="152400"/>
                  </a:lnTo>
                  <a:close/>
                </a:path>
                <a:path w="2379345" h="4826000">
                  <a:moveTo>
                    <a:pt x="1832114" y="152400"/>
                  </a:moveTo>
                  <a:lnTo>
                    <a:pt x="1819084" y="152400"/>
                  </a:lnTo>
                  <a:lnTo>
                    <a:pt x="1815896" y="165100"/>
                  </a:lnTo>
                  <a:lnTo>
                    <a:pt x="1833981" y="165100"/>
                  </a:lnTo>
                  <a:lnTo>
                    <a:pt x="1832114" y="152400"/>
                  </a:lnTo>
                  <a:close/>
                </a:path>
                <a:path w="2379345" h="4826000">
                  <a:moveTo>
                    <a:pt x="1866417" y="152400"/>
                  </a:moveTo>
                  <a:lnTo>
                    <a:pt x="1864029" y="165100"/>
                  </a:lnTo>
                  <a:lnTo>
                    <a:pt x="1869020" y="165100"/>
                  </a:lnTo>
                  <a:lnTo>
                    <a:pt x="1866417" y="152400"/>
                  </a:lnTo>
                  <a:close/>
                </a:path>
                <a:path w="2379345" h="4826000">
                  <a:moveTo>
                    <a:pt x="1895652" y="152400"/>
                  </a:moveTo>
                  <a:lnTo>
                    <a:pt x="1871840" y="152400"/>
                  </a:lnTo>
                  <a:lnTo>
                    <a:pt x="1869846" y="165100"/>
                  </a:lnTo>
                  <a:lnTo>
                    <a:pt x="1899653" y="165100"/>
                  </a:lnTo>
                  <a:lnTo>
                    <a:pt x="1895652" y="152400"/>
                  </a:lnTo>
                  <a:close/>
                </a:path>
                <a:path w="2379345" h="4826000">
                  <a:moveTo>
                    <a:pt x="1948116" y="152400"/>
                  </a:moveTo>
                  <a:lnTo>
                    <a:pt x="1900504" y="152400"/>
                  </a:lnTo>
                  <a:lnTo>
                    <a:pt x="1901786" y="165100"/>
                  </a:lnTo>
                  <a:lnTo>
                    <a:pt x="1946427" y="165100"/>
                  </a:lnTo>
                  <a:lnTo>
                    <a:pt x="1948116" y="152400"/>
                  </a:lnTo>
                  <a:close/>
                </a:path>
                <a:path w="2379345" h="4826000">
                  <a:moveTo>
                    <a:pt x="643801" y="139700"/>
                  </a:moveTo>
                  <a:lnTo>
                    <a:pt x="537248" y="139700"/>
                  </a:lnTo>
                  <a:lnTo>
                    <a:pt x="539597" y="152400"/>
                  </a:lnTo>
                  <a:lnTo>
                    <a:pt x="643940" y="152400"/>
                  </a:lnTo>
                  <a:lnTo>
                    <a:pt x="643801" y="139700"/>
                  </a:lnTo>
                  <a:close/>
                </a:path>
                <a:path w="2379345" h="4826000">
                  <a:moveTo>
                    <a:pt x="703668" y="139700"/>
                  </a:moveTo>
                  <a:lnTo>
                    <a:pt x="673557" y="139700"/>
                  </a:lnTo>
                  <a:lnTo>
                    <a:pt x="672693" y="152400"/>
                  </a:lnTo>
                  <a:lnTo>
                    <a:pt x="704214" y="152400"/>
                  </a:lnTo>
                  <a:lnTo>
                    <a:pt x="703668" y="139700"/>
                  </a:lnTo>
                  <a:close/>
                </a:path>
                <a:path w="2379345" h="4826000">
                  <a:moveTo>
                    <a:pt x="706881" y="139700"/>
                  </a:moveTo>
                  <a:lnTo>
                    <a:pt x="704748" y="139700"/>
                  </a:lnTo>
                  <a:lnTo>
                    <a:pt x="704405" y="152400"/>
                  </a:lnTo>
                  <a:lnTo>
                    <a:pt x="709371" y="152400"/>
                  </a:lnTo>
                  <a:lnTo>
                    <a:pt x="706881" y="139700"/>
                  </a:lnTo>
                  <a:close/>
                </a:path>
                <a:path w="2379345" h="4826000">
                  <a:moveTo>
                    <a:pt x="1209116" y="139700"/>
                  </a:moveTo>
                  <a:lnTo>
                    <a:pt x="718769" y="139700"/>
                  </a:lnTo>
                  <a:lnTo>
                    <a:pt x="717651" y="152400"/>
                  </a:lnTo>
                  <a:lnTo>
                    <a:pt x="1211008" y="152400"/>
                  </a:lnTo>
                  <a:lnTo>
                    <a:pt x="1209116" y="139700"/>
                  </a:lnTo>
                  <a:close/>
                </a:path>
                <a:path w="2379345" h="4826000">
                  <a:moveTo>
                    <a:pt x="1678571" y="139700"/>
                  </a:moveTo>
                  <a:lnTo>
                    <a:pt x="1555038" y="139700"/>
                  </a:lnTo>
                  <a:lnTo>
                    <a:pt x="1554937" y="152400"/>
                  </a:lnTo>
                  <a:lnTo>
                    <a:pt x="1674952" y="152400"/>
                  </a:lnTo>
                  <a:lnTo>
                    <a:pt x="1677110" y="147817"/>
                  </a:lnTo>
                  <a:lnTo>
                    <a:pt x="1678571" y="139700"/>
                  </a:lnTo>
                  <a:close/>
                </a:path>
                <a:path w="2379345" h="4826000">
                  <a:moveTo>
                    <a:pt x="1677110" y="147817"/>
                  </a:moveTo>
                  <a:lnTo>
                    <a:pt x="1674952" y="152400"/>
                  </a:lnTo>
                  <a:lnTo>
                    <a:pt x="1676285" y="152400"/>
                  </a:lnTo>
                  <a:lnTo>
                    <a:pt x="1677110" y="147817"/>
                  </a:lnTo>
                  <a:close/>
                </a:path>
                <a:path w="2379345" h="4826000">
                  <a:moveTo>
                    <a:pt x="1784134" y="139700"/>
                  </a:moveTo>
                  <a:lnTo>
                    <a:pt x="1680933" y="139700"/>
                  </a:lnTo>
                  <a:lnTo>
                    <a:pt x="1677110" y="147817"/>
                  </a:lnTo>
                  <a:lnTo>
                    <a:pt x="1676285" y="152400"/>
                  </a:lnTo>
                  <a:lnTo>
                    <a:pt x="1778508" y="152400"/>
                  </a:lnTo>
                  <a:lnTo>
                    <a:pt x="1782940" y="146934"/>
                  </a:lnTo>
                  <a:lnTo>
                    <a:pt x="1784134" y="139700"/>
                  </a:lnTo>
                  <a:close/>
                </a:path>
                <a:path w="2379345" h="4826000">
                  <a:moveTo>
                    <a:pt x="1790382" y="139700"/>
                  </a:moveTo>
                  <a:lnTo>
                    <a:pt x="1788807" y="139700"/>
                  </a:lnTo>
                  <a:lnTo>
                    <a:pt x="1782940" y="146934"/>
                  </a:lnTo>
                  <a:lnTo>
                    <a:pt x="1782038" y="152400"/>
                  </a:lnTo>
                  <a:lnTo>
                    <a:pt x="1795652" y="152400"/>
                  </a:lnTo>
                  <a:lnTo>
                    <a:pt x="1790382" y="139700"/>
                  </a:lnTo>
                  <a:close/>
                </a:path>
                <a:path w="2379345" h="4826000">
                  <a:moveTo>
                    <a:pt x="1928431" y="139700"/>
                  </a:moveTo>
                  <a:lnTo>
                    <a:pt x="1916861" y="139700"/>
                  </a:lnTo>
                  <a:lnTo>
                    <a:pt x="1914372" y="152400"/>
                  </a:lnTo>
                  <a:lnTo>
                    <a:pt x="1931720" y="152400"/>
                  </a:lnTo>
                  <a:lnTo>
                    <a:pt x="1928431" y="139700"/>
                  </a:lnTo>
                  <a:close/>
                </a:path>
                <a:path w="2379345" h="4826000">
                  <a:moveTo>
                    <a:pt x="1787512" y="127000"/>
                  </a:moveTo>
                  <a:lnTo>
                    <a:pt x="1544916" y="127000"/>
                  </a:lnTo>
                  <a:lnTo>
                    <a:pt x="1545132" y="139700"/>
                  </a:lnTo>
                  <a:lnTo>
                    <a:pt x="1784134" y="139700"/>
                  </a:lnTo>
                  <a:lnTo>
                    <a:pt x="1782940" y="146934"/>
                  </a:lnTo>
                  <a:lnTo>
                    <a:pt x="1788807" y="139700"/>
                  </a:lnTo>
                  <a:lnTo>
                    <a:pt x="1787512" y="127000"/>
                  </a:lnTo>
                  <a:close/>
                </a:path>
                <a:path w="2379345" h="4826000">
                  <a:moveTo>
                    <a:pt x="580783" y="127000"/>
                  </a:moveTo>
                  <a:lnTo>
                    <a:pt x="536600" y="127000"/>
                  </a:lnTo>
                  <a:lnTo>
                    <a:pt x="532879" y="139700"/>
                  </a:lnTo>
                  <a:lnTo>
                    <a:pt x="584555" y="139700"/>
                  </a:lnTo>
                  <a:lnTo>
                    <a:pt x="580783" y="127000"/>
                  </a:lnTo>
                  <a:close/>
                </a:path>
                <a:path w="2379345" h="4826000">
                  <a:moveTo>
                    <a:pt x="641997" y="114300"/>
                  </a:moveTo>
                  <a:lnTo>
                    <a:pt x="603389" y="114300"/>
                  </a:lnTo>
                  <a:lnTo>
                    <a:pt x="598957" y="127000"/>
                  </a:lnTo>
                  <a:lnTo>
                    <a:pt x="588492" y="139700"/>
                  </a:lnTo>
                  <a:lnTo>
                    <a:pt x="656742" y="139700"/>
                  </a:lnTo>
                  <a:lnTo>
                    <a:pt x="658075" y="127000"/>
                  </a:lnTo>
                  <a:lnTo>
                    <a:pt x="651662" y="127000"/>
                  </a:lnTo>
                  <a:lnTo>
                    <a:pt x="641997" y="114300"/>
                  </a:lnTo>
                  <a:close/>
                </a:path>
                <a:path w="2379345" h="4826000">
                  <a:moveTo>
                    <a:pt x="694016" y="127000"/>
                  </a:moveTo>
                  <a:lnTo>
                    <a:pt x="680465" y="127000"/>
                  </a:lnTo>
                  <a:lnTo>
                    <a:pt x="678789" y="139700"/>
                  </a:lnTo>
                  <a:lnTo>
                    <a:pt x="696556" y="139700"/>
                  </a:lnTo>
                  <a:lnTo>
                    <a:pt x="694016" y="127000"/>
                  </a:lnTo>
                  <a:close/>
                </a:path>
                <a:path w="2379345" h="4826000">
                  <a:moveTo>
                    <a:pt x="1186497" y="127000"/>
                  </a:moveTo>
                  <a:lnTo>
                    <a:pt x="719099" y="127000"/>
                  </a:lnTo>
                  <a:lnTo>
                    <a:pt x="721194" y="139700"/>
                  </a:lnTo>
                  <a:lnTo>
                    <a:pt x="1191171" y="139700"/>
                  </a:lnTo>
                  <a:lnTo>
                    <a:pt x="1186497" y="127000"/>
                  </a:lnTo>
                  <a:close/>
                </a:path>
                <a:path w="2379345" h="4826000">
                  <a:moveTo>
                    <a:pt x="1173187" y="114300"/>
                  </a:moveTo>
                  <a:lnTo>
                    <a:pt x="701814" y="114300"/>
                  </a:lnTo>
                  <a:lnTo>
                    <a:pt x="702983" y="127000"/>
                  </a:lnTo>
                  <a:lnTo>
                    <a:pt x="1178102" y="127000"/>
                  </a:lnTo>
                  <a:lnTo>
                    <a:pt x="1173187" y="114300"/>
                  </a:lnTo>
                  <a:close/>
                </a:path>
                <a:path w="2379345" h="4826000">
                  <a:moveTo>
                    <a:pt x="1785150" y="114300"/>
                  </a:moveTo>
                  <a:lnTo>
                    <a:pt x="1562404" y="114300"/>
                  </a:lnTo>
                  <a:lnTo>
                    <a:pt x="1558632" y="127000"/>
                  </a:lnTo>
                  <a:lnTo>
                    <a:pt x="1783918" y="127000"/>
                  </a:lnTo>
                  <a:lnTo>
                    <a:pt x="1785150" y="114300"/>
                  </a:lnTo>
                  <a:close/>
                </a:path>
                <a:path w="2379345" h="4826000">
                  <a:moveTo>
                    <a:pt x="1158646" y="101600"/>
                  </a:moveTo>
                  <a:lnTo>
                    <a:pt x="692340" y="101600"/>
                  </a:lnTo>
                  <a:lnTo>
                    <a:pt x="694728" y="114300"/>
                  </a:lnTo>
                  <a:lnTo>
                    <a:pt x="1168971" y="114300"/>
                  </a:lnTo>
                  <a:lnTo>
                    <a:pt x="1158646" y="101600"/>
                  </a:lnTo>
                  <a:close/>
                </a:path>
                <a:path w="2379345" h="4826000">
                  <a:moveTo>
                    <a:pt x="1792655" y="88900"/>
                  </a:moveTo>
                  <a:lnTo>
                    <a:pt x="1634388" y="88900"/>
                  </a:lnTo>
                  <a:lnTo>
                    <a:pt x="1629409" y="101600"/>
                  </a:lnTo>
                  <a:lnTo>
                    <a:pt x="1599793" y="101600"/>
                  </a:lnTo>
                  <a:lnTo>
                    <a:pt x="1598612" y="114300"/>
                  </a:lnTo>
                  <a:lnTo>
                    <a:pt x="1786889" y="114300"/>
                  </a:lnTo>
                  <a:lnTo>
                    <a:pt x="1787258" y="101600"/>
                  </a:lnTo>
                  <a:lnTo>
                    <a:pt x="1792655" y="88900"/>
                  </a:lnTo>
                  <a:close/>
                </a:path>
                <a:path w="2379345" h="4826000">
                  <a:moveTo>
                    <a:pt x="1148384" y="88900"/>
                  </a:moveTo>
                  <a:lnTo>
                    <a:pt x="693953" y="88900"/>
                  </a:lnTo>
                  <a:lnTo>
                    <a:pt x="688924" y="101600"/>
                  </a:lnTo>
                  <a:lnTo>
                    <a:pt x="1151051" y="101600"/>
                  </a:lnTo>
                  <a:lnTo>
                    <a:pt x="1148384" y="88900"/>
                  </a:lnTo>
                  <a:close/>
                </a:path>
                <a:path w="2379345" h="4826000">
                  <a:moveTo>
                    <a:pt x="1132268" y="76200"/>
                  </a:moveTo>
                  <a:lnTo>
                    <a:pt x="704697" y="76200"/>
                  </a:lnTo>
                  <a:lnTo>
                    <a:pt x="702741" y="88900"/>
                  </a:lnTo>
                  <a:lnTo>
                    <a:pt x="1137196" y="88900"/>
                  </a:lnTo>
                  <a:lnTo>
                    <a:pt x="1132268" y="76200"/>
                  </a:lnTo>
                  <a:close/>
                </a:path>
                <a:path w="2379345" h="4826000">
                  <a:moveTo>
                    <a:pt x="1768868" y="76200"/>
                  </a:moveTo>
                  <a:lnTo>
                    <a:pt x="1670278" y="76200"/>
                  </a:lnTo>
                  <a:lnTo>
                    <a:pt x="1665363" y="88900"/>
                  </a:lnTo>
                  <a:lnTo>
                    <a:pt x="1767687" y="88900"/>
                  </a:lnTo>
                  <a:lnTo>
                    <a:pt x="1768868" y="76200"/>
                  </a:lnTo>
                  <a:close/>
                </a:path>
                <a:path w="2379345" h="4826000">
                  <a:moveTo>
                    <a:pt x="1786712" y="76200"/>
                  </a:moveTo>
                  <a:lnTo>
                    <a:pt x="1770164" y="76200"/>
                  </a:lnTo>
                  <a:lnTo>
                    <a:pt x="1767687" y="88900"/>
                  </a:lnTo>
                  <a:lnTo>
                    <a:pt x="1789226" y="88900"/>
                  </a:lnTo>
                  <a:lnTo>
                    <a:pt x="1786712" y="76200"/>
                  </a:lnTo>
                  <a:close/>
                </a:path>
                <a:path w="2379345" h="4826000">
                  <a:moveTo>
                    <a:pt x="1119136" y="63500"/>
                  </a:moveTo>
                  <a:lnTo>
                    <a:pt x="708850" y="63500"/>
                  </a:lnTo>
                  <a:lnTo>
                    <a:pt x="707948" y="76200"/>
                  </a:lnTo>
                  <a:lnTo>
                    <a:pt x="1125486" y="76200"/>
                  </a:lnTo>
                  <a:lnTo>
                    <a:pt x="1119136" y="63500"/>
                  </a:lnTo>
                  <a:close/>
                </a:path>
                <a:path w="2379345" h="4826000">
                  <a:moveTo>
                    <a:pt x="1758073" y="63500"/>
                  </a:moveTo>
                  <a:lnTo>
                    <a:pt x="1680349" y="63500"/>
                  </a:lnTo>
                  <a:lnTo>
                    <a:pt x="1673542" y="76200"/>
                  </a:lnTo>
                  <a:lnTo>
                    <a:pt x="1759140" y="76200"/>
                  </a:lnTo>
                  <a:lnTo>
                    <a:pt x="1758073" y="63500"/>
                  </a:lnTo>
                  <a:close/>
                </a:path>
                <a:path w="2379345" h="4826000">
                  <a:moveTo>
                    <a:pt x="1097394" y="50800"/>
                  </a:moveTo>
                  <a:lnTo>
                    <a:pt x="709053" y="50800"/>
                  </a:lnTo>
                  <a:lnTo>
                    <a:pt x="709002" y="63500"/>
                  </a:lnTo>
                  <a:lnTo>
                    <a:pt x="1102614" y="63500"/>
                  </a:lnTo>
                  <a:lnTo>
                    <a:pt x="1097394" y="50800"/>
                  </a:lnTo>
                  <a:close/>
                </a:path>
                <a:path w="2379345" h="4826000">
                  <a:moveTo>
                    <a:pt x="1715757" y="50800"/>
                  </a:moveTo>
                  <a:lnTo>
                    <a:pt x="1684883" y="50800"/>
                  </a:lnTo>
                  <a:lnTo>
                    <a:pt x="1682851" y="63500"/>
                  </a:lnTo>
                  <a:lnTo>
                    <a:pt x="1711959" y="63500"/>
                  </a:lnTo>
                  <a:lnTo>
                    <a:pt x="1715757" y="50800"/>
                  </a:lnTo>
                  <a:close/>
                </a:path>
                <a:path w="2379345" h="4826000">
                  <a:moveTo>
                    <a:pt x="1080579" y="38100"/>
                  </a:moveTo>
                  <a:lnTo>
                    <a:pt x="710133" y="38100"/>
                  </a:lnTo>
                  <a:lnTo>
                    <a:pt x="709650" y="50800"/>
                  </a:lnTo>
                  <a:lnTo>
                    <a:pt x="1080973" y="50800"/>
                  </a:lnTo>
                  <a:lnTo>
                    <a:pt x="1080579" y="38100"/>
                  </a:lnTo>
                  <a:close/>
                </a:path>
                <a:path w="2379345" h="4826000">
                  <a:moveTo>
                    <a:pt x="762761" y="25400"/>
                  </a:moveTo>
                  <a:lnTo>
                    <a:pt x="746544" y="25400"/>
                  </a:lnTo>
                  <a:lnTo>
                    <a:pt x="740981" y="38100"/>
                  </a:lnTo>
                  <a:lnTo>
                    <a:pt x="764146" y="38100"/>
                  </a:lnTo>
                  <a:lnTo>
                    <a:pt x="762761" y="25400"/>
                  </a:lnTo>
                  <a:close/>
                </a:path>
                <a:path w="2379345" h="4826000">
                  <a:moveTo>
                    <a:pt x="825144" y="25400"/>
                  </a:moveTo>
                  <a:lnTo>
                    <a:pt x="808189" y="25400"/>
                  </a:lnTo>
                  <a:lnTo>
                    <a:pt x="803224" y="38100"/>
                  </a:lnTo>
                  <a:lnTo>
                    <a:pt x="827366" y="38100"/>
                  </a:lnTo>
                  <a:lnTo>
                    <a:pt x="825144" y="25400"/>
                  </a:lnTo>
                  <a:close/>
                </a:path>
                <a:path w="2379345" h="4826000">
                  <a:moveTo>
                    <a:pt x="1079220" y="25400"/>
                  </a:moveTo>
                  <a:lnTo>
                    <a:pt x="843140" y="25400"/>
                  </a:lnTo>
                  <a:lnTo>
                    <a:pt x="842225" y="38100"/>
                  </a:lnTo>
                  <a:lnTo>
                    <a:pt x="1079690" y="38100"/>
                  </a:lnTo>
                  <a:lnTo>
                    <a:pt x="1079220" y="25400"/>
                  </a:lnTo>
                  <a:close/>
                </a:path>
                <a:path w="2379345" h="4826000">
                  <a:moveTo>
                    <a:pt x="1052918" y="12700"/>
                  </a:moveTo>
                  <a:lnTo>
                    <a:pt x="877608" y="12700"/>
                  </a:lnTo>
                  <a:lnTo>
                    <a:pt x="873531" y="25400"/>
                  </a:lnTo>
                  <a:lnTo>
                    <a:pt x="1052906" y="25400"/>
                  </a:lnTo>
                  <a:lnTo>
                    <a:pt x="1052918" y="12700"/>
                  </a:lnTo>
                  <a:close/>
                </a:path>
                <a:path w="2379345" h="4826000">
                  <a:moveTo>
                    <a:pt x="903325" y="0"/>
                  </a:moveTo>
                  <a:lnTo>
                    <a:pt x="888644" y="0"/>
                  </a:lnTo>
                  <a:lnTo>
                    <a:pt x="887044" y="12700"/>
                  </a:lnTo>
                  <a:lnTo>
                    <a:pt x="903731" y="12700"/>
                  </a:lnTo>
                  <a:lnTo>
                    <a:pt x="903325" y="0"/>
                  </a:lnTo>
                  <a:close/>
                </a:path>
                <a:path w="2379345" h="4826000">
                  <a:moveTo>
                    <a:pt x="907465" y="0"/>
                  </a:moveTo>
                  <a:lnTo>
                    <a:pt x="904278" y="0"/>
                  </a:lnTo>
                  <a:lnTo>
                    <a:pt x="903731" y="12700"/>
                  </a:lnTo>
                  <a:lnTo>
                    <a:pt x="910958" y="12700"/>
                  </a:lnTo>
                  <a:lnTo>
                    <a:pt x="907465" y="0"/>
                  </a:lnTo>
                  <a:close/>
                </a:path>
                <a:path w="2379345" h="4826000">
                  <a:moveTo>
                    <a:pt x="972591" y="0"/>
                  </a:moveTo>
                  <a:lnTo>
                    <a:pt x="952131" y="0"/>
                  </a:lnTo>
                  <a:lnTo>
                    <a:pt x="933475" y="12700"/>
                  </a:lnTo>
                  <a:lnTo>
                    <a:pt x="977506" y="12700"/>
                  </a:lnTo>
                  <a:lnTo>
                    <a:pt x="972591" y="0"/>
                  </a:lnTo>
                  <a:close/>
                </a:path>
                <a:path w="2379345" h="4826000">
                  <a:moveTo>
                    <a:pt x="1040168" y="0"/>
                  </a:moveTo>
                  <a:lnTo>
                    <a:pt x="1014590" y="0"/>
                  </a:lnTo>
                  <a:lnTo>
                    <a:pt x="1012291" y="12700"/>
                  </a:lnTo>
                  <a:lnTo>
                    <a:pt x="1045095" y="12700"/>
                  </a:lnTo>
                  <a:lnTo>
                    <a:pt x="1040168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37749" y="790828"/>
              <a:ext cx="329819" cy="26027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96868" y="1273771"/>
              <a:ext cx="1574800" cy="1193800"/>
            </a:xfrm>
            <a:custGeom>
              <a:avLst/>
              <a:gdLst/>
              <a:ahLst/>
              <a:cxnLst/>
              <a:rect l="l" t="t" r="r" b="b"/>
              <a:pathLst>
                <a:path w="1574800" h="1193800">
                  <a:moveTo>
                    <a:pt x="64884" y="17411"/>
                  </a:moveTo>
                  <a:lnTo>
                    <a:pt x="59182" y="1460"/>
                  </a:lnTo>
                  <a:lnTo>
                    <a:pt x="45821" y="1181"/>
                  </a:lnTo>
                  <a:lnTo>
                    <a:pt x="40119" y="0"/>
                  </a:lnTo>
                  <a:lnTo>
                    <a:pt x="36525" y="203"/>
                  </a:lnTo>
                  <a:lnTo>
                    <a:pt x="31788" y="3695"/>
                  </a:lnTo>
                  <a:lnTo>
                    <a:pt x="24980" y="10185"/>
                  </a:lnTo>
                  <a:lnTo>
                    <a:pt x="15633" y="16217"/>
                  </a:lnTo>
                  <a:lnTo>
                    <a:pt x="7594" y="27038"/>
                  </a:lnTo>
                  <a:lnTo>
                    <a:pt x="0" y="36131"/>
                  </a:lnTo>
                  <a:lnTo>
                    <a:pt x="6223" y="47015"/>
                  </a:lnTo>
                  <a:lnTo>
                    <a:pt x="17056" y="48107"/>
                  </a:lnTo>
                  <a:lnTo>
                    <a:pt x="23914" y="51282"/>
                  </a:lnTo>
                  <a:lnTo>
                    <a:pt x="28067" y="51168"/>
                  </a:lnTo>
                  <a:lnTo>
                    <a:pt x="30861" y="50749"/>
                  </a:lnTo>
                  <a:lnTo>
                    <a:pt x="36652" y="46520"/>
                  </a:lnTo>
                  <a:lnTo>
                    <a:pt x="40932" y="44361"/>
                  </a:lnTo>
                  <a:lnTo>
                    <a:pt x="43865" y="41770"/>
                  </a:lnTo>
                  <a:lnTo>
                    <a:pt x="46774" y="36995"/>
                  </a:lnTo>
                  <a:lnTo>
                    <a:pt x="50825" y="28727"/>
                  </a:lnTo>
                  <a:lnTo>
                    <a:pt x="61874" y="23406"/>
                  </a:lnTo>
                  <a:lnTo>
                    <a:pt x="64884" y="17411"/>
                  </a:lnTo>
                  <a:close/>
                </a:path>
                <a:path w="1574800" h="1193800">
                  <a:moveTo>
                    <a:pt x="1140371" y="1170889"/>
                  </a:moveTo>
                  <a:lnTo>
                    <a:pt x="1138859" y="1166837"/>
                  </a:lnTo>
                  <a:lnTo>
                    <a:pt x="1137754" y="1164983"/>
                  </a:lnTo>
                  <a:lnTo>
                    <a:pt x="1133729" y="1164056"/>
                  </a:lnTo>
                  <a:lnTo>
                    <a:pt x="1131011" y="1157312"/>
                  </a:lnTo>
                  <a:lnTo>
                    <a:pt x="1125080" y="1157312"/>
                  </a:lnTo>
                  <a:lnTo>
                    <a:pt x="1123797" y="1157643"/>
                  </a:lnTo>
                  <a:lnTo>
                    <a:pt x="1120165" y="1159700"/>
                  </a:lnTo>
                  <a:lnTo>
                    <a:pt x="1117244" y="1161757"/>
                  </a:lnTo>
                  <a:lnTo>
                    <a:pt x="1112875" y="1164196"/>
                  </a:lnTo>
                  <a:lnTo>
                    <a:pt x="1105649" y="1172159"/>
                  </a:lnTo>
                  <a:lnTo>
                    <a:pt x="1107236" y="1176261"/>
                  </a:lnTo>
                  <a:lnTo>
                    <a:pt x="1110551" y="1180833"/>
                  </a:lnTo>
                  <a:lnTo>
                    <a:pt x="1115377" y="1182001"/>
                  </a:lnTo>
                  <a:lnTo>
                    <a:pt x="1117447" y="1182738"/>
                  </a:lnTo>
                  <a:lnTo>
                    <a:pt x="1117968" y="1183195"/>
                  </a:lnTo>
                  <a:lnTo>
                    <a:pt x="1117231" y="1186688"/>
                  </a:lnTo>
                  <a:lnTo>
                    <a:pt x="1118057" y="1191691"/>
                  </a:lnTo>
                  <a:lnTo>
                    <a:pt x="1120660" y="1191514"/>
                  </a:lnTo>
                  <a:lnTo>
                    <a:pt x="1122387" y="1193190"/>
                  </a:lnTo>
                  <a:lnTo>
                    <a:pt x="1129030" y="1187932"/>
                  </a:lnTo>
                  <a:lnTo>
                    <a:pt x="1131328" y="1186484"/>
                  </a:lnTo>
                  <a:lnTo>
                    <a:pt x="1133246" y="1184617"/>
                  </a:lnTo>
                  <a:lnTo>
                    <a:pt x="1135837" y="1180719"/>
                  </a:lnTo>
                  <a:lnTo>
                    <a:pt x="1136091" y="1178166"/>
                  </a:lnTo>
                  <a:lnTo>
                    <a:pt x="1132738" y="1176604"/>
                  </a:lnTo>
                  <a:lnTo>
                    <a:pt x="1136586" y="1177226"/>
                  </a:lnTo>
                  <a:lnTo>
                    <a:pt x="1137780" y="1174711"/>
                  </a:lnTo>
                  <a:lnTo>
                    <a:pt x="1140371" y="1170889"/>
                  </a:lnTo>
                  <a:close/>
                </a:path>
                <a:path w="1574800" h="1193800">
                  <a:moveTo>
                    <a:pt x="1574584" y="559650"/>
                  </a:moveTo>
                  <a:lnTo>
                    <a:pt x="1572780" y="555955"/>
                  </a:lnTo>
                  <a:lnTo>
                    <a:pt x="1571510" y="554469"/>
                  </a:lnTo>
                  <a:lnTo>
                    <a:pt x="1563090" y="553326"/>
                  </a:lnTo>
                  <a:lnTo>
                    <a:pt x="1554111" y="561073"/>
                  </a:lnTo>
                  <a:lnTo>
                    <a:pt x="1549361" y="564299"/>
                  </a:lnTo>
                  <a:lnTo>
                    <a:pt x="1546352" y="570534"/>
                  </a:lnTo>
                  <a:lnTo>
                    <a:pt x="1545310" y="580631"/>
                  </a:lnTo>
                  <a:lnTo>
                    <a:pt x="1544269" y="586232"/>
                  </a:lnTo>
                  <a:lnTo>
                    <a:pt x="1546872" y="594639"/>
                  </a:lnTo>
                  <a:lnTo>
                    <a:pt x="1550263" y="595185"/>
                  </a:lnTo>
                  <a:lnTo>
                    <a:pt x="1551647" y="595185"/>
                  </a:lnTo>
                  <a:lnTo>
                    <a:pt x="1553895" y="594741"/>
                  </a:lnTo>
                  <a:lnTo>
                    <a:pt x="1556626" y="593648"/>
                  </a:lnTo>
                  <a:lnTo>
                    <a:pt x="1558378" y="588822"/>
                  </a:lnTo>
                  <a:lnTo>
                    <a:pt x="1561236" y="588225"/>
                  </a:lnTo>
                  <a:lnTo>
                    <a:pt x="1564259" y="585508"/>
                  </a:lnTo>
                  <a:lnTo>
                    <a:pt x="1566151" y="581660"/>
                  </a:lnTo>
                  <a:lnTo>
                    <a:pt x="1572196" y="576884"/>
                  </a:lnTo>
                  <a:lnTo>
                    <a:pt x="1570545" y="567829"/>
                  </a:lnTo>
                  <a:lnTo>
                    <a:pt x="1570583" y="567182"/>
                  </a:lnTo>
                  <a:lnTo>
                    <a:pt x="1574584" y="55965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25186" y="1566938"/>
              <a:ext cx="226263" cy="1718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62422" y="1738756"/>
              <a:ext cx="360045" cy="227965"/>
            </a:xfrm>
            <a:custGeom>
              <a:avLst/>
              <a:gdLst/>
              <a:ahLst/>
              <a:cxnLst/>
              <a:rect l="l" t="t" r="r" b="b"/>
              <a:pathLst>
                <a:path w="360045" h="227964">
                  <a:moveTo>
                    <a:pt x="359994" y="0"/>
                  </a:moveTo>
                  <a:lnTo>
                    <a:pt x="0" y="0"/>
                  </a:lnTo>
                  <a:lnTo>
                    <a:pt x="0" y="227457"/>
                  </a:lnTo>
                  <a:lnTo>
                    <a:pt x="359994" y="227457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3A4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62423" y="1738756"/>
              <a:ext cx="360045" cy="227965"/>
            </a:xfrm>
            <a:custGeom>
              <a:avLst/>
              <a:gdLst/>
              <a:ahLst/>
              <a:cxnLst/>
              <a:rect l="l" t="t" r="r" b="b"/>
              <a:pathLst>
                <a:path w="360045" h="227964">
                  <a:moveTo>
                    <a:pt x="75895" y="119456"/>
                  </a:moveTo>
                  <a:lnTo>
                    <a:pt x="0" y="119456"/>
                  </a:lnTo>
                  <a:lnTo>
                    <a:pt x="0" y="167754"/>
                  </a:lnTo>
                  <a:lnTo>
                    <a:pt x="75895" y="167754"/>
                  </a:lnTo>
                  <a:lnTo>
                    <a:pt x="75895" y="119456"/>
                  </a:lnTo>
                  <a:close/>
                </a:path>
                <a:path w="360045" h="227964">
                  <a:moveTo>
                    <a:pt x="75895" y="0"/>
                  </a:moveTo>
                  <a:lnTo>
                    <a:pt x="0" y="0"/>
                  </a:lnTo>
                  <a:lnTo>
                    <a:pt x="0" y="48298"/>
                  </a:lnTo>
                  <a:lnTo>
                    <a:pt x="75895" y="48298"/>
                  </a:lnTo>
                  <a:lnTo>
                    <a:pt x="75895" y="0"/>
                  </a:lnTo>
                  <a:close/>
                </a:path>
                <a:path w="360045" h="227964">
                  <a:moveTo>
                    <a:pt x="165900" y="179171"/>
                  </a:moveTo>
                  <a:lnTo>
                    <a:pt x="0" y="179171"/>
                  </a:lnTo>
                  <a:lnTo>
                    <a:pt x="0" y="227469"/>
                  </a:lnTo>
                  <a:lnTo>
                    <a:pt x="165900" y="227469"/>
                  </a:lnTo>
                  <a:lnTo>
                    <a:pt x="165900" y="179171"/>
                  </a:lnTo>
                  <a:close/>
                </a:path>
                <a:path w="360045" h="227964">
                  <a:moveTo>
                    <a:pt x="165900" y="59728"/>
                  </a:moveTo>
                  <a:lnTo>
                    <a:pt x="0" y="59728"/>
                  </a:lnTo>
                  <a:lnTo>
                    <a:pt x="0" y="108013"/>
                  </a:lnTo>
                  <a:lnTo>
                    <a:pt x="165900" y="108013"/>
                  </a:lnTo>
                  <a:lnTo>
                    <a:pt x="165900" y="59728"/>
                  </a:lnTo>
                  <a:close/>
                </a:path>
                <a:path w="360045" h="227964">
                  <a:moveTo>
                    <a:pt x="270002" y="119456"/>
                  </a:moveTo>
                  <a:lnTo>
                    <a:pt x="90004" y="119456"/>
                  </a:lnTo>
                  <a:lnTo>
                    <a:pt x="90004" y="167754"/>
                  </a:lnTo>
                  <a:lnTo>
                    <a:pt x="270002" y="167754"/>
                  </a:lnTo>
                  <a:lnTo>
                    <a:pt x="270002" y="119456"/>
                  </a:lnTo>
                  <a:close/>
                </a:path>
                <a:path w="360045" h="227964">
                  <a:moveTo>
                    <a:pt x="270002" y="0"/>
                  </a:moveTo>
                  <a:lnTo>
                    <a:pt x="90004" y="0"/>
                  </a:lnTo>
                  <a:lnTo>
                    <a:pt x="90004" y="48298"/>
                  </a:lnTo>
                  <a:lnTo>
                    <a:pt x="270002" y="48298"/>
                  </a:lnTo>
                  <a:lnTo>
                    <a:pt x="270002" y="0"/>
                  </a:lnTo>
                  <a:close/>
                </a:path>
                <a:path w="360045" h="227964">
                  <a:moveTo>
                    <a:pt x="360006" y="179171"/>
                  </a:moveTo>
                  <a:lnTo>
                    <a:pt x="180009" y="179171"/>
                  </a:lnTo>
                  <a:lnTo>
                    <a:pt x="180009" y="227469"/>
                  </a:lnTo>
                  <a:lnTo>
                    <a:pt x="360006" y="227469"/>
                  </a:lnTo>
                  <a:lnTo>
                    <a:pt x="360006" y="179171"/>
                  </a:lnTo>
                  <a:close/>
                </a:path>
                <a:path w="360045" h="227964">
                  <a:moveTo>
                    <a:pt x="360006" y="119456"/>
                  </a:moveTo>
                  <a:lnTo>
                    <a:pt x="284111" y="119456"/>
                  </a:lnTo>
                  <a:lnTo>
                    <a:pt x="284111" y="167754"/>
                  </a:lnTo>
                  <a:lnTo>
                    <a:pt x="360006" y="167754"/>
                  </a:lnTo>
                  <a:lnTo>
                    <a:pt x="360006" y="119456"/>
                  </a:lnTo>
                  <a:close/>
                </a:path>
                <a:path w="360045" h="227964">
                  <a:moveTo>
                    <a:pt x="360006" y="59728"/>
                  </a:moveTo>
                  <a:lnTo>
                    <a:pt x="180009" y="59728"/>
                  </a:lnTo>
                  <a:lnTo>
                    <a:pt x="180009" y="108013"/>
                  </a:lnTo>
                  <a:lnTo>
                    <a:pt x="360006" y="108013"/>
                  </a:lnTo>
                  <a:lnTo>
                    <a:pt x="360006" y="59728"/>
                  </a:lnTo>
                  <a:close/>
                </a:path>
                <a:path w="360045" h="227964">
                  <a:moveTo>
                    <a:pt x="360006" y="0"/>
                  </a:moveTo>
                  <a:lnTo>
                    <a:pt x="284111" y="0"/>
                  </a:lnTo>
                  <a:lnTo>
                    <a:pt x="284111" y="48298"/>
                  </a:lnTo>
                  <a:lnTo>
                    <a:pt x="360006" y="48298"/>
                  </a:lnTo>
                  <a:lnTo>
                    <a:pt x="360006" y="0"/>
                  </a:lnTo>
                  <a:close/>
                </a:path>
              </a:pathLst>
            </a:custGeom>
            <a:solidFill>
              <a:srgbClr val="EEA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86032" y="678179"/>
              <a:ext cx="252095" cy="467995"/>
            </a:xfrm>
            <a:custGeom>
              <a:avLst/>
              <a:gdLst/>
              <a:ahLst/>
              <a:cxnLst/>
              <a:rect l="l" t="t" r="r" b="b"/>
              <a:pathLst>
                <a:path w="252095" h="467994">
                  <a:moveTo>
                    <a:pt x="251993" y="33756"/>
                  </a:moveTo>
                  <a:lnTo>
                    <a:pt x="249339" y="20612"/>
                  </a:lnTo>
                  <a:lnTo>
                    <a:pt x="242112" y="9893"/>
                  </a:lnTo>
                  <a:lnTo>
                    <a:pt x="231381" y="2654"/>
                  </a:lnTo>
                  <a:lnTo>
                    <a:pt x="218249" y="0"/>
                  </a:lnTo>
                  <a:lnTo>
                    <a:pt x="126022" y="0"/>
                  </a:lnTo>
                  <a:lnTo>
                    <a:pt x="33756" y="0"/>
                  </a:lnTo>
                  <a:lnTo>
                    <a:pt x="20612" y="2654"/>
                  </a:lnTo>
                  <a:lnTo>
                    <a:pt x="9880" y="9893"/>
                  </a:lnTo>
                  <a:lnTo>
                    <a:pt x="2654" y="20612"/>
                  </a:lnTo>
                  <a:lnTo>
                    <a:pt x="0" y="33756"/>
                  </a:lnTo>
                  <a:lnTo>
                    <a:pt x="0" y="434238"/>
                  </a:lnTo>
                  <a:lnTo>
                    <a:pt x="2654" y="447382"/>
                  </a:lnTo>
                  <a:lnTo>
                    <a:pt x="9880" y="458101"/>
                  </a:lnTo>
                  <a:lnTo>
                    <a:pt x="20612" y="465340"/>
                  </a:lnTo>
                  <a:lnTo>
                    <a:pt x="33756" y="467982"/>
                  </a:lnTo>
                  <a:lnTo>
                    <a:pt x="126022" y="467982"/>
                  </a:lnTo>
                  <a:lnTo>
                    <a:pt x="218249" y="467982"/>
                  </a:lnTo>
                  <a:lnTo>
                    <a:pt x="231381" y="465340"/>
                  </a:lnTo>
                  <a:lnTo>
                    <a:pt x="242112" y="458101"/>
                  </a:lnTo>
                  <a:lnTo>
                    <a:pt x="249339" y="447382"/>
                  </a:lnTo>
                  <a:lnTo>
                    <a:pt x="251993" y="434238"/>
                  </a:lnTo>
                  <a:lnTo>
                    <a:pt x="251993" y="33756"/>
                  </a:lnTo>
                  <a:close/>
                </a:path>
              </a:pathLst>
            </a:custGeom>
            <a:solidFill>
              <a:srgbClr val="1C68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0797" y="696912"/>
              <a:ext cx="102870" cy="436245"/>
            </a:xfrm>
            <a:custGeom>
              <a:avLst/>
              <a:gdLst/>
              <a:ahLst/>
              <a:cxnLst/>
              <a:rect l="l" t="t" r="r" b="b"/>
              <a:pathLst>
                <a:path w="102870" h="436244">
                  <a:moveTo>
                    <a:pt x="79070" y="408343"/>
                  </a:moveTo>
                  <a:lnTo>
                    <a:pt x="76873" y="397535"/>
                  </a:lnTo>
                  <a:lnTo>
                    <a:pt x="73012" y="391820"/>
                  </a:lnTo>
                  <a:lnTo>
                    <a:pt x="73012" y="408343"/>
                  </a:lnTo>
                  <a:lnTo>
                    <a:pt x="71297" y="416826"/>
                  </a:lnTo>
                  <a:lnTo>
                    <a:pt x="66624" y="423748"/>
                  </a:lnTo>
                  <a:lnTo>
                    <a:pt x="59715" y="428421"/>
                  </a:lnTo>
                  <a:lnTo>
                    <a:pt x="51257" y="430136"/>
                  </a:lnTo>
                  <a:lnTo>
                    <a:pt x="42773" y="428421"/>
                  </a:lnTo>
                  <a:lnTo>
                    <a:pt x="35852" y="423748"/>
                  </a:lnTo>
                  <a:lnTo>
                    <a:pt x="31178" y="416826"/>
                  </a:lnTo>
                  <a:lnTo>
                    <a:pt x="29476" y="408343"/>
                  </a:lnTo>
                  <a:lnTo>
                    <a:pt x="31178" y="399884"/>
                  </a:lnTo>
                  <a:lnTo>
                    <a:pt x="35852" y="392976"/>
                  </a:lnTo>
                  <a:lnTo>
                    <a:pt x="42773" y="388302"/>
                  </a:lnTo>
                  <a:lnTo>
                    <a:pt x="51257" y="386588"/>
                  </a:lnTo>
                  <a:lnTo>
                    <a:pt x="59715" y="388302"/>
                  </a:lnTo>
                  <a:lnTo>
                    <a:pt x="66624" y="392976"/>
                  </a:lnTo>
                  <a:lnTo>
                    <a:pt x="71297" y="399884"/>
                  </a:lnTo>
                  <a:lnTo>
                    <a:pt x="73012" y="408343"/>
                  </a:lnTo>
                  <a:lnTo>
                    <a:pt x="73012" y="391820"/>
                  </a:lnTo>
                  <a:lnTo>
                    <a:pt x="70904" y="388683"/>
                  </a:lnTo>
                  <a:lnTo>
                    <a:pt x="67818" y="386588"/>
                  </a:lnTo>
                  <a:lnTo>
                    <a:pt x="62052" y="382701"/>
                  </a:lnTo>
                  <a:lnTo>
                    <a:pt x="51257" y="380504"/>
                  </a:lnTo>
                  <a:lnTo>
                    <a:pt x="40424" y="382701"/>
                  </a:lnTo>
                  <a:lnTo>
                    <a:pt x="31572" y="388683"/>
                  </a:lnTo>
                  <a:lnTo>
                    <a:pt x="25590" y="397535"/>
                  </a:lnTo>
                  <a:lnTo>
                    <a:pt x="23406" y="408343"/>
                  </a:lnTo>
                  <a:lnTo>
                    <a:pt x="25590" y="419176"/>
                  </a:lnTo>
                  <a:lnTo>
                    <a:pt x="31572" y="428028"/>
                  </a:lnTo>
                  <a:lnTo>
                    <a:pt x="40424" y="433997"/>
                  </a:lnTo>
                  <a:lnTo>
                    <a:pt x="51257" y="436181"/>
                  </a:lnTo>
                  <a:lnTo>
                    <a:pt x="62052" y="433997"/>
                  </a:lnTo>
                  <a:lnTo>
                    <a:pt x="67767" y="430136"/>
                  </a:lnTo>
                  <a:lnTo>
                    <a:pt x="70904" y="428028"/>
                  </a:lnTo>
                  <a:lnTo>
                    <a:pt x="76873" y="419176"/>
                  </a:lnTo>
                  <a:lnTo>
                    <a:pt x="79070" y="408343"/>
                  </a:lnTo>
                  <a:close/>
                </a:path>
                <a:path w="102870" h="436244">
                  <a:moveTo>
                    <a:pt x="102489" y="0"/>
                  </a:moveTo>
                  <a:lnTo>
                    <a:pt x="0" y="0"/>
                  </a:lnTo>
                  <a:lnTo>
                    <a:pt x="0" y="8420"/>
                  </a:lnTo>
                  <a:lnTo>
                    <a:pt x="102489" y="8420"/>
                  </a:lnTo>
                  <a:lnTo>
                    <a:pt x="102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98262" y="728916"/>
              <a:ext cx="227965" cy="332105"/>
            </a:xfrm>
            <a:custGeom>
              <a:avLst/>
              <a:gdLst/>
              <a:ahLst/>
              <a:cxnLst/>
              <a:rect l="l" t="t" r="r" b="b"/>
              <a:pathLst>
                <a:path w="227964" h="332105">
                  <a:moveTo>
                    <a:pt x="227533" y="0"/>
                  </a:moveTo>
                  <a:lnTo>
                    <a:pt x="0" y="0"/>
                  </a:lnTo>
                  <a:lnTo>
                    <a:pt x="0" y="331635"/>
                  </a:lnTo>
                  <a:lnTo>
                    <a:pt x="227533" y="331635"/>
                  </a:lnTo>
                  <a:close/>
                </a:path>
              </a:pathLst>
            </a:custGeom>
            <a:solidFill>
              <a:srgbClr val="FE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98275" y="728916"/>
              <a:ext cx="144780" cy="159385"/>
            </a:xfrm>
            <a:custGeom>
              <a:avLst/>
              <a:gdLst/>
              <a:ahLst/>
              <a:cxnLst/>
              <a:rect l="l" t="t" r="r" b="b"/>
              <a:pathLst>
                <a:path w="144779" h="159384">
                  <a:moveTo>
                    <a:pt x="144157" y="0"/>
                  </a:moveTo>
                  <a:lnTo>
                    <a:pt x="0" y="0"/>
                  </a:lnTo>
                  <a:lnTo>
                    <a:pt x="0" y="159334"/>
                  </a:lnTo>
                  <a:lnTo>
                    <a:pt x="144157" y="0"/>
                  </a:lnTo>
                  <a:close/>
                </a:path>
              </a:pathLst>
            </a:custGeom>
            <a:solidFill>
              <a:srgbClr val="FBA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81609" y="998816"/>
              <a:ext cx="252095" cy="467995"/>
            </a:xfrm>
            <a:custGeom>
              <a:avLst/>
              <a:gdLst/>
              <a:ahLst/>
              <a:cxnLst/>
              <a:rect l="l" t="t" r="r" b="b"/>
              <a:pathLst>
                <a:path w="252095" h="467994">
                  <a:moveTo>
                    <a:pt x="252006" y="33756"/>
                  </a:moveTo>
                  <a:lnTo>
                    <a:pt x="249351" y="20612"/>
                  </a:lnTo>
                  <a:lnTo>
                    <a:pt x="242125" y="9893"/>
                  </a:lnTo>
                  <a:lnTo>
                    <a:pt x="231394" y="2654"/>
                  </a:lnTo>
                  <a:lnTo>
                    <a:pt x="218262" y="0"/>
                  </a:lnTo>
                  <a:lnTo>
                    <a:pt x="126022" y="0"/>
                  </a:lnTo>
                  <a:lnTo>
                    <a:pt x="33756" y="0"/>
                  </a:lnTo>
                  <a:lnTo>
                    <a:pt x="20612" y="2654"/>
                  </a:lnTo>
                  <a:lnTo>
                    <a:pt x="9880" y="9893"/>
                  </a:lnTo>
                  <a:lnTo>
                    <a:pt x="2654" y="20612"/>
                  </a:lnTo>
                  <a:lnTo>
                    <a:pt x="0" y="33756"/>
                  </a:lnTo>
                  <a:lnTo>
                    <a:pt x="0" y="434238"/>
                  </a:lnTo>
                  <a:lnTo>
                    <a:pt x="2654" y="447382"/>
                  </a:lnTo>
                  <a:lnTo>
                    <a:pt x="9880" y="458101"/>
                  </a:lnTo>
                  <a:lnTo>
                    <a:pt x="20612" y="465340"/>
                  </a:lnTo>
                  <a:lnTo>
                    <a:pt x="33756" y="467982"/>
                  </a:lnTo>
                  <a:lnTo>
                    <a:pt x="126022" y="467982"/>
                  </a:lnTo>
                  <a:lnTo>
                    <a:pt x="218262" y="467982"/>
                  </a:lnTo>
                  <a:lnTo>
                    <a:pt x="231394" y="465340"/>
                  </a:lnTo>
                  <a:lnTo>
                    <a:pt x="242125" y="458101"/>
                  </a:lnTo>
                  <a:lnTo>
                    <a:pt x="249351" y="447382"/>
                  </a:lnTo>
                  <a:lnTo>
                    <a:pt x="252006" y="434238"/>
                  </a:lnTo>
                  <a:lnTo>
                    <a:pt x="252006" y="33756"/>
                  </a:lnTo>
                  <a:close/>
                </a:path>
              </a:pathLst>
            </a:custGeom>
            <a:solidFill>
              <a:srgbClr val="CF90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56386" y="1017549"/>
              <a:ext cx="102870" cy="436245"/>
            </a:xfrm>
            <a:custGeom>
              <a:avLst/>
              <a:gdLst/>
              <a:ahLst/>
              <a:cxnLst/>
              <a:rect l="l" t="t" r="r" b="b"/>
              <a:pathLst>
                <a:path w="102870" h="436244">
                  <a:moveTo>
                    <a:pt x="79057" y="408343"/>
                  </a:moveTo>
                  <a:lnTo>
                    <a:pt x="76860" y="397535"/>
                  </a:lnTo>
                  <a:lnTo>
                    <a:pt x="72999" y="391820"/>
                  </a:lnTo>
                  <a:lnTo>
                    <a:pt x="72999" y="408343"/>
                  </a:lnTo>
                  <a:lnTo>
                    <a:pt x="71285" y="416826"/>
                  </a:lnTo>
                  <a:lnTo>
                    <a:pt x="66611" y="423748"/>
                  </a:lnTo>
                  <a:lnTo>
                    <a:pt x="59702" y="428421"/>
                  </a:lnTo>
                  <a:lnTo>
                    <a:pt x="51244" y="430136"/>
                  </a:lnTo>
                  <a:lnTo>
                    <a:pt x="42760" y="428421"/>
                  </a:lnTo>
                  <a:lnTo>
                    <a:pt x="35839" y="423748"/>
                  </a:lnTo>
                  <a:lnTo>
                    <a:pt x="31165" y="416826"/>
                  </a:lnTo>
                  <a:lnTo>
                    <a:pt x="29464" y="408343"/>
                  </a:lnTo>
                  <a:lnTo>
                    <a:pt x="31165" y="399884"/>
                  </a:lnTo>
                  <a:lnTo>
                    <a:pt x="35839" y="392976"/>
                  </a:lnTo>
                  <a:lnTo>
                    <a:pt x="42760" y="388302"/>
                  </a:lnTo>
                  <a:lnTo>
                    <a:pt x="51244" y="386588"/>
                  </a:lnTo>
                  <a:lnTo>
                    <a:pt x="59702" y="388302"/>
                  </a:lnTo>
                  <a:lnTo>
                    <a:pt x="66611" y="392976"/>
                  </a:lnTo>
                  <a:lnTo>
                    <a:pt x="71285" y="399884"/>
                  </a:lnTo>
                  <a:lnTo>
                    <a:pt x="72999" y="408343"/>
                  </a:lnTo>
                  <a:lnTo>
                    <a:pt x="72999" y="391820"/>
                  </a:lnTo>
                  <a:lnTo>
                    <a:pt x="70891" y="388683"/>
                  </a:lnTo>
                  <a:lnTo>
                    <a:pt x="67805" y="386588"/>
                  </a:lnTo>
                  <a:lnTo>
                    <a:pt x="62039" y="382701"/>
                  </a:lnTo>
                  <a:lnTo>
                    <a:pt x="51244" y="380504"/>
                  </a:lnTo>
                  <a:lnTo>
                    <a:pt x="40411" y="382701"/>
                  </a:lnTo>
                  <a:lnTo>
                    <a:pt x="31559" y="388683"/>
                  </a:lnTo>
                  <a:lnTo>
                    <a:pt x="25577" y="397535"/>
                  </a:lnTo>
                  <a:lnTo>
                    <a:pt x="23393" y="408343"/>
                  </a:lnTo>
                  <a:lnTo>
                    <a:pt x="25577" y="419176"/>
                  </a:lnTo>
                  <a:lnTo>
                    <a:pt x="31559" y="428028"/>
                  </a:lnTo>
                  <a:lnTo>
                    <a:pt x="40411" y="433997"/>
                  </a:lnTo>
                  <a:lnTo>
                    <a:pt x="51244" y="436181"/>
                  </a:lnTo>
                  <a:lnTo>
                    <a:pt x="62039" y="433997"/>
                  </a:lnTo>
                  <a:lnTo>
                    <a:pt x="67754" y="430136"/>
                  </a:lnTo>
                  <a:lnTo>
                    <a:pt x="70891" y="428028"/>
                  </a:lnTo>
                  <a:lnTo>
                    <a:pt x="76860" y="419176"/>
                  </a:lnTo>
                  <a:lnTo>
                    <a:pt x="79057" y="408343"/>
                  </a:lnTo>
                  <a:close/>
                </a:path>
                <a:path w="102870" h="436244">
                  <a:moveTo>
                    <a:pt x="102476" y="0"/>
                  </a:moveTo>
                  <a:lnTo>
                    <a:pt x="0" y="0"/>
                  </a:lnTo>
                  <a:lnTo>
                    <a:pt x="0" y="8420"/>
                  </a:lnTo>
                  <a:lnTo>
                    <a:pt x="102476" y="8420"/>
                  </a:lnTo>
                  <a:lnTo>
                    <a:pt x="102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93851" y="1049553"/>
              <a:ext cx="227965" cy="332105"/>
            </a:xfrm>
            <a:custGeom>
              <a:avLst/>
              <a:gdLst/>
              <a:ahLst/>
              <a:cxnLst/>
              <a:rect l="l" t="t" r="r" b="b"/>
              <a:pathLst>
                <a:path w="227965" h="332105">
                  <a:moveTo>
                    <a:pt x="227533" y="0"/>
                  </a:moveTo>
                  <a:lnTo>
                    <a:pt x="0" y="0"/>
                  </a:lnTo>
                  <a:lnTo>
                    <a:pt x="0" y="331635"/>
                  </a:lnTo>
                  <a:lnTo>
                    <a:pt x="227533" y="331635"/>
                  </a:lnTo>
                  <a:close/>
                </a:path>
              </a:pathLst>
            </a:custGeom>
            <a:solidFill>
              <a:srgbClr val="FE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93851" y="1049553"/>
              <a:ext cx="144780" cy="159385"/>
            </a:xfrm>
            <a:custGeom>
              <a:avLst/>
              <a:gdLst/>
              <a:ahLst/>
              <a:cxnLst/>
              <a:rect l="l" t="t" r="r" b="b"/>
              <a:pathLst>
                <a:path w="144779" h="159384">
                  <a:moveTo>
                    <a:pt x="144157" y="0"/>
                  </a:moveTo>
                  <a:lnTo>
                    <a:pt x="0" y="0"/>
                  </a:lnTo>
                  <a:lnTo>
                    <a:pt x="0" y="159334"/>
                  </a:lnTo>
                  <a:lnTo>
                    <a:pt x="144157" y="0"/>
                  </a:lnTo>
                  <a:close/>
                </a:path>
              </a:pathLst>
            </a:custGeom>
            <a:solidFill>
              <a:srgbClr val="FBA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53801" y="2833852"/>
              <a:ext cx="723900" cy="190500"/>
            </a:xfrm>
            <a:custGeom>
              <a:avLst/>
              <a:gdLst/>
              <a:ahLst/>
              <a:cxnLst/>
              <a:rect l="l" t="t" r="r" b="b"/>
              <a:pathLst>
                <a:path w="723900" h="190500">
                  <a:moveTo>
                    <a:pt x="723747" y="0"/>
                  </a:moveTo>
                  <a:lnTo>
                    <a:pt x="0" y="0"/>
                  </a:lnTo>
                  <a:lnTo>
                    <a:pt x="0" y="190334"/>
                  </a:lnTo>
                  <a:lnTo>
                    <a:pt x="723747" y="190334"/>
                  </a:lnTo>
                  <a:lnTo>
                    <a:pt x="723747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91063" y="2878378"/>
              <a:ext cx="607695" cy="105410"/>
            </a:xfrm>
            <a:custGeom>
              <a:avLst/>
              <a:gdLst/>
              <a:ahLst/>
              <a:cxnLst/>
              <a:rect l="l" t="t" r="r" b="b"/>
              <a:pathLst>
                <a:path w="607695" h="105410">
                  <a:moveTo>
                    <a:pt x="607491" y="0"/>
                  </a:moveTo>
                  <a:lnTo>
                    <a:pt x="0" y="0"/>
                  </a:lnTo>
                  <a:lnTo>
                    <a:pt x="0" y="104838"/>
                  </a:lnTo>
                  <a:lnTo>
                    <a:pt x="607491" y="104838"/>
                  </a:lnTo>
                  <a:lnTo>
                    <a:pt x="607491" y="0"/>
                  </a:lnTo>
                  <a:close/>
                </a:path>
              </a:pathLst>
            </a:custGeom>
            <a:solidFill>
              <a:srgbClr val="3A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87126" y="2874517"/>
              <a:ext cx="615950" cy="113030"/>
            </a:xfrm>
            <a:custGeom>
              <a:avLst/>
              <a:gdLst/>
              <a:ahLst/>
              <a:cxnLst/>
              <a:rect l="l" t="t" r="r" b="b"/>
              <a:pathLst>
                <a:path w="615950" h="113030">
                  <a:moveTo>
                    <a:pt x="61536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04140"/>
                  </a:lnTo>
                  <a:lnTo>
                    <a:pt x="0" y="113030"/>
                  </a:lnTo>
                  <a:lnTo>
                    <a:pt x="615365" y="113030"/>
                  </a:lnTo>
                  <a:lnTo>
                    <a:pt x="615365" y="104762"/>
                  </a:lnTo>
                  <a:lnTo>
                    <a:pt x="615365" y="104140"/>
                  </a:lnTo>
                  <a:lnTo>
                    <a:pt x="615365" y="7810"/>
                  </a:lnTo>
                  <a:lnTo>
                    <a:pt x="607466" y="7810"/>
                  </a:lnTo>
                  <a:lnTo>
                    <a:pt x="607466" y="104140"/>
                  </a:lnTo>
                  <a:lnTo>
                    <a:pt x="7886" y="104140"/>
                  </a:lnTo>
                  <a:lnTo>
                    <a:pt x="7886" y="7620"/>
                  </a:lnTo>
                  <a:lnTo>
                    <a:pt x="615365" y="7620"/>
                  </a:lnTo>
                  <a:lnTo>
                    <a:pt x="615365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28019" y="286315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6090" y="0"/>
                  </a:moveTo>
                  <a:lnTo>
                    <a:pt x="4635" y="0"/>
                  </a:lnTo>
                  <a:lnTo>
                    <a:pt x="0" y="4648"/>
                  </a:lnTo>
                  <a:lnTo>
                    <a:pt x="0" y="16103"/>
                  </a:lnTo>
                  <a:lnTo>
                    <a:pt x="4635" y="20739"/>
                  </a:lnTo>
                  <a:lnTo>
                    <a:pt x="16090" y="20739"/>
                  </a:lnTo>
                  <a:lnTo>
                    <a:pt x="20726" y="16103"/>
                  </a:lnTo>
                  <a:lnTo>
                    <a:pt x="20726" y="4648"/>
                  </a:lnTo>
                  <a:close/>
                </a:path>
              </a:pathLst>
            </a:custGeom>
            <a:solidFill>
              <a:srgbClr val="E95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25530" y="2905124"/>
              <a:ext cx="26034" cy="78105"/>
            </a:xfrm>
            <a:custGeom>
              <a:avLst/>
              <a:gdLst/>
              <a:ahLst/>
              <a:cxnLst/>
              <a:rect l="l" t="t" r="r" b="b"/>
              <a:pathLst>
                <a:path w="26035" h="78105">
                  <a:moveTo>
                    <a:pt x="25679" y="0"/>
                  </a:moveTo>
                  <a:lnTo>
                    <a:pt x="0" y="0"/>
                  </a:lnTo>
                  <a:lnTo>
                    <a:pt x="0" y="78092"/>
                  </a:lnTo>
                  <a:lnTo>
                    <a:pt x="25679" y="78092"/>
                  </a:lnTo>
                  <a:lnTo>
                    <a:pt x="25679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95012" y="2882328"/>
              <a:ext cx="600075" cy="48895"/>
            </a:xfrm>
            <a:custGeom>
              <a:avLst/>
              <a:gdLst/>
              <a:ahLst/>
              <a:cxnLst/>
              <a:rect l="l" t="t" r="r" b="b"/>
              <a:pathLst>
                <a:path w="600075" h="48894">
                  <a:moveTo>
                    <a:pt x="599579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599579" y="48463"/>
                  </a:lnTo>
                  <a:lnTo>
                    <a:pt x="599579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72060" y="2833852"/>
              <a:ext cx="723900" cy="190500"/>
            </a:xfrm>
            <a:custGeom>
              <a:avLst/>
              <a:gdLst/>
              <a:ahLst/>
              <a:cxnLst/>
              <a:rect l="l" t="t" r="r" b="b"/>
              <a:pathLst>
                <a:path w="723900" h="190500">
                  <a:moveTo>
                    <a:pt x="723747" y="0"/>
                  </a:moveTo>
                  <a:lnTo>
                    <a:pt x="0" y="0"/>
                  </a:lnTo>
                  <a:lnTo>
                    <a:pt x="0" y="190334"/>
                  </a:lnTo>
                  <a:lnTo>
                    <a:pt x="723747" y="190334"/>
                  </a:lnTo>
                  <a:lnTo>
                    <a:pt x="723747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09323" y="2878378"/>
              <a:ext cx="607695" cy="105410"/>
            </a:xfrm>
            <a:custGeom>
              <a:avLst/>
              <a:gdLst/>
              <a:ahLst/>
              <a:cxnLst/>
              <a:rect l="l" t="t" r="r" b="b"/>
              <a:pathLst>
                <a:path w="607695" h="105410">
                  <a:moveTo>
                    <a:pt x="607491" y="0"/>
                  </a:moveTo>
                  <a:lnTo>
                    <a:pt x="0" y="0"/>
                  </a:lnTo>
                  <a:lnTo>
                    <a:pt x="0" y="104838"/>
                  </a:lnTo>
                  <a:lnTo>
                    <a:pt x="607491" y="104838"/>
                  </a:lnTo>
                  <a:lnTo>
                    <a:pt x="607491" y="0"/>
                  </a:lnTo>
                  <a:close/>
                </a:path>
              </a:pathLst>
            </a:custGeom>
            <a:solidFill>
              <a:srgbClr val="3A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05386" y="2874517"/>
              <a:ext cx="615950" cy="113030"/>
            </a:xfrm>
            <a:custGeom>
              <a:avLst/>
              <a:gdLst/>
              <a:ahLst/>
              <a:cxnLst/>
              <a:rect l="l" t="t" r="r" b="b"/>
              <a:pathLst>
                <a:path w="615950" h="113030">
                  <a:moveTo>
                    <a:pt x="61536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04140"/>
                  </a:lnTo>
                  <a:lnTo>
                    <a:pt x="0" y="113030"/>
                  </a:lnTo>
                  <a:lnTo>
                    <a:pt x="615365" y="113030"/>
                  </a:lnTo>
                  <a:lnTo>
                    <a:pt x="615365" y="104762"/>
                  </a:lnTo>
                  <a:lnTo>
                    <a:pt x="615365" y="104140"/>
                  </a:lnTo>
                  <a:lnTo>
                    <a:pt x="615365" y="7810"/>
                  </a:lnTo>
                  <a:lnTo>
                    <a:pt x="607466" y="7810"/>
                  </a:lnTo>
                  <a:lnTo>
                    <a:pt x="607466" y="104140"/>
                  </a:lnTo>
                  <a:lnTo>
                    <a:pt x="7886" y="104140"/>
                  </a:lnTo>
                  <a:lnTo>
                    <a:pt x="7886" y="7620"/>
                  </a:lnTo>
                  <a:lnTo>
                    <a:pt x="615365" y="7620"/>
                  </a:lnTo>
                  <a:lnTo>
                    <a:pt x="615365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46265" y="286315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6090" y="0"/>
                  </a:moveTo>
                  <a:lnTo>
                    <a:pt x="4635" y="0"/>
                  </a:lnTo>
                  <a:lnTo>
                    <a:pt x="0" y="4648"/>
                  </a:lnTo>
                  <a:lnTo>
                    <a:pt x="0" y="16103"/>
                  </a:lnTo>
                  <a:lnTo>
                    <a:pt x="4635" y="20739"/>
                  </a:lnTo>
                  <a:lnTo>
                    <a:pt x="16090" y="20739"/>
                  </a:lnTo>
                  <a:lnTo>
                    <a:pt x="20726" y="16103"/>
                  </a:lnTo>
                  <a:lnTo>
                    <a:pt x="20726" y="4648"/>
                  </a:lnTo>
                  <a:close/>
                </a:path>
              </a:pathLst>
            </a:custGeom>
            <a:solidFill>
              <a:srgbClr val="E95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43789" y="2905124"/>
              <a:ext cx="26034" cy="78105"/>
            </a:xfrm>
            <a:custGeom>
              <a:avLst/>
              <a:gdLst/>
              <a:ahLst/>
              <a:cxnLst/>
              <a:rect l="l" t="t" r="r" b="b"/>
              <a:pathLst>
                <a:path w="26035" h="78105">
                  <a:moveTo>
                    <a:pt x="25679" y="0"/>
                  </a:moveTo>
                  <a:lnTo>
                    <a:pt x="0" y="0"/>
                  </a:lnTo>
                  <a:lnTo>
                    <a:pt x="0" y="78092"/>
                  </a:lnTo>
                  <a:lnTo>
                    <a:pt x="25679" y="78092"/>
                  </a:lnTo>
                  <a:lnTo>
                    <a:pt x="25679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13272" y="2882328"/>
              <a:ext cx="600075" cy="48895"/>
            </a:xfrm>
            <a:custGeom>
              <a:avLst/>
              <a:gdLst/>
              <a:ahLst/>
              <a:cxnLst/>
              <a:rect l="l" t="t" r="r" b="b"/>
              <a:pathLst>
                <a:path w="600075" h="48894">
                  <a:moveTo>
                    <a:pt x="599579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599579" y="48463"/>
                  </a:lnTo>
                  <a:lnTo>
                    <a:pt x="599579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89031" y="2271280"/>
              <a:ext cx="79375" cy="208915"/>
            </a:xfrm>
            <a:custGeom>
              <a:avLst/>
              <a:gdLst/>
              <a:ahLst/>
              <a:cxnLst/>
              <a:rect l="l" t="t" r="r" b="b"/>
              <a:pathLst>
                <a:path w="79375" h="208914">
                  <a:moveTo>
                    <a:pt x="18503" y="137833"/>
                  </a:moveTo>
                  <a:lnTo>
                    <a:pt x="16332" y="135750"/>
                  </a:lnTo>
                  <a:lnTo>
                    <a:pt x="2082" y="135750"/>
                  </a:lnTo>
                  <a:lnTo>
                    <a:pt x="0" y="137833"/>
                  </a:lnTo>
                  <a:lnTo>
                    <a:pt x="0" y="206667"/>
                  </a:lnTo>
                  <a:lnTo>
                    <a:pt x="2082" y="208749"/>
                  </a:lnTo>
                  <a:lnTo>
                    <a:pt x="16332" y="208749"/>
                  </a:lnTo>
                  <a:lnTo>
                    <a:pt x="18503" y="206667"/>
                  </a:lnTo>
                  <a:lnTo>
                    <a:pt x="18503" y="137833"/>
                  </a:lnTo>
                  <a:close/>
                </a:path>
                <a:path w="79375" h="208914">
                  <a:moveTo>
                    <a:pt x="18503" y="2082"/>
                  </a:moveTo>
                  <a:lnTo>
                    <a:pt x="16332" y="0"/>
                  </a:lnTo>
                  <a:lnTo>
                    <a:pt x="2082" y="0"/>
                  </a:lnTo>
                  <a:lnTo>
                    <a:pt x="0" y="2082"/>
                  </a:lnTo>
                  <a:lnTo>
                    <a:pt x="0" y="70916"/>
                  </a:lnTo>
                  <a:lnTo>
                    <a:pt x="2082" y="72999"/>
                  </a:lnTo>
                  <a:lnTo>
                    <a:pt x="16332" y="72999"/>
                  </a:lnTo>
                  <a:lnTo>
                    <a:pt x="18503" y="70916"/>
                  </a:lnTo>
                  <a:lnTo>
                    <a:pt x="18503" y="2082"/>
                  </a:lnTo>
                  <a:close/>
                </a:path>
                <a:path w="79375" h="208914">
                  <a:moveTo>
                    <a:pt x="48920" y="137833"/>
                  </a:moveTo>
                  <a:lnTo>
                    <a:pt x="46837" y="135750"/>
                  </a:lnTo>
                  <a:lnTo>
                    <a:pt x="32499" y="135750"/>
                  </a:lnTo>
                  <a:lnTo>
                    <a:pt x="30416" y="137833"/>
                  </a:lnTo>
                  <a:lnTo>
                    <a:pt x="30416" y="206667"/>
                  </a:lnTo>
                  <a:lnTo>
                    <a:pt x="32499" y="208749"/>
                  </a:lnTo>
                  <a:lnTo>
                    <a:pt x="46837" y="208749"/>
                  </a:lnTo>
                  <a:lnTo>
                    <a:pt x="48920" y="206667"/>
                  </a:lnTo>
                  <a:lnTo>
                    <a:pt x="48920" y="137833"/>
                  </a:lnTo>
                  <a:close/>
                </a:path>
                <a:path w="79375" h="208914">
                  <a:moveTo>
                    <a:pt x="48920" y="2082"/>
                  </a:moveTo>
                  <a:lnTo>
                    <a:pt x="46837" y="0"/>
                  </a:lnTo>
                  <a:lnTo>
                    <a:pt x="32499" y="0"/>
                  </a:lnTo>
                  <a:lnTo>
                    <a:pt x="30416" y="2082"/>
                  </a:lnTo>
                  <a:lnTo>
                    <a:pt x="30416" y="70916"/>
                  </a:lnTo>
                  <a:lnTo>
                    <a:pt x="32499" y="72999"/>
                  </a:lnTo>
                  <a:lnTo>
                    <a:pt x="46837" y="72999"/>
                  </a:lnTo>
                  <a:lnTo>
                    <a:pt x="48920" y="70916"/>
                  </a:lnTo>
                  <a:lnTo>
                    <a:pt x="48920" y="2082"/>
                  </a:lnTo>
                  <a:close/>
                </a:path>
                <a:path w="79375" h="208914">
                  <a:moveTo>
                    <a:pt x="79324" y="137833"/>
                  </a:moveTo>
                  <a:lnTo>
                    <a:pt x="77241" y="135750"/>
                  </a:lnTo>
                  <a:lnTo>
                    <a:pt x="62903" y="135750"/>
                  </a:lnTo>
                  <a:lnTo>
                    <a:pt x="60820" y="137833"/>
                  </a:lnTo>
                  <a:lnTo>
                    <a:pt x="60820" y="206667"/>
                  </a:lnTo>
                  <a:lnTo>
                    <a:pt x="62903" y="208749"/>
                  </a:lnTo>
                  <a:lnTo>
                    <a:pt x="77241" y="208749"/>
                  </a:lnTo>
                  <a:lnTo>
                    <a:pt x="79324" y="206667"/>
                  </a:lnTo>
                  <a:lnTo>
                    <a:pt x="79324" y="137833"/>
                  </a:lnTo>
                  <a:close/>
                </a:path>
                <a:path w="79375" h="208914">
                  <a:moveTo>
                    <a:pt x="79324" y="2082"/>
                  </a:moveTo>
                  <a:lnTo>
                    <a:pt x="77241" y="0"/>
                  </a:lnTo>
                  <a:lnTo>
                    <a:pt x="62903" y="0"/>
                  </a:lnTo>
                  <a:lnTo>
                    <a:pt x="60820" y="2082"/>
                  </a:lnTo>
                  <a:lnTo>
                    <a:pt x="60820" y="70916"/>
                  </a:lnTo>
                  <a:lnTo>
                    <a:pt x="62903" y="72999"/>
                  </a:lnTo>
                  <a:lnTo>
                    <a:pt x="77241" y="72999"/>
                  </a:lnTo>
                  <a:lnTo>
                    <a:pt x="79324" y="70916"/>
                  </a:lnTo>
                  <a:lnTo>
                    <a:pt x="79324" y="2082"/>
                  </a:lnTo>
                  <a:close/>
                </a:path>
              </a:pathLst>
            </a:custGeom>
            <a:solidFill>
              <a:srgbClr val="B8A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0364" y="2287536"/>
              <a:ext cx="40640" cy="176530"/>
            </a:xfrm>
            <a:custGeom>
              <a:avLst/>
              <a:gdLst/>
              <a:ahLst/>
              <a:cxnLst/>
              <a:rect l="l" t="t" r="r" b="b"/>
              <a:pathLst>
                <a:path w="40639" h="176530">
                  <a:moveTo>
                    <a:pt x="40589" y="155994"/>
                  </a:moveTo>
                  <a:lnTo>
                    <a:pt x="38989" y="148132"/>
                  </a:lnTo>
                  <a:lnTo>
                    <a:pt x="34645" y="141693"/>
                  </a:lnTo>
                  <a:lnTo>
                    <a:pt x="28206" y="137350"/>
                  </a:lnTo>
                  <a:lnTo>
                    <a:pt x="20332" y="135750"/>
                  </a:lnTo>
                  <a:lnTo>
                    <a:pt x="12407" y="137350"/>
                  </a:lnTo>
                  <a:lnTo>
                    <a:pt x="5943" y="141693"/>
                  </a:lnTo>
                  <a:lnTo>
                    <a:pt x="1587" y="148132"/>
                  </a:lnTo>
                  <a:lnTo>
                    <a:pt x="0" y="155994"/>
                  </a:lnTo>
                  <a:lnTo>
                    <a:pt x="1587" y="163880"/>
                  </a:lnTo>
                  <a:lnTo>
                    <a:pt x="5943" y="170319"/>
                  </a:lnTo>
                  <a:lnTo>
                    <a:pt x="12407" y="174663"/>
                  </a:lnTo>
                  <a:lnTo>
                    <a:pt x="20332" y="176250"/>
                  </a:lnTo>
                  <a:lnTo>
                    <a:pt x="28206" y="174663"/>
                  </a:lnTo>
                  <a:lnTo>
                    <a:pt x="34645" y="170319"/>
                  </a:lnTo>
                  <a:lnTo>
                    <a:pt x="38989" y="163880"/>
                  </a:lnTo>
                  <a:lnTo>
                    <a:pt x="40589" y="155994"/>
                  </a:lnTo>
                  <a:close/>
                </a:path>
                <a:path w="40639" h="176530">
                  <a:moveTo>
                    <a:pt x="40589" y="20243"/>
                  </a:moveTo>
                  <a:lnTo>
                    <a:pt x="38989" y="12382"/>
                  </a:lnTo>
                  <a:lnTo>
                    <a:pt x="34645" y="5943"/>
                  </a:lnTo>
                  <a:lnTo>
                    <a:pt x="28206" y="1600"/>
                  </a:lnTo>
                  <a:lnTo>
                    <a:pt x="20332" y="0"/>
                  </a:lnTo>
                  <a:lnTo>
                    <a:pt x="12407" y="1600"/>
                  </a:lnTo>
                  <a:lnTo>
                    <a:pt x="5943" y="5943"/>
                  </a:lnTo>
                  <a:lnTo>
                    <a:pt x="1587" y="12382"/>
                  </a:lnTo>
                  <a:lnTo>
                    <a:pt x="0" y="20243"/>
                  </a:lnTo>
                  <a:lnTo>
                    <a:pt x="1587" y="28130"/>
                  </a:lnTo>
                  <a:lnTo>
                    <a:pt x="5943" y="34569"/>
                  </a:lnTo>
                  <a:lnTo>
                    <a:pt x="12407" y="38912"/>
                  </a:lnTo>
                  <a:lnTo>
                    <a:pt x="20332" y="40500"/>
                  </a:lnTo>
                  <a:lnTo>
                    <a:pt x="28206" y="38912"/>
                  </a:lnTo>
                  <a:lnTo>
                    <a:pt x="34645" y="34569"/>
                  </a:lnTo>
                  <a:lnTo>
                    <a:pt x="38989" y="28130"/>
                  </a:lnTo>
                  <a:lnTo>
                    <a:pt x="40589" y="20243"/>
                  </a:lnTo>
                  <a:close/>
                </a:path>
              </a:pathLst>
            </a:custGeom>
            <a:solidFill>
              <a:srgbClr val="F36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54944" y="2245956"/>
              <a:ext cx="360045" cy="259715"/>
            </a:xfrm>
            <a:custGeom>
              <a:avLst/>
              <a:gdLst/>
              <a:ahLst/>
              <a:cxnLst/>
              <a:rect l="l" t="t" r="r" b="b"/>
              <a:pathLst>
                <a:path w="360045" h="259714">
                  <a:moveTo>
                    <a:pt x="360006" y="137833"/>
                  </a:moveTo>
                  <a:lnTo>
                    <a:pt x="357924" y="135750"/>
                  </a:lnTo>
                  <a:lnTo>
                    <a:pt x="326009" y="135750"/>
                  </a:lnTo>
                  <a:lnTo>
                    <a:pt x="326009" y="197586"/>
                  </a:lnTo>
                  <a:lnTo>
                    <a:pt x="324408" y="205473"/>
                  </a:lnTo>
                  <a:lnTo>
                    <a:pt x="320065" y="211912"/>
                  </a:lnTo>
                  <a:lnTo>
                    <a:pt x="313626" y="216255"/>
                  </a:lnTo>
                  <a:lnTo>
                    <a:pt x="305752" y="217843"/>
                  </a:lnTo>
                  <a:lnTo>
                    <a:pt x="297827" y="216255"/>
                  </a:lnTo>
                  <a:lnTo>
                    <a:pt x="291363" y="211912"/>
                  </a:lnTo>
                  <a:lnTo>
                    <a:pt x="287007" y="205473"/>
                  </a:lnTo>
                  <a:lnTo>
                    <a:pt x="285419" y="197586"/>
                  </a:lnTo>
                  <a:lnTo>
                    <a:pt x="287007" y="189725"/>
                  </a:lnTo>
                  <a:lnTo>
                    <a:pt x="291363" y="183286"/>
                  </a:lnTo>
                  <a:lnTo>
                    <a:pt x="297827" y="178943"/>
                  </a:lnTo>
                  <a:lnTo>
                    <a:pt x="305752" y="177342"/>
                  </a:lnTo>
                  <a:lnTo>
                    <a:pt x="313626" y="178943"/>
                  </a:lnTo>
                  <a:lnTo>
                    <a:pt x="320065" y="183286"/>
                  </a:lnTo>
                  <a:lnTo>
                    <a:pt x="324408" y="189725"/>
                  </a:lnTo>
                  <a:lnTo>
                    <a:pt x="326009" y="197586"/>
                  </a:lnTo>
                  <a:lnTo>
                    <a:pt x="326009" y="135750"/>
                  </a:lnTo>
                  <a:lnTo>
                    <a:pt x="113423" y="135750"/>
                  </a:lnTo>
                  <a:lnTo>
                    <a:pt x="113423" y="163169"/>
                  </a:lnTo>
                  <a:lnTo>
                    <a:pt x="113423" y="232003"/>
                  </a:lnTo>
                  <a:lnTo>
                    <a:pt x="111340" y="234086"/>
                  </a:lnTo>
                  <a:lnTo>
                    <a:pt x="97002" y="234086"/>
                  </a:lnTo>
                  <a:lnTo>
                    <a:pt x="94919" y="232003"/>
                  </a:lnTo>
                  <a:lnTo>
                    <a:pt x="94919" y="163169"/>
                  </a:lnTo>
                  <a:lnTo>
                    <a:pt x="97002" y="161086"/>
                  </a:lnTo>
                  <a:lnTo>
                    <a:pt x="111340" y="161086"/>
                  </a:lnTo>
                  <a:lnTo>
                    <a:pt x="113423" y="163169"/>
                  </a:lnTo>
                  <a:lnTo>
                    <a:pt x="113423" y="135750"/>
                  </a:lnTo>
                  <a:lnTo>
                    <a:pt x="83007" y="135750"/>
                  </a:lnTo>
                  <a:lnTo>
                    <a:pt x="83007" y="163169"/>
                  </a:lnTo>
                  <a:lnTo>
                    <a:pt x="83007" y="232003"/>
                  </a:lnTo>
                  <a:lnTo>
                    <a:pt x="80924" y="234086"/>
                  </a:lnTo>
                  <a:lnTo>
                    <a:pt x="66586" y="234086"/>
                  </a:lnTo>
                  <a:lnTo>
                    <a:pt x="64503" y="232003"/>
                  </a:lnTo>
                  <a:lnTo>
                    <a:pt x="64503" y="163169"/>
                  </a:lnTo>
                  <a:lnTo>
                    <a:pt x="66586" y="161086"/>
                  </a:lnTo>
                  <a:lnTo>
                    <a:pt x="80924" y="161086"/>
                  </a:lnTo>
                  <a:lnTo>
                    <a:pt x="83007" y="163169"/>
                  </a:lnTo>
                  <a:lnTo>
                    <a:pt x="83007" y="135750"/>
                  </a:lnTo>
                  <a:lnTo>
                    <a:pt x="52590" y="135750"/>
                  </a:lnTo>
                  <a:lnTo>
                    <a:pt x="52590" y="163169"/>
                  </a:lnTo>
                  <a:lnTo>
                    <a:pt x="52590" y="232003"/>
                  </a:lnTo>
                  <a:lnTo>
                    <a:pt x="50419" y="234086"/>
                  </a:lnTo>
                  <a:lnTo>
                    <a:pt x="36169" y="234086"/>
                  </a:lnTo>
                  <a:lnTo>
                    <a:pt x="34086" y="232003"/>
                  </a:lnTo>
                  <a:lnTo>
                    <a:pt x="34086" y="163169"/>
                  </a:lnTo>
                  <a:lnTo>
                    <a:pt x="36169" y="161086"/>
                  </a:lnTo>
                  <a:lnTo>
                    <a:pt x="50419" y="161086"/>
                  </a:lnTo>
                  <a:lnTo>
                    <a:pt x="52590" y="163169"/>
                  </a:lnTo>
                  <a:lnTo>
                    <a:pt x="52590" y="135750"/>
                  </a:lnTo>
                  <a:lnTo>
                    <a:pt x="2171" y="135750"/>
                  </a:lnTo>
                  <a:lnTo>
                    <a:pt x="0" y="137833"/>
                  </a:lnTo>
                  <a:lnTo>
                    <a:pt x="0" y="257340"/>
                  </a:lnTo>
                  <a:lnTo>
                    <a:pt x="2171" y="259422"/>
                  </a:lnTo>
                  <a:lnTo>
                    <a:pt x="357924" y="259422"/>
                  </a:lnTo>
                  <a:lnTo>
                    <a:pt x="360006" y="257340"/>
                  </a:lnTo>
                  <a:lnTo>
                    <a:pt x="360006" y="234086"/>
                  </a:lnTo>
                  <a:lnTo>
                    <a:pt x="360006" y="217843"/>
                  </a:lnTo>
                  <a:lnTo>
                    <a:pt x="360006" y="177342"/>
                  </a:lnTo>
                  <a:lnTo>
                    <a:pt x="360006" y="161086"/>
                  </a:lnTo>
                  <a:lnTo>
                    <a:pt x="360006" y="137833"/>
                  </a:lnTo>
                  <a:close/>
                </a:path>
                <a:path w="360045" h="259714">
                  <a:moveTo>
                    <a:pt x="360006" y="2082"/>
                  </a:moveTo>
                  <a:lnTo>
                    <a:pt x="357924" y="0"/>
                  </a:lnTo>
                  <a:lnTo>
                    <a:pt x="326009" y="0"/>
                  </a:lnTo>
                  <a:lnTo>
                    <a:pt x="326009" y="61836"/>
                  </a:lnTo>
                  <a:lnTo>
                    <a:pt x="324408" y="69723"/>
                  </a:lnTo>
                  <a:lnTo>
                    <a:pt x="320065" y="76161"/>
                  </a:lnTo>
                  <a:lnTo>
                    <a:pt x="313626" y="80505"/>
                  </a:lnTo>
                  <a:lnTo>
                    <a:pt x="305752" y="82092"/>
                  </a:lnTo>
                  <a:lnTo>
                    <a:pt x="297827" y="80505"/>
                  </a:lnTo>
                  <a:lnTo>
                    <a:pt x="291363" y="76161"/>
                  </a:lnTo>
                  <a:lnTo>
                    <a:pt x="287007" y="69723"/>
                  </a:lnTo>
                  <a:lnTo>
                    <a:pt x="285419" y="61836"/>
                  </a:lnTo>
                  <a:lnTo>
                    <a:pt x="287007" y="53975"/>
                  </a:lnTo>
                  <a:lnTo>
                    <a:pt x="291363" y="47536"/>
                  </a:lnTo>
                  <a:lnTo>
                    <a:pt x="297827" y="43192"/>
                  </a:lnTo>
                  <a:lnTo>
                    <a:pt x="305752" y="41592"/>
                  </a:lnTo>
                  <a:lnTo>
                    <a:pt x="313626" y="43192"/>
                  </a:lnTo>
                  <a:lnTo>
                    <a:pt x="320065" y="47536"/>
                  </a:lnTo>
                  <a:lnTo>
                    <a:pt x="324408" y="53975"/>
                  </a:lnTo>
                  <a:lnTo>
                    <a:pt x="326009" y="61836"/>
                  </a:lnTo>
                  <a:lnTo>
                    <a:pt x="326009" y="0"/>
                  </a:lnTo>
                  <a:lnTo>
                    <a:pt x="113423" y="0"/>
                  </a:lnTo>
                  <a:lnTo>
                    <a:pt x="113423" y="27419"/>
                  </a:lnTo>
                  <a:lnTo>
                    <a:pt x="113423" y="96253"/>
                  </a:lnTo>
                  <a:lnTo>
                    <a:pt x="111340" y="98336"/>
                  </a:lnTo>
                  <a:lnTo>
                    <a:pt x="97002" y="98336"/>
                  </a:lnTo>
                  <a:lnTo>
                    <a:pt x="94919" y="96253"/>
                  </a:lnTo>
                  <a:lnTo>
                    <a:pt x="94919" y="27419"/>
                  </a:lnTo>
                  <a:lnTo>
                    <a:pt x="97002" y="25336"/>
                  </a:lnTo>
                  <a:lnTo>
                    <a:pt x="111340" y="25336"/>
                  </a:lnTo>
                  <a:lnTo>
                    <a:pt x="113423" y="27419"/>
                  </a:lnTo>
                  <a:lnTo>
                    <a:pt x="113423" y="0"/>
                  </a:lnTo>
                  <a:lnTo>
                    <a:pt x="83007" y="0"/>
                  </a:lnTo>
                  <a:lnTo>
                    <a:pt x="83007" y="27419"/>
                  </a:lnTo>
                  <a:lnTo>
                    <a:pt x="83007" y="96253"/>
                  </a:lnTo>
                  <a:lnTo>
                    <a:pt x="80924" y="98336"/>
                  </a:lnTo>
                  <a:lnTo>
                    <a:pt x="66586" y="98336"/>
                  </a:lnTo>
                  <a:lnTo>
                    <a:pt x="64503" y="96253"/>
                  </a:lnTo>
                  <a:lnTo>
                    <a:pt x="64503" y="27419"/>
                  </a:lnTo>
                  <a:lnTo>
                    <a:pt x="66586" y="25336"/>
                  </a:lnTo>
                  <a:lnTo>
                    <a:pt x="80924" y="25336"/>
                  </a:lnTo>
                  <a:lnTo>
                    <a:pt x="83007" y="27419"/>
                  </a:lnTo>
                  <a:lnTo>
                    <a:pt x="83007" y="0"/>
                  </a:lnTo>
                  <a:lnTo>
                    <a:pt x="52590" y="0"/>
                  </a:lnTo>
                  <a:lnTo>
                    <a:pt x="52590" y="27419"/>
                  </a:lnTo>
                  <a:lnTo>
                    <a:pt x="52590" y="96253"/>
                  </a:lnTo>
                  <a:lnTo>
                    <a:pt x="50419" y="98336"/>
                  </a:lnTo>
                  <a:lnTo>
                    <a:pt x="36169" y="98336"/>
                  </a:lnTo>
                  <a:lnTo>
                    <a:pt x="34086" y="96253"/>
                  </a:lnTo>
                  <a:lnTo>
                    <a:pt x="34086" y="27419"/>
                  </a:lnTo>
                  <a:lnTo>
                    <a:pt x="36169" y="25336"/>
                  </a:lnTo>
                  <a:lnTo>
                    <a:pt x="50419" y="25336"/>
                  </a:lnTo>
                  <a:lnTo>
                    <a:pt x="52590" y="27419"/>
                  </a:lnTo>
                  <a:lnTo>
                    <a:pt x="52590" y="0"/>
                  </a:lnTo>
                  <a:lnTo>
                    <a:pt x="2171" y="0"/>
                  </a:lnTo>
                  <a:lnTo>
                    <a:pt x="0" y="2082"/>
                  </a:lnTo>
                  <a:lnTo>
                    <a:pt x="0" y="121589"/>
                  </a:lnTo>
                  <a:lnTo>
                    <a:pt x="2171" y="123672"/>
                  </a:lnTo>
                  <a:lnTo>
                    <a:pt x="357924" y="123672"/>
                  </a:lnTo>
                  <a:lnTo>
                    <a:pt x="360006" y="121589"/>
                  </a:lnTo>
                  <a:lnTo>
                    <a:pt x="360006" y="98336"/>
                  </a:lnTo>
                  <a:lnTo>
                    <a:pt x="360006" y="82092"/>
                  </a:lnTo>
                  <a:lnTo>
                    <a:pt x="360006" y="41592"/>
                  </a:lnTo>
                  <a:lnTo>
                    <a:pt x="360006" y="25336"/>
                  </a:lnTo>
                  <a:lnTo>
                    <a:pt x="360006" y="2082"/>
                  </a:lnTo>
                  <a:close/>
                </a:path>
              </a:pathLst>
            </a:custGeom>
            <a:solidFill>
              <a:srgbClr val="F6D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88012" y="2271293"/>
              <a:ext cx="79375" cy="208915"/>
            </a:xfrm>
            <a:custGeom>
              <a:avLst/>
              <a:gdLst/>
              <a:ahLst/>
              <a:cxnLst/>
              <a:rect l="l" t="t" r="r" b="b"/>
              <a:pathLst>
                <a:path w="79375" h="208914">
                  <a:moveTo>
                    <a:pt x="18503" y="137833"/>
                  </a:moveTo>
                  <a:lnTo>
                    <a:pt x="16332" y="135750"/>
                  </a:lnTo>
                  <a:lnTo>
                    <a:pt x="2082" y="135750"/>
                  </a:lnTo>
                  <a:lnTo>
                    <a:pt x="0" y="137833"/>
                  </a:lnTo>
                  <a:lnTo>
                    <a:pt x="0" y="206667"/>
                  </a:lnTo>
                  <a:lnTo>
                    <a:pt x="2082" y="208749"/>
                  </a:lnTo>
                  <a:lnTo>
                    <a:pt x="16332" y="208749"/>
                  </a:lnTo>
                  <a:lnTo>
                    <a:pt x="18503" y="206667"/>
                  </a:lnTo>
                  <a:lnTo>
                    <a:pt x="18503" y="137833"/>
                  </a:lnTo>
                  <a:close/>
                </a:path>
                <a:path w="79375" h="208914">
                  <a:moveTo>
                    <a:pt x="18503" y="2082"/>
                  </a:moveTo>
                  <a:lnTo>
                    <a:pt x="16332" y="0"/>
                  </a:lnTo>
                  <a:lnTo>
                    <a:pt x="2082" y="0"/>
                  </a:lnTo>
                  <a:lnTo>
                    <a:pt x="0" y="2082"/>
                  </a:lnTo>
                  <a:lnTo>
                    <a:pt x="0" y="70916"/>
                  </a:lnTo>
                  <a:lnTo>
                    <a:pt x="2082" y="72999"/>
                  </a:lnTo>
                  <a:lnTo>
                    <a:pt x="16332" y="72999"/>
                  </a:lnTo>
                  <a:lnTo>
                    <a:pt x="18503" y="70916"/>
                  </a:lnTo>
                  <a:lnTo>
                    <a:pt x="18503" y="2082"/>
                  </a:lnTo>
                  <a:close/>
                </a:path>
                <a:path w="79375" h="208914">
                  <a:moveTo>
                    <a:pt x="48920" y="137833"/>
                  </a:moveTo>
                  <a:lnTo>
                    <a:pt x="46837" y="135750"/>
                  </a:lnTo>
                  <a:lnTo>
                    <a:pt x="32499" y="135750"/>
                  </a:lnTo>
                  <a:lnTo>
                    <a:pt x="30416" y="137833"/>
                  </a:lnTo>
                  <a:lnTo>
                    <a:pt x="30416" y="206667"/>
                  </a:lnTo>
                  <a:lnTo>
                    <a:pt x="32499" y="208749"/>
                  </a:lnTo>
                  <a:lnTo>
                    <a:pt x="46837" y="208749"/>
                  </a:lnTo>
                  <a:lnTo>
                    <a:pt x="48920" y="206667"/>
                  </a:lnTo>
                  <a:lnTo>
                    <a:pt x="48920" y="137833"/>
                  </a:lnTo>
                  <a:close/>
                </a:path>
                <a:path w="79375" h="208914">
                  <a:moveTo>
                    <a:pt x="48920" y="2082"/>
                  </a:moveTo>
                  <a:lnTo>
                    <a:pt x="46837" y="0"/>
                  </a:lnTo>
                  <a:lnTo>
                    <a:pt x="32499" y="0"/>
                  </a:lnTo>
                  <a:lnTo>
                    <a:pt x="30416" y="2082"/>
                  </a:lnTo>
                  <a:lnTo>
                    <a:pt x="30416" y="70916"/>
                  </a:lnTo>
                  <a:lnTo>
                    <a:pt x="32499" y="72999"/>
                  </a:lnTo>
                  <a:lnTo>
                    <a:pt x="46837" y="72999"/>
                  </a:lnTo>
                  <a:lnTo>
                    <a:pt x="48920" y="70916"/>
                  </a:lnTo>
                  <a:lnTo>
                    <a:pt x="48920" y="2082"/>
                  </a:lnTo>
                  <a:close/>
                </a:path>
                <a:path w="79375" h="208914">
                  <a:moveTo>
                    <a:pt x="79336" y="137833"/>
                  </a:moveTo>
                  <a:lnTo>
                    <a:pt x="77254" y="135750"/>
                  </a:lnTo>
                  <a:lnTo>
                    <a:pt x="62915" y="135750"/>
                  </a:lnTo>
                  <a:lnTo>
                    <a:pt x="60833" y="137833"/>
                  </a:lnTo>
                  <a:lnTo>
                    <a:pt x="60833" y="206667"/>
                  </a:lnTo>
                  <a:lnTo>
                    <a:pt x="62915" y="208749"/>
                  </a:lnTo>
                  <a:lnTo>
                    <a:pt x="77254" y="208749"/>
                  </a:lnTo>
                  <a:lnTo>
                    <a:pt x="79336" y="206667"/>
                  </a:lnTo>
                  <a:lnTo>
                    <a:pt x="79336" y="137833"/>
                  </a:lnTo>
                  <a:close/>
                </a:path>
                <a:path w="79375" h="208914">
                  <a:moveTo>
                    <a:pt x="79336" y="2082"/>
                  </a:moveTo>
                  <a:lnTo>
                    <a:pt x="77254" y="0"/>
                  </a:lnTo>
                  <a:lnTo>
                    <a:pt x="62915" y="0"/>
                  </a:lnTo>
                  <a:lnTo>
                    <a:pt x="60833" y="2082"/>
                  </a:lnTo>
                  <a:lnTo>
                    <a:pt x="60833" y="70916"/>
                  </a:lnTo>
                  <a:lnTo>
                    <a:pt x="62915" y="72999"/>
                  </a:lnTo>
                  <a:lnTo>
                    <a:pt x="77254" y="72999"/>
                  </a:lnTo>
                  <a:lnTo>
                    <a:pt x="79336" y="70916"/>
                  </a:lnTo>
                  <a:lnTo>
                    <a:pt x="79336" y="2082"/>
                  </a:lnTo>
                  <a:close/>
                </a:path>
              </a:pathLst>
            </a:custGeom>
            <a:solidFill>
              <a:srgbClr val="B8A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39345" y="2287549"/>
              <a:ext cx="40640" cy="176530"/>
            </a:xfrm>
            <a:custGeom>
              <a:avLst/>
              <a:gdLst/>
              <a:ahLst/>
              <a:cxnLst/>
              <a:rect l="l" t="t" r="r" b="b"/>
              <a:pathLst>
                <a:path w="40639" h="176530">
                  <a:moveTo>
                    <a:pt x="40589" y="155994"/>
                  </a:moveTo>
                  <a:lnTo>
                    <a:pt x="38989" y="148132"/>
                  </a:lnTo>
                  <a:lnTo>
                    <a:pt x="34645" y="141693"/>
                  </a:lnTo>
                  <a:lnTo>
                    <a:pt x="28206" y="137350"/>
                  </a:lnTo>
                  <a:lnTo>
                    <a:pt x="20332" y="135750"/>
                  </a:lnTo>
                  <a:lnTo>
                    <a:pt x="12407" y="137350"/>
                  </a:lnTo>
                  <a:lnTo>
                    <a:pt x="5943" y="141693"/>
                  </a:lnTo>
                  <a:lnTo>
                    <a:pt x="1587" y="148132"/>
                  </a:lnTo>
                  <a:lnTo>
                    <a:pt x="0" y="155994"/>
                  </a:lnTo>
                  <a:lnTo>
                    <a:pt x="1587" y="163880"/>
                  </a:lnTo>
                  <a:lnTo>
                    <a:pt x="5943" y="170319"/>
                  </a:lnTo>
                  <a:lnTo>
                    <a:pt x="12407" y="174663"/>
                  </a:lnTo>
                  <a:lnTo>
                    <a:pt x="20332" y="176250"/>
                  </a:lnTo>
                  <a:lnTo>
                    <a:pt x="28206" y="174663"/>
                  </a:lnTo>
                  <a:lnTo>
                    <a:pt x="34645" y="170319"/>
                  </a:lnTo>
                  <a:lnTo>
                    <a:pt x="38989" y="163880"/>
                  </a:lnTo>
                  <a:lnTo>
                    <a:pt x="40589" y="155994"/>
                  </a:lnTo>
                  <a:close/>
                </a:path>
                <a:path w="40639" h="176530">
                  <a:moveTo>
                    <a:pt x="40589" y="20243"/>
                  </a:moveTo>
                  <a:lnTo>
                    <a:pt x="38989" y="12382"/>
                  </a:lnTo>
                  <a:lnTo>
                    <a:pt x="34645" y="5943"/>
                  </a:lnTo>
                  <a:lnTo>
                    <a:pt x="28206" y="1600"/>
                  </a:lnTo>
                  <a:lnTo>
                    <a:pt x="20332" y="0"/>
                  </a:lnTo>
                  <a:lnTo>
                    <a:pt x="12407" y="1600"/>
                  </a:lnTo>
                  <a:lnTo>
                    <a:pt x="5943" y="5943"/>
                  </a:lnTo>
                  <a:lnTo>
                    <a:pt x="1587" y="12382"/>
                  </a:lnTo>
                  <a:lnTo>
                    <a:pt x="0" y="20243"/>
                  </a:lnTo>
                  <a:lnTo>
                    <a:pt x="1587" y="28130"/>
                  </a:lnTo>
                  <a:lnTo>
                    <a:pt x="5943" y="34569"/>
                  </a:lnTo>
                  <a:lnTo>
                    <a:pt x="12407" y="38912"/>
                  </a:lnTo>
                  <a:lnTo>
                    <a:pt x="20332" y="40500"/>
                  </a:lnTo>
                  <a:lnTo>
                    <a:pt x="28206" y="38912"/>
                  </a:lnTo>
                  <a:lnTo>
                    <a:pt x="34645" y="34569"/>
                  </a:lnTo>
                  <a:lnTo>
                    <a:pt x="38989" y="28130"/>
                  </a:lnTo>
                  <a:lnTo>
                    <a:pt x="40589" y="20243"/>
                  </a:lnTo>
                  <a:close/>
                </a:path>
              </a:pathLst>
            </a:custGeom>
            <a:solidFill>
              <a:srgbClr val="F36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53925" y="2245956"/>
              <a:ext cx="360045" cy="259715"/>
            </a:xfrm>
            <a:custGeom>
              <a:avLst/>
              <a:gdLst/>
              <a:ahLst/>
              <a:cxnLst/>
              <a:rect l="l" t="t" r="r" b="b"/>
              <a:pathLst>
                <a:path w="360045" h="259714">
                  <a:moveTo>
                    <a:pt x="360006" y="137833"/>
                  </a:moveTo>
                  <a:lnTo>
                    <a:pt x="357924" y="135750"/>
                  </a:lnTo>
                  <a:lnTo>
                    <a:pt x="326009" y="135750"/>
                  </a:lnTo>
                  <a:lnTo>
                    <a:pt x="326009" y="197586"/>
                  </a:lnTo>
                  <a:lnTo>
                    <a:pt x="324408" y="205473"/>
                  </a:lnTo>
                  <a:lnTo>
                    <a:pt x="320065" y="211912"/>
                  </a:lnTo>
                  <a:lnTo>
                    <a:pt x="313626" y="216255"/>
                  </a:lnTo>
                  <a:lnTo>
                    <a:pt x="305752" y="217843"/>
                  </a:lnTo>
                  <a:lnTo>
                    <a:pt x="297827" y="216255"/>
                  </a:lnTo>
                  <a:lnTo>
                    <a:pt x="291363" y="211912"/>
                  </a:lnTo>
                  <a:lnTo>
                    <a:pt x="287007" y="205473"/>
                  </a:lnTo>
                  <a:lnTo>
                    <a:pt x="285419" y="197586"/>
                  </a:lnTo>
                  <a:lnTo>
                    <a:pt x="287007" y="189725"/>
                  </a:lnTo>
                  <a:lnTo>
                    <a:pt x="291363" y="183286"/>
                  </a:lnTo>
                  <a:lnTo>
                    <a:pt x="297827" y="178943"/>
                  </a:lnTo>
                  <a:lnTo>
                    <a:pt x="305752" y="177342"/>
                  </a:lnTo>
                  <a:lnTo>
                    <a:pt x="313626" y="178943"/>
                  </a:lnTo>
                  <a:lnTo>
                    <a:pt x="320065" y="183286"/>
                  </a:lnTo>
                  <a:lnTo>
                    <a:pt x="324408" y="189725"/>
                  </a:lnTo>
                  <a:lnTo>
                    <a:pt x="326009" y="197586"/>
                  </a:lnTo>
                  <a:lnTo>
                    <a:pt x="326009" y="135750"/>
                  </a:lnTo>
                  <a:lnTo>
                    <a:pt x="113423" y="135750"/>
                  </a:lnTo>
                  <a:lnTo>
                    <a:pt x="113423" y="163169"/>
                  </a:lnTo>
                  <a:lnTo>
                    <a:pt x="113423" y="232003"/>
                  </a:lnTo>
                  <a:lnTo>
                    <a:pt x="111340" y="234086"/>
                  </a:lnTo>
                  <a:lnTo>
                    <a:pt x="97002" y="234086"/>
                  </a:lnTo>
                  <a:lnTo>
                    <a:pt x="94919" y="232003"/>
                  </a:lnTo>
                  <a:lnTo>
                    <a:pt x="94919" y="163169"/>
                  </a:lnTo>
                  <a:lnTo>
                    <a:pt x="97002" y="161086"/>
                  </a:lnTo>
                  <a:lnTo>
                    <a:pt x="111340" y="161086"/>
                  </a:lnTo>
                  <a:lnTo>
                    <a:pt x="113423" y="163169"/>
                  </a:lnTo>
                  <a:lnTo>
                    <a:pt x="113423" y="135750"/>
                  </a:lnTo>
                  <a:lnTo>
                    <a:pt x="83007" y="135750"/>
                  </a:lnTo>
                  <a:lnTo>
                    <a:pt x="83007" y="163169"/>
                  </a:lnTo>
                  <a:lnTo>
                    <a:pt x="83007" y="232003"/>
                  </a:lnTo>
                  <a:lnTo>
                    <a:pt x="80924" y="234086"/>
                  </a:lnTo>
                  <a:lnTo>
                    <a:pt x="66586" y="234086"/>
                  </a:lnTo>
                  <a:lnTo>
                    <a:pt x="64503" y="232003"/>
                  </a:lnTo>
                  <a:lnTo>
                    <a:pt x="64503" y="163169"/>
                  </a:lnTo>
                  <a:lnTo>
                    <a:pt x="66586" y="161086"/>
                  </a:lnTo>
                  <a:lnTo>
                    <a:pt x="80924" y="161086"/>
                  </a:lnTo>
                  <a:lnTo>
                    <a:pt x="83007" y="163169"/>
                  </a:lnTo>
                  <a:lnTo>
                    <a:pt x="83007" y="135750"/>
                  </a:lnTo>
                  <a:lnTo>
                    <a:pt x="52590" y="135750"/>
                  </a:lnTo>
                  <a:lnTo>
                    <a:pt x="52590" y="163169"/>
                  </a:lnTo>
                  <a:lnTo>
                    <a:pt x="52590" y="232003"/>
                  </a:lnTo>
                  <a:lnTo>
                    <a:pt x="50419" y="234086"/>
                  </a:lnTo>
                  <a:lnTo>
                    <a:pt x="36169" y="234086"/>
                  </a:lnTo>
                  <a:lnTo>
                    <a:pt x="34086" y="232003"/>
                  </a:lnTo>
                  <a:lnTo>
                    <a:pt x="34086" y="163169"/>
                  </a:lnTo>
                  <a:lnTo>
                    <a:pt x="36169" y="161086"/>
                  </a:lnTo>
                  <a:lnTo>
                    <a:pt x="50419" y="161086"/>
                  </a:lnTo>
                  <a:lnTo>
                    <a:pt x="52590" y="163169"/>
                  </a:lnTo>
                  <a:lnTo>
                    <a:pt x="52590" y="135750"/>
                  </a:lnTo>
                  <a:lnTo>
                    <a:pt x="2171" y="135750"/>
                  </a:lnTo>
                  <a:lnTo>
                    <a:pt x="0" y="137833"/>
                  </a:lnTo>
                  <a:lnTo>
                    <a:pt x="0" y="257340"/>
                  </a:lnTo>
                  <a:lnTo>
                    <a:pt x="2171" y="259422"/>
                  </a:lnTo>
                  <a:lnTo>
                    <a:pt x="357924" y="259422"/>
                  </a:lnTo>
                  <a:lnTo>
                    <a:pt x="360006" y="257340"/>
                  </a:lnTo>
                  <a:lnTo>
                    <a:pt x="360006" y="234086"/>
                  </a:lnTo>
                  <a:lnTo>
                    <a:pt x="360006" y="217843"/>
                  </a:lnTo>
                  <a:lnTo>
                    <a:pt x="360006" y="177342"/>
                  </a:lnTo>
                  <a:lnTo>
                    <a:pt x="360006" y="161086"/>
                  </a:lnTo>
                  <a:lnTo>
                    <a:pt x="360006" y="137833"/>
                  </a:lnTo>
                  <a:close/>
                </a:path>
                <a:path w="360045" h="259714">
                  <a:moveTo>
                    <a:pt x="360006" y="2082"/>
                  </a:moveTo>
                  <a:lnTo>
                    <a:pt x="357924" y="0"/>
                  </a:lnTo>
                  <a:lnTo>
                    <a:pt x="326009" y="0"/>
                  </a:lnTo>
                  <a:lnTo>
                    <a:pt x="326009" y="61836"/>
                  </a:lnTo>
                  <a:lnTo>
                    <a:pt x="324408" y="69723"/>
                  </a:lnTo>
                  <a:lnTo>
                    <a:pt x="320065" y="76161"/>
                  </a:lnTo>
                  <a:lnTo>
                    <a:pt x="313626" y="80505"/>
                  </a:lnTo>
                  <a:lnTo>
                    <a:pt x="305752" y="82092"/>
                  </a:lnTo>
                  <a:lnTo>
                    <a:pt x="297827" y="80505"/>
                  </a:lnTo>
                  <a:lnTo>
                    <a:pt x="291363" y="76161"/>
                  </a:lnTo>
                  <a:lnTo>
                    <a:pt x="287007" y="69723"/>
                  </a:lnTo>
                  <a:lnTo>
                    <a:pt x="285419" y="61836"/>
                  </a:lnTo>
                  <a:lnTo>
                    <a:pt x="287007" y="53975"/>
                  </a:lnTo>
                  <a:lnTo>
                    <a:pt x="291363" y="47536"/>
                  </a:lnTo>
                  <a:lnTo>
                    <a:pt x="297827" y="43192"/>
                  </a:lnTo>
                  <a:lnTo>
                    <a:pt x="305752" y="41592"/>
                  </a:lnTo>
                  <a:lnTo>
                    <a:pt x="313626" y="43192"/>
                  </a:lnTo>
                  <a:lnTo>
                    <a:pt x="320065" y="47536"/>
                  </a:lnTo>
                  <a:lnTo>
                    <a:pt x="324408" y="53975"/>
                  </a:lnTo>
                  <a:lnTo>
                    <a:pt x="326009" y="61836"/>
                  </a:lnTo>
                  <a:lnTo>
                    <a:pt x="326009" y="0"/>
                  </a:lnTo>
                  <a:lnTo>
                    <a:pt x="113423" y="0"/>
                  </a:lnTo>
                  <a:lnTo>
                    <a:pt x="113423" y="27419"/>
                  </a:lnTo>
                  <a:lnTo>
                    <a:pt x="113423" y="96253"/>
                  </a:lnTo>
                  <a:lnTo>
                    <a:pt x="111340" y="98336"/>
                  </a:lnTo>
                  <a:lnTo>
                    <a:pt x="97002" y="98336"/>
                  </a:lnTo>
                  <a:lnTo>
                    <a:pt x="94919" y="96253"/>
                  </a:lnTo>
                  <a:lnTo>
                    <a:pt x="94919" y="27419"/>
                  </a:lnTo>
                  <a:lnTo>
                    <a:pt x="97002" y="25336"/>
                  </a:lnTo>
                  <a:lnTo>
                    <a:pt x="111340" y="25336"/>
                  </a:lnTo>
                  <a:lnTo>
                    <a:pt x="113423" y="27419"/>
                  </a:lnTo>
                  <a:lnTo>
                    <a:pt x="113423" y="0"/>
                  </a:lnTo>
                  <a:lnTo>
                    <a:pt x="83007" y="0"/>
                  </a:lnTo>
                  <a:lnTo>
                    <a:pt x="83007" y="27419"/>
                  </a:lnTo>
                  <a:lnTo>
                    <a:pt x="83007" y="96253"/>
                  </a:lnTo>
                  <a:lnTo>
                    <a:pt x="80924" y="98336"/>
                  </a:lnTo>
                  <a:lnTo>
                    <a:pt x="66586" y="98336"/>
                  </a:lnTo>
                  <a:lnTo>
                    <a:pt x="64503" y="96253"/>
                  </a:lnTo>
                  <a:lnTo>
                    <a:pt x="64503" y="27419"/>
                  </a:lnTo>
                  <a:lnTo>
                    <a:pt x="66586" y="25336"/>
                  </a:lnTo>
                  <a:lnTo>
                    <a:pt x="80924" y="25336"/>
                  </a:lnTo>
                  <a:lnTo>
                    <a:pt x="83007" y="27419"/>
                  </a:lnTo>
                  <a:lnTo>
                    <a:pt x="83007" y="0"/>
                  </a:lnTo>
                  <a:lnTo>
                    <a:pt x="52590" y="0"/>
                  </a:lnTo>
                  <a:lnTo>
                    <a:pt x="52590" y="27419"/>
                  </a:lnTo>
                  <a:lnTo>
                    <a:pt x="52590" y="96253"/>
                  </a:lnTo>
                  <a:lnTo>
                    <a:pt x="50419" y="98336"/>
                  </a:lnTo>
                  <a:lnTo>
                    <a:pt x="36169" y="98336"/>
                  </a:lnTo>
                  <a:lnTo>
                    <a:pt x="34086" y="96253"/>
                  </a:lnTo>
                  <a:lnTo>
                    <a:pt x="34086" y="27419"/>
                  </a:lnTo>
                  <a:lnTo>
                    <a:pt x="36169" y="25336"/>
                  </a:lnTo>
                  <a:lnTo>
                    <a:pt x="50419" y="25336"/>
                  </a:lnTo>
                  <a:lnTo>
                    <a:pt x="52590" y="27419"/>
                  </a:lnTo>
                  <a:lnTo>
                    <a:pt x="52590" y="0"/>
                  </a:lnTo>
                  <a:lnTo>
                    <a:pt x="2171" y="0"/>
                  </a:lnTo>
                  <a:lnTo>
                    <a:pt x="0" y="2082"/>
                  </a:lnTo>
                  <a:lnTo>
                    <a:pt x="0" y="121589"/>
                  </a:lnTo>
                  <a:lnTo>
                    <a:pt x="2171" y="123672"/>
                  </a:lnTo>
                  <a:lnTo>
                    <a:pt x="357924" y="123672"/>
                  </a:lnTo>
                  <a:lnTo>
                    <a:pt x="360006" y="121589"/>
                  </a:lnTo>
                  <a:lnTo>
                    <a:pt x="360006" y="98336"/>
                  </a:lnTo>
                  <a:lnTo>
                    <a:pt x="360006" y="82092"/>
                  </a:lnTo>
                  <a:lnTo>
                    <a:pt x="360006" y="41592"/>
                  </a:lnTo>
                  <a:lnTo>
                    <a:pt x="360006" y="25336"/>
                  </a:lnTo>
                  <a:lnTo>
                    <a:pt x="360006" y="2082"/>
                  </a:lnTo>
                  <a:close/>
                </a:path>
              </a:pathLst>
            </a:custGeom>
            <a:solidFill>
              <a:srgbClr val="F6D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89260" y="3583571"/>
              <a:ext cx="211353" cy="18101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71340" y="3966083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4" h="37464">
                  <a:moveTo>
                    <a:pt x="18465" y="0"/>
                  </a:moveTo>
                  <a:lnTo>
                    <a:pt x="11262" y="1465"/>
                  </a:lnTo>
                  <a:lnTo>
                    <a:pt x="5394" y="5457"/>
                  </a:lnTo>
                  <a:lnTo>
                    <a:pt x="1445" y="11369"/>
                  </a:lnTo>
                  <a:lnTo>
                    <a:pt x="0" y="18592"/>
                  </a:lnTo>
                  <a:lnTo>
                    <a:pt x="1445" y="25744"/>
                  </a:lnTo>
                  <a:lnTo>
                    <a:pt x="5394" y="31623"/>
                  </a:lnTo>
                  <a:lnTo>
                    <a:pt x="11262" y="35605"/>
                  </a:lnTo>
                  <a:lnTo>
                    <a:pt x="18465" y="37071"/>
                  </a:lnTo>
                  <a:lnTo>
                    <a:pt x="25669" y="35605"/>
                  </a:lnTo>
                  <a:lnTo>
                    <a:pt x="31537" y="31623"/>
                  </a:lnTo>
                  <a:lnTo>
                    <a:pt x="35485" y="25744"/>
                  </a:lnTo>
                  <a:lnTo>
                    <a:pt x="36931" y="18592"/>
                  </a:lnTo>
                  <a:lnTo>
                    <a:pt x="35485" y="11369"/>
                  </a:lnTo>
                  <a:lnTo>
                    <a:pt x="31537" y="5457"/>
                  </a:lnTo>
                  <a:lnTo>
                    <a:pt x="25669" y="1465"/>
                  </a:lnTo>
                  <a:lnTo>
                    <a:pt x="184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57713" y="3557269"/>
              <a:ext cx="274955" cy="493395"/>
            </a:xfrm>
            <a:custGeom>
              <a:avLst/>
              <a:gdLst/>
              <a:ahLst/>
              <a:cxnLst/>
              <a:rect l="l" t="t" r="r" b="b"/>
              <a:pathLst>
                <a:path w="274954" h="493395">
                  <a:moveTo>
                    <a:pt x="271195" y="0"/>
                  </a:moveTo>
                  <a:lnTo>
                    <a:pt x="3378" y="0"/>
                  </a:lnTo>
                  <a:lnTo>
                    <a:pt x="0" y="3238"/>
                  </a:lnTo>
                  <a:lnTo>
                    <a:pt x="0" y="489673"/>
                  </a:lnTo>
                  <a:lnTo>
                    <a:pt x="3378" y="492912"/>
                  </a:lnTo>
                  <a:lnTo>
                    <a:pt x="271195" y="492912"/>
                  </a:lnTo>
                  <a:lnTo>
                    <a:pt x="274561" y="489673"/>
                  </a:lnTo>
                  <a:lnTo>
                    <a:pt x="274561" y="445871"/>
                  </a:lnTo>
                  <a:lnTo>
                    <a:pt x="132092" y="445871"/>
                  </a:lnTo>
                  <a:lnTo>
                    <a:pt x="124889" y="444407"/>
                  </a:lnTo>
                  <a:lnTo>
                    <a:pt x="119021" y="440429"/>
                  </a:lnTo>
                  <a:lnTo>
                    <a:pt x="115072" y="434555"/>
                  </a:lnTo>
                  <a:lnTo>
                    <a:pt x="113626" y="427405"/>
                  </a:lnTo>
                  <a:lnTo>
                    <a:pt x="115072" y="420182"/>
                  </a:lnTo>
                  <a:lnTo>
                    <a:pt x="119021" y="414270"/>
                  </a:lnTo>
                  <a:lnTo>
                    <a:pt x="124889" y="410278"/>
                  </a:lnTo>
                  <a:lnTo>
                    <a:pt x="132092" y="408813"/>
                  </a:lnTo>
                  <a:lnTo>
                    <a:pt x="274561" y="408813"/>
                  </a:lnTo>
                  <a:lnTo>
                    <a:pt x="274561" y="382790"/>
                  </a:lnTo>
                  <a:lnTo>
                    <a:pt x="132092" y="382790"/>
                  </a:lnTo>
                  <a:lnTo>
                    <a:pt x="118227" y="379998"/>
                  </a:lnTo>
                  <a:lnTo>
                    <a:pt x="106918" y="372379"/>
                  </a:lnTo>
                  <a:lnTo>
                    <a:pt x="99299" y="361070"/>
                  </a:lnTo>
                  <a:lnTo>
                    <a:pt x="96507" y="347205"/>
                  </a:lnTo>
                  <a:lnTo>
                    <a:pt x="99299" y="333325"/>
                  </a:lnTo>
                  <a:lnTo>
                    <a:pt x="106918" y="321971"/>
                  </a:lnTo>
                  <a:lnTo>
                    <a:pt x="118227" y="314306"/>
                  </a:lnTo>
                  <a:lnTo>
                    <a:pt x="132092" y="311492"/>
                  </a:lnTo>
                  <a:lnTo>
                    <a:pt x="274561" y="311492"/>
                  </a:lnTo>
                  <a:lnTo>
                    <a:pt x="274561" y="207302"/>
                  </a:lnTo>
                  <a:lnTo>
                    <a:pt x="34912" y="207302"/>
                  </a:lnTo>
                  <a:lnTo>
                    <a:pt x="31546" y="204063"/>
                  </a:lnTo>
                  <a:lnTo>
                    <a:pt x="31546" y="129666"/>
                  </a:lnTo>
                  <a:lnTo>
                    <a:pt x="34912" y="126301"/>
                  </a:lnTo>
                  <a:lnTo>
                    <a:pt x="274561" y="126301"/>
                  </a:lnTo>
                  <a:lnTo>
                    <a:pt x="274561" y="107289"/>
                  </a:lnTo>
                  <a:lnTo>
                    <a:pt x="34912" y="107289"/>
                  </a:lnTo>
                  <a:lnTo>
                    <a:pt x="31546" y="103924"/>
                  </a:lnTo>
                  <a:lnTo>
                    <a:pt x="31546" y="29654"/>
                  </a:lnTo>
                  <a:lnTo>
                    <a:pt x="34912" y="26288"/>
                  </a:lnTo>
                  <a:lnTo>
                    <a:pt x="274561" y="26288"/>
                  </a:lnTo>
                  <a:lnTo>
                    <a:pt x="274561" y="3238"/>
                  </a:lnTo>
                  <a:lnTo>
                    <a:pt x="271195" y="0"/>
                  </a:lnTo>
                  <a:close/>
                </a:path>
                <a:path w="274954" h="493395">
                  <a:moveTo>
                    <a:pt x="274561" y="408813"/>
                  </a:moveTo>
                  <a:lnTo>
                    <a:pt x="132092" y="408813"/>
                  </a:lnTo>
                  <a:lnTo>
                    <a:pt x="139296" y="410278"/>
                  </a:lnTo>
                  <a:lnTo>
                    <a:pt x="145164" y="414270"/>
                  </a:lnTo>
                  <a:lnTo>
                    <a:pt x="149112" y="420182"/>
                  </a:lnTo>
                  <a:lnTo>
                    <a:pt x="150558" y="427405"/>
                  </a:lnTo>
                  <a:lnTo>
                    <a:pt x="149112" y="434555"/>
                  </a:lnTo>
                  <a:lnTo>
                    <a:pt x="145164" y="440429"/>
                  </a:lnTo>
                  <a:lnTo>
                    <a:pt x="139296" y="444407"/>
                  </a:lnTo>
                  <a:lnTo>
                    <a:pt x="132092" y="445871"/>
                  </a:lnTo>
                  <a:lnTo>
                    <a:pt x="274561" y="445871"/>
                  </a:lnTo>
                  <a:lnTo>
                    <a:pt x="274561" y="408813"/>
                  </a:lnTo>
                  <a:close/>
                </a:path>
                <a:path w="274954" h="493395">
                  <a:moveTo>
                    <a:pt x="274561" y="311492"/>
                  </a:moveTo>
                  <a:lnTo>
                    <a:pt x="132092" y="311492"/>
                  </a:lnTo>
                  <a:lnTo>
                    <a:pt x="145973" y="314306"/>
                  </a:lnTo>
                  <a:lnTo>
                    <a:pt x="157332" y="321971"/>
                  </a:lnTo>
                  <a:lnTo>
                    <a:pt x="165002" y="333325"/>
                  </a:lnTo>
                  <a:lnTo>
                    <a:pt x="167817" y="347205"/>
                  </a:lnTo>
                  <a:lnTo>
                    <a:pt x="165002" y="361070"/>
                  </a:lnTo>
                  <a:lnTo>
                    <a:pt x="157332" y="372379"/>
                  </a:lnTo>
                  <a:lnTo>
                    <a:pt x="145973" y="379998"/>
                  </a:lnTo>
                  <a:lnTo>
                    <a:pt x="132092" y="382790"/>
                  </a:lnTo>
                  <a:lnTo>
                    <a:pt x="274561" y="382790"/>
                  </a:lnTo>
                  <a:lnTo>
                    <a:pt x="274561" y="311492"/>
                  </a:lnTo>
                  <a:close/>
                </a:path>
                <a:path w="274954" h="493395">
                  <a:moveTo>
                    <a:pt x="274561" y="126301"/>
                  </a:moveTo>
                  <a:lnTo>
                    <a:pt x="239661" y="126301"/>
                  </a:lnTo>
                  <a:lnTo>
                    <a:pt x="242900" y="129666"/>
                  </a:lnTo>
                  <a:lnTo>
                    <a:pt x="242900" y="204063"/>
                  </a:lnTo>
                  <a:lnTo>
                    <a:pt x="239661" y="207302"/>
                  </a:lnTo>
                  <a:lnTo>
                    <a:pt x="274561" y="207302"/>
                  </a:lnTo>
                  <a:lnTo>
                    <a:pt x="274561" y="126301"/>
                  </a:lnTo>
                  <a:close/>
                </a:path>
                <a:path w="274954" h="493395">
                  <a:moveTo>
                    <a:pt x="274561" y="26288"/>
                  </a:moveTo>
                  <a:lnTo>
                    <a:pt x="239661" y="26288"/>
                  </a:lnTo>
                  <a:lnTo>
                    <a:pt x="242900" y="29654"/>
                  </a:lnTo>
                  <a:lnTo>
                    <a:pt x="242900" y="103924"/>
                  </a:lnTo>
                  <a:lnTo>
                    <a:pt x="239661" y="107289"/>
                  </a:lnTo>
                  <a:lnTo>
                    <a:pt x="274561" y="107289"/>
                  </a:lnTo>
                  <a:lnTo>
                    <a:pt x="274561" y="26288"/>
                  </a:lnTo>
                  <a:close/>
                </a:path>
              </a:pathLst>
            </a:custGeom>
            <a:solidFill>
              <a:srgbClr val="F79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54233" y="3868775"/>
              <a:ext cx="71297" cy="7129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46829" y="3964749"/>
              <a:ext cx="170891" cy="17087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132277" y="3556355"/>
              <a:ext cx="215265" cy="184150"/>
            </a:xfrm>
            <a:custGeom>
              <a:avLst/>
              <a:gdLst/>
              <a:ahLst/>
              <a:cxnLst/>
              <a:rect l="l" t="t" r="r" b="b"/>
              <a:pathLst>
                <a:path w="215264" h="184150">
                  <a:moveTo>
                    <a:pt x="214960" y="105156"/>
                  </a:moveTo>
                  <a:lnTo>
                    <a:pt x="211531" y="101727"/>
                  </a:lnTo>
                  <a:lnTo>
                    <a:pt x="3276" y="101727"/>
                  </a:lnTo>
                  <a:lnTo>
                    <a:pt x="0" y="105156"/>
                  </a:lnTo>
                  <a:lnTo>
                    <a:pt x="0" y="180835"/>
                  </a:lnTo>
                  <a:lnTo>
                    <a:pt x="3276" y="184124"/>
                  </a:lnTo>
                  <a:lnTo>
                    <a:pt x="211531" y="184124"/>
                  </a:lnTo>
                  <a:lnTo>
                    <a:pt x="214960" y="180835"/>
                  </a:lnTo>
                  <a:lnTo>
                    <a:pt x="214960" y="105156"/>
                  </a:lnTo>
                  <a:close/>
                </a:path>
                <a:path w="215264" h="184150">
                  <a:moveTo>
                    <a:pt x="214960" y="3429"/>
                  </a:moveTo>
                  <a:lnTo>
                    <a:pt x="211531" y="0"/>
                  </a:lnTo>
                  <a:lnTo>
                    <a:pt x="3276" y="0"/>
                  </a:lnTo>
                  <a:lnTo>
                    <a:pt x="0" y="3429"/>
                  </a:lnTo>
                  <a:lnTo>
                    <a:pt x="0" y="78968"/>
                  </a:lnTo>
                  <a:lnTo>
                    <a:pt x="3276" y="82397"/>
                  </a:lnTo>
                  <a:lnTo>
                    <a:pt x="211531" y="82397"/>
                  </a:lnTo>
                  <a:lnTo>
                    <a:pt x="214960" y="78968"/>
                  </a:lnTo>
                  <a:lnTo>
                    <a:pt x="214960" y="3429"/>
                  </a:lnTo>
                  <a:close/>
                </a:path>
              </a:pathLst>
            </a:custGeom>
            <a:solidFill>
              <a:srgbClr val="BB3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47301" y="3571443"/>
              <a:ext cx="185420" cy="154305"/>
            </a:xfrm>
            <a:custGeom>
              <a:avLst/>
              <a:gdLst/>
              <a:ahLst/>
              <a:cxnLst/>
              <a:rect l="l" t="t" r="r" b="b"/>
              <a:pathLst>
                <a:path w="185420" h="154304">
                  <a:moveTo>
                    <a:pt x="184835" y="101752"/>
                  </a:moveTo>
                  <a:lnTo>
                    <a:pt x="0" y="101752"/>
                  </a:lnTo>
                  <a:lnTo>
                    <a:pt x="0" y="154038"/>
                  </a:lnTo>
                  <a:lnTo>
                    <a:pt x="184835" y="154038"/>
                  </a:lnTo>
                  <a:lnTo>
                    <a:pt x="184835" y="101752"/>
                  </a:lnTo>
                  <a:close/>
                </a:path>
                <a:path w="185420" h="154304">
                  <a:moveTo>
                    <a:pt x="184835" y="0"/>
                  </a:moveTo>
                  <a:lnTo>
                    <a:pt x="0" y="0"/>
                  </a:lnTo>
                  <a:lnTo>
                    <a:pt x="0" y="52273"/>
                  </a:lnTo>
                  <a:lnTo>
                    <a:pt x="184835" y="52273"/>
                  </a:lnTo>
                  <a:lnTo>
                    <a:pt x="184835" y="0"/>
                  </a:lnTo>
                  <a:close/>
                </a:path>
              </a:pathLst>
            </a:custGeom>
            <a:solidFill>
              <a:srgbClr val="EF4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15627" y="394544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770" y="0"/>
                  </a:moveTo>
                  <a:lnTo>
                    <a:pt x="11497" y="1490"/>
                  </a:lnTo>
                  <a:lnTo>
                    <a:pt x="5527" y="5551"/>
                  </a:lnTo>
                  <a:lnTo>
                    <a:pt x="1486" y="11567"/>
                  </a:lnTo>
                  <a:lnTo>
                    <a:pt x="0" y="18923"/>
                  </a:lnTo>
                  <a:lnTo>
                    <a:pt x="1486" y="26192"/>
                  </a:lnTo>
                  <a:lnTo>
                    <a:pt x="5527" y="32167"/>
                  </a:lnTo>
                  <a:lnTo>
                    <a:pt x="11497" y="36216"/>
                  </a:lnTo>
                  <a:lnTo>
                    <a:pt x="18770" y="37706"/>
                  </a:lnTo>
                  <a:lnTo>
                    <a:pt x="26128" y="36216"/>
                  </a:lnTo>
                  <a:lnTo>
                    <a:pt x="32148" y="32167"/>
                  </a:lnTo>
                  <a:lnTo>
                    <a:pt x="36213" y="26192"/>
                  </a:lnTo>
                  <a:lnTo>
                    <a:pt x="37706" y="18923"/>
                  </a:lnTo>
                  <a:lnTo>
                    <a:pt x="36213" y="11567"/>
                  </a:lnTo>
                  <a:lnTo>
                    <a:pt x="32148" y="5551"/>
                  </a:lnTo>
                  <a:lnTo>
                    <a:pt x="26128" y="1490"/>
                  </a:lnTo>
                  <a:lnTo>
                    <a:pt x="187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98202" y="3846448"/>
              <a:ext cx="72529" cy="7252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100044" y="3529621"/>
              <a:ext cx="279400" cy="501650"/>
            </a:xfrm>
            <a:custGeom>
              <a:avLst/>
              <a:gdLst/>
              <a:ahLst/>
              <a:cxnLst/>
              <a:rect l="l" t="t" r="r" b="b"/>
              <a:pathLst>
                <a:path w="279400" h="501650">
                  <a:moveTo>
                    <a:pt x="275983" y="0"/>
                  </a:moveTo>
                  <a:lnTo>
                    <a:pt x="3428" y="0"/>
                  </a:lnTo>
                  <a:lnTo>
                    <a:pt x="0" y="3289"/>
                  </a:lnTo>
                  <a:lnTo>
                    <a:pt x="0" y="498068"/>
                  </a:lnTo>
                  <a:lnTo>
                    <a:pt x="3428" y="501357"/>
                  </a:lnTo>
                  <a:lnTo>
                    <a:pt x="275983" y="501357"/>
                  </a:lnTo>
                  <a:lnTo>
                    <a:pt x="279272" y="498068"/>
                  </a:lnTo>
                  <a:lnTo>
                    <a:pt x="279272" y="453516"/>
                  </a:lnTo>
                  <a:lnTo>
                    <a:pt x="134353" y="453516"/>
                  </a:lnTo>
                  <a:lnTo>
                    <a:pt x="127085" y="452028"/>
                  </a:lnTo>
                  <a:lnTo>
                    <a:pt x="121115" y="447982"/>
                  </a:lnTo>
                  <a:lnTo>
                    <a:pt x="117070" y="442008"/>
                  </a:lnTo>
                  <a:lnTo>
                    <a:pt x="115582" y="434733"/>
                  </a:lnTo>
                  <a:lnTo>
                    <a:pt x="117070" y="427383"/>
                  </a:lnTo>
                  <a:lnTo>
                    <a:pt x="121115" y="421366"/>
                  </a:lnTo>
                  <a:lnTo>
                    <a:pt x="127085" y="417302"/>
                  </a:lnTo>
                  <a:lnTo>
                    <a:pt x="134353" y="415810"/>
                  </a:lnTo>
                  <a:lnTo>
                    <a:pt x="279272" y="415810"/>
                  </a:lnTo>
                  <a:lnTo>
                    <a:pt x="279272" y="389356"/>
                  </a:lnTo>
                  <a:lnTo>
                    <a:pt x="134353" y="389356"/>
                  </a:lnTo>
                  <a:lnTo>
                    <a:pt x="120320" y="386515"/>
                  </a:lnTo>
                  <a:lnTo>
                    <a:pt x="108813" y="378764"/>
                  </a:lnTo>
                  <a:lnTo>
                    <a:pt x="101031" y="367260"/>
                  </a:lnTo>
                  <a:lnTo>
                    <a:pt x="98170" y="353161"/>
                  </a:lnTo>
                  <a:lnTo>
                    <a:pt x="101031" y="339040"/>
                  </a:lnTo>
                  <a:lnTo>
                    <a:pt x="108813" y="327488"/>
                  </a:lnTo>
                  <a:lnTo>
                    <a:pt x="120320" y="319689"/>
                  </a:lnTo>
                  <a:lnTo>
                    <a:pt x="134353" y="316826"/>
                  </a:lnTo>
                  <a:lnTo>
                    <a:pt x="279272" y="316826"/>
                  </a:lnTo>
                  <a:lnTo>
                    <a:pt x="279272" y="210858"/>
                  </a:lnTo>
                  <a:lnTo>
                    <a:pt x="35509" y="210858"/>
                  </a:lnTo>
                  <a:lnTo>
                    <a:pt x="32232" y="207568"/>
                  </a:lnTo>
                  <a:lnTo>
                    <a:pt x="32232" y="131889"/>
                  </a:lnTo>
                  <a:lnTo>
                    <a:pt x="35509" y="128460"/>
                  </a:lnTo>
                  <a:lnTo>
                    <a:pt x="279272" y="128460"/>
                  </a:lnTo>
                  <a:lnTo>
                    <a:pt x="279272" y="109131"/>
                  </a:lnTo>
                  <a:lnTo>
                    <a:pt x="35509" y="109131"/>
                  </a:lnTo>
                  <a:lnTo>
                    <a:pt x="32232" y="105702"/>
                  </a:lnTo>
                  <a:lnTo>
                    <a:pt x="32232" y="30162"/>
                  </a:lnTo>
                  <a:lnTo>
                    <a:pt x="35509" y="26733"/>
                  </a:lnTo>
                  <a:lnTo>
                    <a:pt x="279272" y="26733"/>
                  </a:lnTo>
                  <a:lnTo>
                    <a:pt x="279272" y="3289"/>
                  </a:lnTo>
                  <a:lnTo>
                    <a:pt x="275983" y="0"/>
                  </a:lnTo>
                  <a:close/>
                </a:path>
                <a:path w="279400" h="501650">
                  <a:moveTo>
                    <a:pt x="279272" y="415810"/>
                  </a:moveTo>
                  <a:lnTo>
                    <a:pt x="134353" y="415810"/>
                  </a:lnTo>
                  <a:lnTo>
                    <a:pt x="141716" y="417302"/>
                  </a:lnTo>
                  <a:lnTo>
                    <a:pt x="147735" y="421366"/>
                  </a:lnTo>
                  <a:lnTo>
                    <a:pt x="151798" y="427383"/>
                  </a:lnTo>
                  <a:lnTo>
                    <a:pt x="153288" y="434733"/>
                  </a:lnTo>
                  <a:lnTo>
                    <a:pt x="151798" y="442008"/>
                  </a:lnTo>
                  <a:lnTo>
                    <a:pt x="147735" y="447982"/>
                  </a:lnTo>
                  <a:lnTo>
                    <a:pt x="141716" y="452028"/>
                  </a:lnTo>
                  <a:lnTo>
                    <a:pt x="134353" y="453516"/>
                  </a:lnTo>
                  <a:lnTo>
                    <a:pt x="279272" y="453516"/>
                  </a:lnTo>
                  <a:lnTo>
                    <a:pt x="279272" y="415810"/>
                  </a:lnTo>
                  <a:close/>
                </a:path>
                <a:path w="279400" h="501650">
                  <a:moveTo>
                    <a:pt x="279272" y="316826"/>
                  </a:moveTo>
                  <a:lnTo>
                    <a:pt x="134353" y="316826"/>
                  </a:lnTo>
                  <a:lnTo>
                    <a:pt x="148474" y="319689"/>
                  </a:lnTo>
                  <a:lnTo>
                    <a:pt x="160026" y="327488"/>
                  </a:lnTo>
                  <a:lnTo>
                    <a:pt x="167825" y="339040"/>
                  </a:lnTo>
                  <a:lnTo>
                    <a:pt x="170687" y="353161"/>
                  </a:lnTo>
                  <a:lnTo>
                    <a:pt x="167825" y="367260"/>
                  </a:lnTo>
                  <a:lnTo>
                    <a:pt x="160026" y="378764"/>
                  </a:lnTo>
                  <a:lnTo>
                    <a:pt x="148474" y="386515"/>
                  </a:lnTo>
                  <a:lnTo>
                    <a:pt x="134353" y="389356"/>
                  </a:lnTo>
                  <a:lnTo>
                    <a:pt x="279272" y="389356"/>
                  </a:lnTo>
                  <a:lnTo>
                    <a:pt x="279272" y="316826"/>
                  </a:lnTo>
                  <a:close/>
                </a:path>
                <a:path w="279400" h="501650">
                  <a:moveTo>
                    <a:pt x="279272" y="128460"/>
                  </a:moveTo>
                  <a:lnTo>
                    <a:pt x="243763" y="128460"/>
                  </a:lnTo>
                  <a:lnTo>
                    <a:pt x="247192" y="131889"/>
                  </a:lnTo>
                  <a:lnTo>
                    <a:pt x="247192" y="207568"/>
                  </a:lnTo>
                  <a:lnTo>
                    <a:pt x="243763" y="210858"/>
                  </a:lnTo>
                  <a:lnTo>
                    <a:pt x="279272" y="210858"/>
                  </a:lnTo>
                  <a:lnTo>
                    <a:pt x="279272" y="128460"/>
                  </a:lnTo>
                  <a:close/>
                </a:path>
                <a:path w="279400" h="501650">
                  <a:moveTo>
                    <a:pt x="279272" y="26733"/>
                  </a:moveTo>
                  <a:lnTo>
                    <a:pt x="243763" y="26733"/>
                  </a:lnTo>
                  <a:lnTo>
                    <a:pt x="247192" y="30162"/>
                  </a:lnTo>
                  <a:lnTo>
                    <a:pt x="247192" y="105702"/>
                  </a:lnTo>
                  <a:lnTo>
                    <a:pt x="243763" y="109131"/>
                  </a:lnTo>
                  <a:lnTo>
                    <a:pt x="279272" y="109131"/>
                  </a:lnTo>
                  <a:lnTo>
                    <a:pt x="279272" y="26733"/>
                  </a:lnTo>
                  <a:close/>
                </a:path>
              </a:pathLst>
            </a:custGeom>
            <a:solidFill>
              <a:srgbClr val="EF4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13290" y="386153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107" y="0"/>
                  </a:moveTo>
                  <a:lnTo>
                    <a:pt x="12896" y="1662"/>
                  </a:lnTo>
                  <a:lnTo>
                    <a:pt x="6186" y="6203"/>
                  </a:lnTo>
                  <a:lnTo>
                    <a:pt x="1660" y="12955"/>
                  </a:lnTo>
                  <a:lnTo>
                    <a:pt x="0" y="21247"/>
                  </a:lnTo>
                  <a:lnTo>
                    <a:pt x="1660" y="29487"/>
                  </a:lnTo>
                  <a:lnTo>
                    <a:pt x="6186" y="36248"/>
                  </a:lnTo>
                  <a:lnTo>
                    <a:pt x="12896" y="40824"/>
                  </a:lnTo>
                  <a:lnTo>
                    <a:pt x="21107" y="42506"/>
                  </a:lnTo>
                  <a:lnTo>
                    <a:pt x="29406" y="40824"/>
                  </a:lnTo>
                  <a:lnTo>
                    <a:pt x="36161" y="36248"/>
                  </a:lnTo>
                  <a:lnTo>
                    <a:pt x="40704" y="29487"/>
                  </a:lnTo>
                  <a:lnTo>
                    <a:pt x="42367" y="21247"/>
                  </a:lnTo>
                  <a:lnTo>
                    <a:pt x="40704" y="12955"/>
                  </a:lnTo>
                  <a:lnTo>
                    <a:pt x="36161" y="6203"/>
                  </a:lnTo>
                  <a:lnTo>
                    <a:pt x="29406" y="1662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7EC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86239" y="3944086"/>
              <a:ext cx="173812" cy="1738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62420" y="3518865"/>
              <a:ext cx="359994" cy="57805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62367" y="3510127"/>
              <a:ext cx="360006" cy="58720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55234" y="5022468"/>
              <a:ext cx="369874" cy="59391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925072" y="3524287"/>
              <a:ext cx="210159" cy="17999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06568" y="3904665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4" h="37464">
                  <a:moveTo>
                    <a:pt x="18351" y="0"/>
                  </a:moveTo>
                  <a:lnTo>
                    <a:pt x="11240" y="1456"/>
                  </a:lnTo>
                  <a:lnTo>
                    <a:pt x="5403" y="5426"/>
                  </a:lnTo>
                  <a:lnTo>
                    <a:pt x="1452" y="11304"/>
                  </a:lnTo>
                  <a:lnTo>
                    <a:pt x="0" y="18491"/>
                  </a:lnTo>
                  <a:lnTo>
                    <a:pt x="1452" y="25603"/>
                  </a:lnTo>
                  <a:lnTo>
                    <a:pt x="5403" y="31445"/>
                  </a:lnTo>
                  <a:lnTo>
                    <a:pt x="11240" y="35400"/>
                  </a:lnTo>
                  <a:lnTo>
                    <a:pt x="18351" y="36855"/>
                  </a:lnTo>
                  <a:lnTo>
                    <a:pt x="25545" y="35400"/>
                  </a:lnTo>
                  <a:lnTo>
                    <a:pt x="31427" y="31445"/>
                  </a:lnTo>
                  <a:lnTo>
                    <a:pt x="35398" y="25603"/>
                  </a:lnTo>
                  <a:lnTo>
                    <a:pt x="36855" y="18491"/>
                  </a:lnTo>
                  <a:lnTo>
                    <a:pt x="35398" y="11304"/>
                  </a:lnTo>
                  <a:lnTo>
                    <a:pt x="31427" y="5426"/>
                  </a:lnTo>
                  <a:lnTo>
                    <a:pt x="25545" y="1456"/>
                  </a:lnTo>
                  <a:lnTo>
                    <a:pt x="18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89550" y="3807878"/>
              <a:ext cx="70891" cy="709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893576" y="3498138"/>
              <a:ext cx="273050" cy="490220"/>
            </a:xfrm>
            <a:custGeom>
              <a:avLst/>
              <a:gdLst/>
              <a:ahLst/>
              <a:cxnLst/>
              <a:rect l="l" t="t" r="r" b="b"/>
              <a:pathLst>
                <a:path w="273050" h="490220">
                  <a:moveTo>
                    <a:pt x="269811" y="0"/>
                  </a:moveTo>
                  <a:lnTo>
                    <a:pt x="3352" y="0"/>
                  </a:lnTo>
                  <a:lnTo>
                    <a:pt x="0" y="3213"/>
                  </a:lnTo>
                  <a:lnTo>
                    <a:pt x="0" y="486943"/>
                  </a:lnTo>
                  <a:lnTo>
                    <a:pt x="3352" y="490156"/>
                  </a:lnTo>
                  <a:lnTo>
                    <a:pt x="269811" y="490156"/>
                  </a:lnTo>
                  <a:lnTo>
                    <a:pt x="273024" y="486943"/>
                  </a:lnTo>
                  <a:lnTo>
                    <a:pt x="273024" y="443382"/>
                  </a:lnTo>
                  <a:lnTo>
                    <a:pt x="131356" y="443382"/>
                  </a:lnTo>
                  <a:lnTo>
                    <a:pt x="124245" y="441927"/>
                  </a:lnTo>
                  <a:lnTo>
                    <a:pt x="118408" y="437972"/>
                  </a:lnTo>
                  <a:lnTo>
                    <a:pt x="114457" y="432130"/>
                  </a:lnTo>
                  <a:lnTo>
                    <a:pt x="113004" y="425018"/>
                  </a:lnTo>
                  <a:lnTo>
                    <a:pt x="114457" y="417831"/>
                  </a:lnTo>
                  <a:lnTo>
                    <a:pt x="118408" y="411953"/>
                  </a:lnTo>
                  <a:lnTo>
                    <a:pt x="124245" y="407983"/>
                  </a:lnTo>
                  <a:lnTo>
                    <a:pt x="131356" y="406527"/>
                  </a:lnTo>
                  <a:lnTo>
                    <a:pt x="273024" y="406527"/>
                  </a:lnTo>
                  <a:lnTo>
                    <a:pt x="273024" y="380657"/>
                  </a:lnTo>
                  <a:lnTo>
                    <a:pt x="131356" y="380657"/>
                  </a:lnTo>
                  <a:lnTo>
                    <a:pt x="117630" y="377878"/>
                  </a:lnTo>
                  <a:lnTo>
                    <a:pt x="106378" y="370298"/>
                  </a:lnTo>
                  <a:lnTo>
                    <a:pt x="98769" y="359049"/>
                  </a:lnTo>
                  <a:lnTo>
                    <a:pt x="95973" y="345262"/>
                  </a:lnTo>
                  <a:lnTo>
                    <a:pt x="98769" y="331462"/>
                  </a:lnTo>
                  <a:lnTo>
                    <a:pt x="106378" y="320173"/>
                  </a:lnTo>
                  <a:lnTo>
                    <a:pt x="117630" y="312550"/>
                  </a:lnTo>
                  <a:lnTo>
                    <a:pt x="131356" y="309753"/>
                  </a:lnTo>
                  <a:lnTo>
                    <a:pt x="273024" y="309753"/>
                  </a:lnTo>
                  <a:lnTo>
                    <a:pt x="273024" y="206146"/>
                  </a:lnTo>
                  <a:lnTo>
                    <a:pt x="34709" y="206146"/>
                  </a:lnTo>
                  <a:lnTo>
                    <a:pt x="31508" y="202933"/>
                  </a:lnTo>
                  <a:lnTo>
                    <a:pt x="31508" y="128943"/>
                  </a:lnTo>
                  <a:lnTo>
                    <a:pt x="34709" y="125590"/>
                  </a:lnTo>
                  <a:lnTo>
                    <a:pt x="273024" y="125590"/>
                  </a:lnTo>
                  <a:lnTo>
                    <a:pt x="273024" y="106692"/>
                  </a:lnTo>
                  <a:lnTo>
                    <a:pt x="34709" y="106692"/>
                  </a:lnTo>
                  <a:lnTo>
                    <a:pt x="31508" y="103339"/>
                  </a:lnTo>
                  <a:lnTo>
                    <a:pt x="31508" y="29489"/>
                  </a:lnTo>
                  <a:lnTo>
                    <a:pt x="34709" y="26136"/>
                  </a:lnTo>
                  <a:lnTo>
                    <a:pt x="273024" y="26136"/>
                  </a:lnTo>
                  <a:lnTo>
                    <a:pt x="273024" y="3213"/>
                  </a:lnTo>
                  <a:lnTo>
                    <a:pt x="269811" y="0"/>
                  </a:lnTo>
                  <a:close/>
                </a:path>
                <a:path w="273050" h="490220">
                  <a:moveTo>
                    <a:pt x="273024" y="406527"/>
                  </a:moveTo>
                  <a:lnTo>
                    <a:pt x="131356" y="406527"/>
                  </a:lnTo>
                  <a:lnTo>
                    <a:pt x="138549" y="407983"/>
                  </a:lnTo>
                  <a:lnTo>
                    <a:pt x="144432" y="411953"/>
                  </a:lnTo>
                  <a:lnTo>
                    <a:pt x="148402" y="417831"/>
                  </a:lnTo>
                  <a:lnTo>
                    <a:pt x="149860" y="425018"/>
                  </a:lnTo>
                  <a:lnTo>
                    <a:pt x="148402" y="432130"/>
                  </a:lnTo>
                  <a:lnTo>
                    <a:pt x="144432" y="437972"/>
                  </a:lnTo>
                  <a:lnTo>
                    <a:pt x="138549" y="441927"/>
                  </a:lnTo>
                  <a:lnTo>
                    <a:pt x="131356" y="443382"/>
                  </a:lnTo>
                  <a:lnTo>
                    <a:pt x="273024" y="443382"/>
                  </a:lnTo>
                  <a:lnTo>
                    <a:pt x="273024" y="406527"/>
                  </a:lnTo>
                  <a:close/>
                </a:path>
                <a:path w="273050" h="490220">
                  <a:moveTo>
                    <a:pt x="273024" y="309753"/>
                  </a:moveTo>
                  <a:lnTo>
                    <a:pt x="131356" y="309753"/>
                  </a:lnTo>
                  <a:lnTo>
                    <a:pt x="145157" y="312550"/>
                  </a:lnTo>
                  <a:lnTo>
                    <a:pt x="156451" y="320173"/>
                  </a:lnTo>
                  <a:lnTo>
                    <a:pt x="164078" y="331462"/>
                  </a:lnTo>
                  <a:lnTo>
                    <a:pt x="166878" y="345262"/>
                  </a:lnTo>
                  <a:lnTo>
                    <a:pt x="164078" y="359049"/>
                  </a:lnTo>
                  <a:lnTo>
                    <a:pt x="156451" y="370298"/>
                  </a:lnTo>
                  <a:lnTo>
                    <a:pt x="145157" y="377878"/>
                  </a:lnTo>
                  <a:lnTo>
                    <a:pt x="131356" y="380657"/>
                  </a:lnTo>
                  <a:lnTo>
                    <a:pt x="273024" y="380657"/>
                  </a:lnTo>
                  <a:lnTo>
                    <a:pt x="273024" y="309753"/>
                  </a:lnTo>
                  <a:close/>
                </a:path>
                <a:path w="273050" h="490220">
                  <a:moveTo>
                    <a:pt x="273024" y="125590"/>
                  </a:moveTo>
                  <a:lnTo>
                    <a:pt x="238315" y="125590"/>
                  </a:lnTo>
                  <a:lnTo>
                    <a:pt x="241668" y="128943"/>
                  </a:lnTo>
                  <a:lnTo>
                    <a:pt x="241668" y="202933"/>
                  </a:lnTo>
                  <a:lnTo>
                    <a:pt x="238315" y="206146"/>
                  </a:lnTo>
                  <a:lnTo>
                    <a:pt x="273024" y="206146"/>
                  </a:lnTo>
                  <a:lnTo>
                    <a:pt x="273024" y="125590"/>
                  </a:lnTo>
                  <a:close/>
                </a:path>
                <a:path w="273050" h="490220">
                  <a:moveTo>
                    <a:pt x="273024" y="26136"/>
                  </a:moveTo>
                  <a:lnTo>
                    <a:pt x="238315" y="26136"/>
                  </a:lnTo>
                  <a:lnTo>
                    <a:pt x="241668" y="29489"/>
                  </a:lnTo>
                  <a:lnTo>
                    <a:pt x="241668" y="103339"/>
                  </a:lnTo>
                  <a:lnTo>
                    <a:pt x="238315" y="106692"/>
                  </a:lnTo>
                  <a:lnTo>
                    <a:pt x="273024" y="106692"/>
                  </a:lnTo>
                  <a:lnTo>
                    <a:pt x="273024" y="26136"/>
                  </a:lnTo>
                  <a:close/>
                </a:path>
              </a:pathLst>
            </a:custGeom>
            <a:solidFill>
              <a:srgbClr val="EF4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04282" y="382263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37" y="0"/>
                  </a:moveTo>
                  <a:lnTo>
                    <a:pt x="12606" y="1624"/>
                  </a:lnTo>
                  <a:lnTo>
                    <a:pt x="6046" y="6064"/>
                  </a:lnTo>
                  <a:lnTo>
                    <a:pt x="1622" y="12665"/>
                  </a:lnTo>
                  <a:lnTo>
                    <a:pt x="0" y="20777"/>
                  </a:lnTo>
                  <a:lnTo>
                    <a:pt x="1622" y="28829"/>
                  </a:lnTo>
                  <a:lnTo>
                    <a:pt x="6046" y="35437"/>
                  </a:lnTo>
                  <a:lnTo>
                    <a:pt x="12606" y="39909"/>
                  </a:lnTo>
                  <a:lnTo>
                    <a:pt x="20637" y="41554"/>
                  </a:lnTo>
                  <a:lnTo>
                    <a:pt x="28750" y="39909"/>
                  </a:lnTo>
                  <a:lnTo>
                    <a:pt x="35356" y="35437"/>
                  </a:lnTo>
                  <a:lnTo>
                    <a:pt x="39800" y="28829"/>
                  </a:lnTo>
                  <a:lnTo>
                    <a:pt x="41427" y="20777"/>
                  </a:lnTo>
                  <a:lnTo>
                    <a:pt x="39800" y="12665"/>
                  </a:lnTo>
                  <a:lnTo>
                    <a:pt x="35356" y="6064"/>
                  </a:lnTo>
                  <a:lnTo>
                    <a:pt x="28750" y="1624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7EC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75605" y="3903319"/>
              <a:ext cx="213969" cy="20617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671972" y="3522268"/>
              <a:ext cx="194055" cy="16621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47334" y="3873499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352" y="0"/>
                  </a:moveTo>
                  <a:lnTo>
                    <a:pt x="7556" y="0"/>
                  </a:lnTo>
                  <a:lnTo>
                    <a:pt x="0" y="7670"/>
                  </a:lnTo>
                  <a:lnTo>
                    <a:pt x="0" y="26365"/>
                  </a:lnTo>
                  <a:lnTo>
                    <a:pt x="7556" y="34036"/>
                  </a:lnTo>
                  <a:lnTo>
                    <a:pt x="26352" y="34036"/>
                  </a:lnTo>
                  <a:lnTo>
                    <a:pt x="33908" y="26365"/>
                  </a:lnTo>
                  <a:lnTo>
                    <a:pt x="33908" y="76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43003" y="3498138"/>
              <a:ext cx="252095" cy="452755"/>
            </a:xfrm>
            <a:custGeom>
              <a:avLst/>
              <a:gdLst/>
              <a:ahLst/>
              <a:cxnLst/>
              <a:rect l="l" t="t" r="r" b="b"/>
              <a:pathLst>
                <a:path w="252095" h="452754">
                  <a:moveTo>
                    <a:pt x="249008" y="0"/>
                  </a:moveTo>
                  <a:lnTo>
                    <a:pt x="3098" y="0"/>
                  </a:lnTo>
                  <a:lnTo>
                    <a:pt x="0" y="2971"/>
                  </a:lnTo>
                  <a:lnTo>
                    <a:pt x="0" y="449618"/>
                  </a:lnTo>
                  <a:lnTo>
                    <a:pt x="3098" y="452589"/>
                  </a:lnTo>
                  <a:lnTo>
                    <a:pt x="249008" y="452589"/>
                  </a:lnTo>
                  <a:lnTo>
                    <a:pt x="252094" y="449618"/>
                  </a:lnTo>
                  <a:lnTo>
                    <a:pt x="252094" y="409397"/>
                  </a:lnTo>
                  <a:lnTo>
                    <a:pt x="111874" y="409397"/>
                  </a:lnTo>
                  <a:lnTo>
                    <a:pt x="104330" y="401726"/>
                  </a:lnTo>
                  <a:lnTo>
                    <a:pt x="104330" y="383044"/>
                  </a:lnTo>
                  <a:lnTo>
                    <a:pt x="111874" y="375361"/>
                  </a:lnTo>
                  <a:lnTo>
                    <a:pt x="252094" y="375361"/>
                  </a:lnTo>
                  <a:lnTo>
                    <a:pt x="252094" y="351472"/>
                  </a:lnTo>
                  <a:lnTo>
                    <a:pt x="121284" y="351472"/>
                  </a:lnTo>
                  <a:lnTo>
                    <a:pt x="88620" y="318808"/>
                  </a:lnTo>
                  <a:lnTo>
                    <a:pt x="91183" y="306058"/>
                  </a:lnTo>
                  <a:lnTo>
                    <a:pt x="98175" y="295629"/>
                  </a:lnTo>
                  <a:lnTo>
                    <a:pt x="108557" y="288588"/>
                  </a:lnTo>
                  <a:lnTo>
                    <a:pt x="121284" y="286004"/>
                  </a:lnTo>
                  <a:lnTo>
                    <a:pt x="252094" y="286004"/>
                  </a:lnTo>
                  <a:lnTo>
                    <a:pt x="252094" y="190347"/>
                  </a:lnTo>
                  <a:lnTo>
                    <a:pt x="32054" y="190347"/>
                  </a:lnTo>
                  <a:lnTo>
                    <a:pt x="28955" y="187375"/>
                  </a:lnTo>
                  <a:lnTo>
                    <a:pt x="28955" y="119062"/>
                  </a:lnTo>
                  <a:lnTo>
                    <a:pt x="32054" y="115963"/>
                  </a:lnTo>
                  <a:lnTo>
                    <a:pt x="252094" y="115963"/>
                  </a:lnTo>
                  <a:lnTo>
                    <a:pt x="252094" y="98513"/>
                  </a:lnTo>
                  <a:lnTo>
                    <a:pt x="32054" y="98513"/>
                  </a:lnTo>
                  <a:lnTo>
                    <a:pt x="28955" y="95427"/>
                  </a:lnTo>
                  <a:lnTo>
                    <a:pt x="28955" y="27228"/>
                  </a:lnTo>
                  <a:lnTo>
                    <a:pt x="32054" y="24142"/>
                  </a:lnTo>
                  <a:lnTo>
                    <a:pt x="252094" y="24142"/>
                  </a:lnTo>
                  <a:lnTo>
                    <a:pt x="252094" y="2971"/>
                  </a:lnTo>
                  <a:lnTo>
                    <a:pt x="249008" y="0"/>
                  </a:lnTo>
                  <a:close/>
                </a:path>
                <a:path w="252095" h="452754">
                  <a:moveTo>
                    <a:pt x="252094" y="375361"/>
                  </a:moveTo>
                  <a:lnTo>
                    <a:pt x="130682" y="375361"/>
                  </a:lnTo>
                  <a:lnTo>
                    <a:pt x="138239" y="383044"/>
                  </a:lnTo>
                  <a:lnTo>
                    <a:pt x="138239" y="401726"/>
                  </a:lnTo>
                  <a:lnTo>
                    <a:pt x="130682" y="409397"/>
                  </a:lnTo>
                  <a:lnTo>
                    <a:pt x="252094" y="409397"/>
                  </a:lnTo>
                  <a:lnTo>
                    <a:pt x="252094" y="375361"/>
                  </a:lnTo>
                  <a:close/>
                </a:path>
                <a:path w="252095" h="452754">
                  <a:moveTo>
                    <a:pt x="252094" y="286004"/>
                  </a:moveTo>
                  <a:lnTo>
                    <a:pt x="121284" y="286004"/>
                  </a:lnTo>
                  <a:lnTo>
                    <a:pt x="134029" y="288588"/>
                  </a:lnTo>
                  <a:lnTo>
                    <a:pt x="144459" y="295629"/>
                  </a:lnTo>
                  <a:lnTo>
                    <a:pt x="151503" y="306058"/>
                  </a:lnTo>
                  <a:lnTo>
                    <a:pt x="154089" y="318808"/>
                  </a:lnTo>
                  <a:lnTo>
                    <a:pt x="151503" y="331530"/>
                  </a:lnTo>
                  <a:lnTo>
                    <a:pt x="144459" y="341912"/>
                  </a:lnTo>
                  <a:lnTo>
                    <a:pt x="134029" y="348908"/>
                  </a:lnTo>
                  <a:lnTo>
                    <a:pt x="121284" y="351472"/>
                  </a:lnTo>
                  <a:lnTo>
                    <a:pt x="252094" y="351472"/>
                  </a:lnTo>
                  <a:lnTo>
                    <a:pt x="252094" y="286004"/>
                  </a:lnTo>
                  <a:close/>
                </a:path>
                <a:path w="252095" h="452754">
                  <a:moveTo>
                    <a:pt x="252094" y="115963"/>
                  </a:moveTo>
                  <a:lnTo>
                    <a:pt x="220052" y="115963"/>
                  </a:lnTo>
                  <a:lnTo>
                    <a:pt x="223024" y="119062"/>
                  </a:lnTo>
                  <a:lnTo>
                    <a:pt x="223024" y="187375"/>
                  </a:lnTo>
                  <a:lnTo>
                    <a:pt x="220052" y="190347"/>
                  </a:lnTo>
                  <a:lnTo>
                    <a:pt x="252094" y="190347"/>
                  </a:lnTo>
                  <a:lnTo>
                    <a:pt x="252094" y="115963"/>
                  </a:lnTo>
                  <a:close/>
                </a:path>
                <a:path w="252095" h="452754">
                  <a:moveTo>
                    <a:pt x="252094" y="24142"/>
                  </a:moveTo>
                  <a:lnTo>
                    <a:pt x="220052" y="24142"/>
                  </a:lnTo>
                  <a:lnTo>
                    <a:pt x="223024" y="27228"/>
                  </a:lnTo>
                  <a:lnTo>
                    <a:pt x="223024" y="95427"/>
                  </a:lnTo>
                  <a:lnTo>
                    <a:pt x="220052" y="98513"/>
                  </a:lnTo>
                  <a:lnTo>
                    <a:pt x="252094" y="98513"/>
                  </a:lnTo>
                  <a:lnTo>
                    <a:pt x="252094" y="24142"/>
                  </a:lnTo>
                  <a:close/>
                </a:path>
              </a:pathLst>
            </a:custGeom>
            <a:solidFill>
              <a:srgbClr val="F79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611" y="3784142"/>
              <a:ext cx="65481" cy="6546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16650" y="3872268"/>
              <a:ext cx="222351" cy="19015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442307" y="45151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0"/>
                  </a:moveTo>
                  <a:lnTo>
                    <a:pt x="25400" y="25400"/>
                  </a:lnTo>
                  <a:lnTo>
                    <a:pt x="0" y="2540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885960" y="4540580"/>
              <a:ext cx="1530985" cy="0"/>
            </a:xfrm>
            <a:custGeom>
              <a:avLst/>
              <a:gdLst/>
              <a:ahLst/>
              <a:cxnLst/>
              <a:rect l="l" t="t" r="r" b="b"/>
              <a:pathLst>
                <a:path w="1530985">
                  <a:moveTo>
                    <a:pt x="153061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47708" y="45151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847708" y="3516845"/>
              <a:ext cx="0" cy="973455"/>
            </a:xfrm>
            <a:custGeom>
              <a:avLst/>
              <a:gdLst/>
              <a:ahLst/>
              <a:cxnLst/>
              <a:rect l="l" t="t" r="r" b="b"/>
              <a:pathLst>
                <a:path h="973454">
                  <a:moveTo>
                    <a:pt x="0" y="97306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47708" y="34788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5399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98825" y="3478809"/>
              <a:ext cx="1530985" cy="0"/>
            </a:xfrm>
            <a:custGeom>
              <a:avLst/>
              <a:gdLst/>
              <a:ahLst/>
              <a:cxnLst/>
              <a:rect l="l" t="t" r="r" b="b"/>
              <a:pathLst>
                <a:path w="1530985">
                  <a:moveTo>
                    <a:pt x="0" y="0"/>
                  </a:moveTo>
                  <a:lnTo>
                    <a:pt x="1530616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442307" y="34788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399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467707" y="3529482"/>
              <a:ext cx="0" cy="973455"/>
            </a:xfrm>
            <a:custGeom>
              <a:avLst/>
              <a:gdLst/>
              <a:ahLst/>
              <a:cxnLst/>
              <a:rect l="l" t="t" r="r" b="b"/>
              <a:pathLst>
                <a:path h="973454">
                  <a:moveTo>
                    <a:pt x="0" y="0"/>
                  </a:moveTo>
                  <a:lnTo>
                    <a:pt x="0" y="973061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31068" y="605829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0"/>
                  </a:moveTo>
                  <a:lnTo>
                    <a:pt x="25400" y="25400"/>
                  </a:lnTo>
                  <a:lnTo>
                    <a:pt x="0" y="2540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488004" y="6083699"/>
              <a:ext cx="818515" cy="0"/>
            </a:xfrm>
            <a:custGeom>
              <a:avLst/>
              <a:gdLst/>
              <a:ahLst/>
              <a:cxnLst/>
              <a:rect l="l" t="t" r="r" b="b"/>
              <a:pathLst>
                <a:path w="818514">
                  <a:moveTo>
                    <a:pt x="81790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450018" y="605829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450018" y="4908882"/>
              <a:ext cx="0" cy="1124585"/>
            </a:xfrm>
            <a:custGeom>
              <a:avLst/>
              <a:gdLst/>
              <a:ahLst/>
              <a:cxnLst/>
              <a:rect l="l" t="t" r="r" b="b"/>
              <a:pathLst>
                <a:path h="1124585">
                  <a:moveTo>
                    <a:pt x="0" y="112415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50018" y="487085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5399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500589" y="4870856"/>
              <a:ext cx="818515" cy="0"/>
            </a:xfrm>
            <a:custGeom>
              <a:avLst/>
              <a:gdLst/>
              <a:ahLst/>
              <a:cxnLst/>
              <a:rect l="l" t="t" r="r" b="b"/>
              <a:pathLst>
                <a:path w="818514">
                  <a:moveTo>
                    <a:pt x="0" y="0"/>
                  </a:moveTo>
                  <a:lnTo>
                    <a:pt x="817905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331068" y="487085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399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56468" y="4921516"/>
              <a:ext cx="0" cy="1124585"/>
            </a:xfrm>
            <a:custGeom>
              <a:avLst/>
              <a:gdLst/>
              <a:ahLst/>
              <a:cxnLst/>
              <a:rect l="l" t="t" r="r" b="b"/>
              <a:pathLst>
                <a:path h="1124585">
                  <a:moveTo>
                    <a:pt x="0" y="0"/>
                  </a:moveTo>
                  <a:lnTo>
                    <a:pt x="0" y="1124153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877839" y="605829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0"/>
                  </a:moveTo>
                  <a:lnTo>
                    <a:pt x="25400" y="25400"/>
                  </a:lnTo>
                  <a:lnTo>
                    <a:pt x="0" y="2540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667973" y="6083699"/>
              <a:ext cx="1185545" cy="0"/>
            </a:xfrm>
            <a:custGeom>
              <a:avLst/>
              <a:gdLst/>
              <a:ahLst/>
              <a:cxnLst/>
              <a:rect l="l" t="t" r="r" b="b"/>
              <a:pathLst>
                <a:path w="1185545">
                  <a:moveTo>
                    <a:pt x="118492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630102" y="605829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630102" y="4908882"/>
              <a:ext cx="0" cy="1124585"/>
            </a:xfrm>
            <a:custGeom>
              <a:avLst/>
              <a:gdLst/>
              <a:ahLst/>
              <a:cxnLst/>
              <a:rect l="l" t="t" r="r" b="b"/>
              <a:pathLst>
                <a:path h="1124585">
                  <a:moveTo>
                    <a:pt x="0" y="112415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630102" y="487085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5399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680458" y="4870856"/>
              <a:ext cx="1185545" cy="0"/>
            </a:xfrm>
            <a:custGeom>
              <a:avLst/>
              <a:gdLst/>
              <a:ahLst/>
              <a:cxnLst/>
              <a:rect l="l" t="t" r="r" b="b"/>
              <a:pathLst>
                <a:path w="1185545">
                  <a:moveTo>
                    <a:pt x="0" y="0"/>
                  </a:moveTo>
                  <a:lnTo>
                    <a:pt x="1184922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77839" y="487085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399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903239" y="4921516"/>
              <a:ext cx="0" cy="1124585"/>
            </a:xfrm>
            <a:custGeom>
              <a:avLst/>
              <a:gdLst/>
              <a:ahLst/>
              <a:cxnLst/>
              <a:rect l="l" t="t" r="r" b="b"/>
              <a:pathLst>
                <a:path h="1124585">
                  <a:moveTo>
                    <a:pt x="0" y="0"/>
                  </a:moveTo>
                  <a:lnTo>
                    <a:pt x="0" y="1124153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24905" y="45151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0"/>
                  </a:moveTo>
                  <a:lnTo>
                    <a:pt x="25400" y="25400"/>
                  </a:lnTo>
                  <a:lnTo>
                    <a:pt x="0" y="2540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68558" y="4540580"/>
              <a:ext cx="1530985" cy="0"/>
            </a:xfrm>
            <a:custGeom>
              <a:avLst/>
              <a:gdLst/>
              <a:ahLst/>
              <a:cxnLst/>
              <a:rect l="l" t="t" r="r" b="b"/>
              <a:pathLst>
                <a:path w="1530985">
                  <a:moveTo>
                    <a:pt x="153061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630305" y="45151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30305" y="3516845"/>
              <a:ext cx="0" cy="973455"/>
            </a:xfrm>
            <a:custGeom>
              <a:avLst/>
              <a:gdLst/>
              <a:ahLst/>
              <a:cxnLst/>
              <a:rect l="l" t="t" r="r" b="b"/>
              <a:pathLst>
                <a:path h="973454">
                  <a:moveTo>
                    <a:pt x="0" y="97306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630305" y="34788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5399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81423" y="3478809"/>
              <a:ext cx="1530985" cy="0"/>
            </a:xfrm>
            <a:custGeom>
              <a:avLst/>
              <a:gdLst/>
              <a:ahLst/>
              <a:cxnLst/>
              <a:rect l="l" t="t" r="r" b="b"/>
              <a:pathLst>
                <a:path w="1530985">
                  <a:moveTo>
                    <a:pt x="0" y="0"/>
                  </a:moveTo>
                  <a:lnTo>
                    <a:pt x="1530616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224905" y="34788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399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250305" y="3529482"/>
              <a:ext cx="0" cy="973455"/>
            </a:xfrm>
            <a:custGeom>
              <a:avLst/>
              <a:gdLst/>
              <a:ahLst/>
              <a:cxnLst/>
              <a:rect l="l" t="t" r="r" b="b"/>
              <a:pathLst>
                <a:path h="973454">
                  <a:moveTo>
                    <a:pt x="0" y="0"/>
                  </a:moveTo>
                  <a:lnTo>
                    <a:pt x="0" y="973061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014372" y="45151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0"/>
                  </a:moveTo>
                  <a:lnTo>
                    <a:pt x="25400" y="25400"/>
                  </a:lnTo>
                  <a:lnTo>
                    <a:pt x="0" y="2540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458038" y="4540580"/>
              <a:ext cx="1530985" cy="0"/>
            </a:xfrm>
            <a:custGeom>
              <a:avLst/>
              <a:gdLst/>
              <a:ahLst/>
              <a:cxnLst/>
              <a:rect l="l" t="t" r="r" b="b"/>
              <a:pathLst>
                <a:path w="1530984">
                  <a:moveTo>
                    <a:pt x="153061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419773" y="45151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419773" y="3516845"/>
              <a:ext cx="0" cy="973455"/>
            </a:xfrm>
            <a:custGeom>
              <a:avLst/>
              <a:gdLst/>
              <a:ahLst/>
              <a:cxnLst/>
              <a:rect l="l" t="t" r="r" b="b"/>
              <a:pathLst>
                <a:path h="973454">
                  <a:moveTo>
                    <a:pt x="0" y="97306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419773" y="34788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5399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470903" y="3478809"/>
              <a:ext cx="1530985" cy="0"/>
            </a:xfrm>
            <a:custGeom>
              <a:avLst/>
              <a:gdLst/>
              <a:ahLst/>
              <a:cxnLst/>
              <a:rect l="l" t="t" r="r" b="b"/>
              <a:pathLst>
                <a:path w="1530984">
                  <a:moveTo>
                    <a:pt x="0" y="0"/>
                  </a:moveTo>
                  <a:lnTo>
                    <a:pt x="1530616" y="0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014372" y="34788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399"/>
                  </a:lnTo>
                </a:path>
              </a:pathLst>
            </a:custGeom>
            <a:ln w="12700">
              <a:solidFill>
                <a:srgbClr val="43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039772" y="3529482"/>
              <a:ext cx="0" cy="973455"/>
            </a:xfrm>
            <a:custGeom>
              <a:avLst/>
              <a:gdLst/>
              <a:ahLst/>
              <a:cxnLst/>
              <a:rect l="l" t="t" r="r" b="b"/>
              <a:pathLst>
                <a:path h="973454">
                  <a:moveTo>
                    <a:pt x="0" y="0"/>
                  </a:moveTo>
                  <a:lnTo>
                    <a:pt x="0" y="973061"/>
                  </a:lnTo>
                </a:path>
              </a:pathLst>
            </a:custGeom>
            <a:ln w="12700">
              <a:solidFill>
                <a:srgbClr val="434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56469" y="5050269"/>
              <a:ext cx="223520" cy="85725"/>
            </a:xfrm>
            <a:custGeom>
              <a:avLst/>
              <a:gdLst/>
              <a:ahLst/>
              <a:cxnLst/>
              <a:rect l="l" t="t" r="r" b="b"/>
              <a:pathLst>
                <a:path w="223520" h="85725">
                  <a:moveTo>
                    <a:pt x="219875" y="0"/>
                  </a:moveTo>
                  <a:lnTo>
                    <a:pt x="3505" y="0"/>
                  </a:lnTo>
                  <a:lnTo>
                    <a:pt x="0" y="3505"/>
                  </a:lnTo>
                  <a:lnTo>
                    <a:pt x="0" y="82118"/>
                  </a:lnTo>
                  <a:lnTo>
                    <a:pt x="3505" y="85623"/>
                  </a:lnTo>
                  <a:lnTo>
                    <a:pt x="219875" y="85623"/>
                  </a:lnTo>
                  <a:lnTo>
                    <a:pt x="223380" y="82118"/>
                  </a:lnTo>
                  <a:lnTo>
                    <a:pt x="223380" y="3505"/>
                  </a:lnTo>
                  <a:close/>
                </a:path>
              </a:pathLst>
            </a:custGeom>
            <a:solidFill>
              <a:srgbClr val="2B6B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72153" y="5065915"/>
              <a:ext cx="192405" cy="54610"/>
            </a:xfrm>
            <a:custGeom>
              <a:avLst/>
              <a:gdLst/>
              <a:ahLst/>
              <a:cxnLst/>
              <a:rect l="l" t="t" r="r" b="b"/>
              <a:pathLst>
                <a:path w="192404" h="54610">
                  <a:moveTo>
                    <a:pt x="191998" y="0"/>
                  </a:moveTo>
                  <a:lnTo>
                    <a:pt x="0" y="0"/>
                  </a:lnTo>
                  <a:lnTo>
                    <a:pt x="0" y="54254"/>
                  </a:lnTo>
                  <a:lnTo>
                    <a:pt x="191998" y="54254"/>
                  </a:lnTo>
                  <a:lnTo>
                    <a:pt x="191998" y="0"/>
                  </a:lnTo>
                  <a:close/>
                </a:path>
              </a:pathLst>
            </a:custGeom>
            <a:solidFill>
              <a:srgbClr val="368E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756469" y="5155882"/>
              <a:ext cx="223520" cy="85725"/>
            </a:xfrm>
            <a:custGeom>
              <a:avLst/>
              <a:gdLst/>
              <a:ahLst/>
              <a:cxnLst/>
              <a:rect l="l" t="t" r="r" b="b"/>
              <a:pathLst>
                <a:path w="223520" h="85725">
                  <a:moveTo>
                    <a:pt x="219875" y="0"/>
                  </a:moveTo>
                  <a:lnTo>
                    <a:pt x="3505" y="0"/>
                  </a:lnTo>
                  <a:lnTo>
                    <a:pt x="0" y="3505"/>
                  </a:lnTo>
                  <a:lnTo>
                    <a:pt x="0" y="82118"/>
                  </a:lnTo>
                  <a:lnTo>
                    <a:pt x="3505" y="85623"/>
                  </a:lnTo>
                  <a:lnTo>
                    <a:pt x="219875" y="85623"/>
                  </a:lnTo>
                  <a:lnTo>
                    <a:pt x="223380" y="82118"/>
                  </a:lnTo>
                  <a:lnTo>
                    <a:pt x="223380" y="3505"/>
                  </a:lnTo>
                  <a:close/>
                </a:path>
              </a:pathLst>
            </a:custGeom>
            <a:solidFill>
              <a:srgbClr val="2B6B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72153" y="5171566"/>
              <a:ext cx="192405" cy="54610"/>
            </a:xfrm>
            <a:custGeom>
              <a:avLst/>
              <a:gdLst/>
              <a:ahLst/>
              <a:cxnLst/>
              <a:rect l="l" t="t" r="r" b="b"/>
              <a:pathLst>
                <a:path w="192404" h="54610">
                  <a:moveTo>
                    <a:pt x="191998" y="0"/>
                  </a:moveTo>
                  <a:lnTo>
                    <a:pt x="0" y="0"/>
                  </a:lnTo>
                  <a:lnTo>
                    <a:pt x="0" y="54305"/>
                  </a:lnTo>
                  <a:lnTo>
                    <a:pt x="191998" y="54305"/>
                  </a:lnTo>
                  <a:lnTo>
                    <a:pt x="191998" y="0"/>
                  </a:lnTo>
                  <a:close/>
                </a:path>
              </a:pathLst>
            </a:custGeom>
            <a:solidFill>
              <a:srgbClr val="368E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843172" y="545435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456" y="0"/>
                  </a:moveTo>
                  <a:lnTo>
                    <a:pt x="11851" y="1562"/>
                  </a:lnTo>
                  <a:lnTo>
                    <a:pt x="5670" y="5810"/>
                  </a:lnTo>
                  <a:lnTo>
                    <a:pt x="1518" y="12087"/>
                  </a:lnTo>
                  <a:lnTo>
                    <a:pt x="0" y="19735"/>
                  </a:lnTo>
                  <a:lnTo>
                    <a:pt x="1518" y="27320"/>
                  </a:lnTo>
                  <a:lnTo>
                    <a:pt x="5670" y="33494"/>
                  </a:lnTo>
                  <a:lnTo>
                    <a:pt x="11851" y="37646"/>
                  </a:lnTo>
                  <a:lnTo>
                    <a:pt x="19456" y="39166"/>
                  </a:lnTo>
                  <a:lnTo>
                    <a:pt x="27095" y="37646"/>
                  </a:lnTo>
                  <a:lnTo>
                    <a:pt x="33364" y="33494"/>
                  </a:lnTo>
                  <a:lnTo>
                    <a:pt x="37606" y="27320"/>
                  </a:lnTo>
                  <a:lnTo>
                    <a:pt x="39166" y="19735"/>
                  </a:lnTo>
                  <a:lnTo>
                    <a:pt x="37606" y="12087"/>
                  </a:lnTo>
                  <a:lnTo>
                    <a:pt x="33364" y="5810"/>
                  </a:lnTo>
                  <a:lnTo>
                    <a:pt x="27095" y="1562"/>
                  </a:lnTo>
                  <a:lnTo>
                    <a:pt x="19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825074" y="5351719"/>
              <a:ext cx="75361" cy="7509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723246" y="5022468"/>
              <a:ext cx="290195" cy="521334"/>
            </a:xfrm>
            <a:custGeom>
              <a:avLst/>
              <a:gdLst/>
              <a:ahLst/>
              <a:cxnLst/>
              <a:rect l="l" t="t" r="r" b="b"/>
              <a:pathLst>
                <a:path w="290195" h="521335">
                  <a:moveTo>
                    <a:pt x="286321" y="0"/>
                  </a:moveTo>
                  <a:lnTo>
                    <a:pt x="3505" y="0"/>
                  </a:lnTo>
                  <a:lnTo>
                    <a:pt x="0" y="3505"/>
                  </a:lnTo>
                  <a:lnTo>
                    <a:pt x="0" y="517245"/>
                  </a:lnTo>
                  <a:lnTo>
                    <a:pt x="3505" y="520750"/>
                  </a:lnTo>
                  <a:lnTo>
                    <a:pt x="286321" y="520750"/>
                  </a:lnTo>
                  <a:lnTo>
                    <a:pt x="289826" y="517245"/>
                  </a:lnTo>
                  <a:lnTo>
                    <a:pt x="289826" y="471055"/>
                  </a:lnTo>
                  <a:lnTo>
                    <a:pt x="139382" y="471055"/>
                  </a:lnTo>
                  <a:lnTo>
                    <a:pt x="131777" y="469535"/>
                  </a:lnTo>
                  <a:lnTo>
                    <a:pt x="125596" y="465381"/>
                  </a:lnTo>
                  <a:lnTo>
                    <a:pt x="121444" y="459204"/>
                  </a:lnTo>
                  <a:lnTo>
                    <a:pt x="119926" y="451611"/>
                  </a:lnTo>
                  <a:lnTo>
                    <a:pt x="121444" y="443970"/>
                  </a:lnTo>
                  <a:lnTo>
                    <a:pt x="125596" y="437697"/>
                  </a:lnTo>
                  <a:lnTo>
                    <a:pt x="131777" y="433450"/>
                  </a:lnTo>
                  <a:lnTo>
                    <a:pt x="139382" y="431888"/>
                  </a:lnTo>
                  <a:lnTo>
                    <a:pt x="289826" y="431888"/>
                  </a:lnTo>
                  <a:lnTo>
                    <a:pt x="289826" y="404342"/>
                  </a:lnTo>
                  <a:lnTo>
                    <a:pt x="139382" y="404342"/>
                  </a:lnTo>
                  <a:lnTo>
                    <a:pt x="104771" y="381432"/>
                  </a:lnTo>
                  <a:lnTo>
                    <a:pt x="101828" y="366788"/>
                  </a:lnTo>
                  <a:lnTo>
                    <a:pt x="104771" y="352152"/>
                  </a:lnTo>
                  <a:lnTo>
                    <a:pt x="112804" y="340221"/>
                  </a:lnTo>
                  <a:lnTo>
                    <a:pt x="124738" y="332189"/>
                  </a:lnTo>
                  <a:lnTo>
                    <a:pt x="139382" y="329247"/>
                  </a:lnTo>
                  <a:lnTo>
                    <a:pt x="289826" y="329247"/>
                  </a:lnTo>
                  <a:lnTo>
                    <a:pt x="289826" y="219036"/>
                  </a:lnTo>
                  <a:lnTo>
                    <a:pt x="36728" y="219036"/>
                  </a:lnTo>
                  <a:lnTo>
                    <a:pt x="33223" y="215531"/>
                  </a:lnTo>
                  <a:lnTo>
                    <a:pt x="33223" y="136931"/>
                  </a:lnTo>
                  <a:lnTo>
                    <a:pt x="36728" y="133426"/>
                  </a:lnTo>
                  <a:lnTo>
                    <a:pt x="289826" y="133426"/>
                  </a:lnTo>
                  <a:lnTo>
                    <a:pt x="289826" y="113423"/>
                  </a:lnTo>
                  <a:lnTo>
                    <a:pt x="36728" y="113423"/>
                  </a:lnTo>
                  <a:lnTo>
                    <a:pt x="33223" y="109918"/>
                  </a:lnTo>
                  <a:lnTo>
                    <a:pt x="33223" y="31305"/>
                  </a:lnTo>
                  <a:lnTo>
                    <a:pt x="36728" y="27800"/>
                  </a:lnTo>
                  <a:lnTo>
                    <a:pt x="289826" y="27800"/>
                  </a:lnTo>
                  <a:lnTo>
                    <a:pt x="289826" y="3505"/>
                  </a:lnTo>
                  <a:lnTo>
                    <a:pt x="286321" y="0"/>
                  </a:lnTo>
                  <a:close/>
                </a:path>
                <a:path w="290195" h="521335">
                  <a:moveTo>
                    <a:pt x="289826" y="431888"/>
                  </a:moveTo>
                  <a:lnTo>
                    <a:pt x="139382" y="431888"/>
                  </a:lnTo>
                  <a:lnTo>
                    <a:pt x="147016" y="433450"/>
                  </a:lnTo>
                  <a:lnTo>
                    <a:pt x="153285" y="437697"/>
                  </a:lnTo>
                  <a:lnTo>
                    <a:pt x="157531" y="443970"/>
                  </a:lnTo>
                  <a:lnTo>
                    <a:pt x="159092" y="451611"/>
                  </a:lnTo>
                  <a:lnTo>
                    <a:pt x="157531" y="459204"/>
                  </a:lnTo>
                  <a:lnTo>
                    <a:pt x="153285" y="465381"/>
                  </a:lnTo>
                  <a:lnTo>
                    <a:pt x="147016" y="469535"/>
                  </a:lnTo>
                  <a:lnTo>
                    <a:pt x="139382" y="471055"/>
                  </a:lnTo>
                  <a:lnTo>
                    <a:pt x="289826" y="471055"/>
                  </a:lnTo>
                  <a:lnTo>
                    <a:pt x="289826" y="431888"/>
                  </a:lnTo>
                  <a:close/>
                </a:path>
                <a:path w="290195" h="521335">
                  <a:moveTo>
                    <a:pt x="289826" y="329247"/>
                  </a:moveTo>
                  <a:lnTo>
                    <a:pt x="139382" y="329247"/>
                  </a:lnTo>
                  <a:lnTo>
                    <a:pt x="154066" y="332189"/>
                  </a:lnTo>
                  <a:lnTo>
                    <a:pt x="166087" y="340221"/>
                  </a:lnTo>
                  <a:lnTo>
                    <a:pt x="174208" y="352152"/>
                  </a:lnTo>
                  <a:lnTo>
                    <a:pt x="177190" y="366788"/>
                  </a:lnTo>
                  <a:lnTo>
                    <a:pt x="174208" y="381432"/>
                  </a:lnTo>
                  <a:lnTo>
                    <a:pt x="166087" y="393366"/>
                  </a:lnTo>
                  <a:lnTo>
                    <a:pt x="154066" y="401400"/>
                  </a:lnTo>
                  <a:lnTo>
                    <a:pt x="139382" y="404342"/>
                  </a:lnTo>
                  <a:lnTo>
                    <a:pt x="289826" y="404342"/>
                  </a:lnTo>
                  <a:lnTo>
                    <a:pt x="289826" y="329247"/>
                  </a:lnTo>
                  <a:close/>
                </a:path>
                <a:path w="290195" h="521335">
                  <a:moveTo>
                    <a:pt x="289826" y="133426"/>
                  </a:moveTo>
                  <a:lnTo>
                    <a:pt x="253098" y="133426"/>
                  </a:lnTo>
                  <a:lnTo>
                    <a:pt x="256603" y="136931"/>
                  </a:lnTo>
                  <a:lnTo>
                    <a:pt x="256603" y="215531"/>
                  </a:lnTo>
                  <a:lnTo>
                    <a:pt x="253098" y="219036"/>
                  </a:lnTo>
                  <a:lnTo>
                    <a:pt x="289826" y="219036"/>
                  </a:lnTo>
                  <a:lnTo>
                    <a:pt x="289826" y="133426"/>
                  </a:lnTo>
                  <a:close/>
                </a:path>
                <a:path w="290195" h="521335">
                  <a:moveTo>
                    <a:pt x="289826" y="27800"/>
                  </a:moveTo>
                  <a:lnTo>
                    <a:pt x="253098" y="27800"/>
                  </a:lnTo>
                  <a:lnTo>
                    <a:pt x="256603" y="31305"/>
                  </a:lnTo>
                  <a:lnTo>
                    <a:pt x="256603" y="109918"/>
                  </a:lnTo>
                  <a:lnTo>
                    <a:pt x="253098" y="113423"/>
                  </a:lnTo>
                  <a:lnTo>
                    <a:pt x="289826" y="113423"/>
                  </a:lnTo>
                  <a:lnTo>
                    <a:pt x="289826" y="27800"/>
                  </a:lnTo>
                  <a:close/>
                </a:path>
              </a:pathLst>
            </a:custGeom>
            <a:solidFill>
              <a:srgbClr val="368E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840657" y="53672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47" y="0"/>
                  </a:moveTo>
                  <a:lnTo>
                    <a:pt x="13480" y="1739"/>
                  </a:lnTo>
                  <a:lnTo>
                    <a:pt x="6470" y="6475"/>
                  </a:lnTo>
                  <a:lnTo>
                    <a:pt x="1737" y="13485"/>
                  </a:lnTo>
                  <a:lnTo>
                    <a:pt x="0" y="22047"/>
                  </a:lnTo>
                  <a:lnTo>
                    <a:pt x="1737" y="30622"/>
                  </a:lnTo>
                  <a:lnTo>
                    <a:pt x="6470" y="37626"/>
                  </a:lnTo>
                  <a:lnTo>
                    <a:pt x="13480" y="42349"/>
                  </a:lnTo>
                  <a:lnTo>
                    <a:pt x="22047" y="44081"/>
                  </a:lnTo>
                  <a:lnTo>
                    <a:pt x="30622" y="42349"/>
                  </a:lnTo>
                  <a:lnTo>
                    <a:pt x="37626" y="37626"/>
                  </a:lnTo>
                  <a:lnTo>
                    <a:pt x="42349" y="30622"/>
                  </a:lnTo>
                  <a:lnTo>
                    <a:pt x="44081" y="22047"/>
                  </a:lnTo>
                  <a:lnTo>
                    <a:pt x="42349" y="13485"/>
                  </a:lnTo>
                  <a:lnTo>
                    <a:pt x="37626" y="6475"/>
                  </a:lnTo>
                  <a:lnTo>
                    <a:pt x="30622" y="1739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rgbClr val="F36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942892" y="5452734"/>
              <a:ext cx="140347" cy="18111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497980" y="5185431"/>
              <a:ext cx="452120" cy="400685"/>
            </a:xfrm>
            <a:custGeom>
              <a:avLst/>
              <a:gdLst/>
              <a:ahLst/>
              <a:cxnLst/>
              <a:rect l="l" t="t" r="r" b="b"/>
              <a:pathLst>
                <a:path w="452120" h="400685">
                  <a:moveTo>
                    <a:pt x="331533" y="0"/>
                  </a:moveTo>
                  <a:lnTo>
                    <a:pt x="0" y="196049"/>
                  </a:lnTo>
                  <a:lnTo>
                    <a:pt x="353796" y="400316"/>
                  </a:lnTo>
                  <a:lnTo>
                    <a:pt x="372935" y="400405"/>
                  </a:lnTo>
                  <a:lnTo>
                    <a:pt x="451688" y="286372"/>
                  </a:lnTo>
                  <a:lnTo>
                    <a:pt x="331533" y="0"/>
                  </a:lnTo>
                  <a:close/>
                </a:path>
              </a:pathLst>
            </a:custGeom>
            <a:solidFill>
              <a:srgbClr val="CD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602221" y="5015217"/>
              <a:ext cx="747395" cy="434340"/>
            </a:xfrm>
            <a:custGeom>
              <a:avLst/>
              <a:gdLst/>
              <a:ahLst/>
              <a:cxnLst/>
              <a:rect l="l" t="t" r="r" b="b"/>
              <a:pathLst>
                <a:path w="747395" h="434339">
                  <a:moveTo>
                    <a:pt x="470496" y="0"/>
                  </a:moveTo>
                  <a:lnTo>
                    <a:pt x="0" y="271640"/>
                  </a:lnTo>
                  <a:lnTo>
                    <a:pt x="276275" y="433882"/>
                  </a:lnTo>
                  <a:lnTo>
                    <a:pt x="746772" y="162242"/>
                  </a:lnTo>
                  <a:lnTo>
                    <a:pt x="470496" y="0"/>
                  </a:lnTo>
                  <a:close/>
                </a:path>
              </a:pathLst>
            </a:custGeom>
            <a:solidFill>
              <a:srgbClr val="3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602221" y="5173306"/>
              <a:ext cx="747395" cy="276225"/>
            </a:xfrm>
            <a:custGeom>
              <a:avLst/>
              <a:gdLst/>
              <a:ahLst/>
              <a:cxnLst/>
              <a:rect l="l" t="t" r="r" b="b"/>
              <a:pathLst>
                <a:path w="747395" h="276225">
                  <a:moveTo>
                    <a:pt x="739686" y="0"/>
                  </a:moveTo>
                  <a:lnTo>
                    <a:pt x="276288" y="267550"/>
                  </a:lnTo>
                  <a:lnTo>
                    <a:pt x="7086" y="109461"/>
                  </a:lnTo>
                  <a:lnTo>
                    <a:pt x="0" y="113550"/>
                  </a:lnTo>
                  <a:lnTo>
                    <a:pt x="276288" y="275793"/>
                  </a:lnTo>
                  <a:lnTo>
                    <a:pt x="746785" y="4152"/>
                  </a:lnTo>
                  <a:lnTo>
                    <a:pt x="739686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878510" y="5177485"/>
              <a:ext cx="470534" cy="384810"/>
            </a:xfrm>
            <a:custGeom>
              <a:avLst/>
              <a:gdLst/>
              <a:ahLst/>
              <a:cxnLst/>
              <a:rect l="l" t="t" r="r" b="b"/>
              <a:pathLst>
                <a:path w="470534" h="384810">
                  <a:moveTo>
                    <a:pt x="470471" y="0"/>
                  </a:moveTo>
                  <a:lnTo>
                    <a:pt x="0" y="271627"/>
                  </a:lnTo>
                  <a:lnTo>
                    <a:pt x="0" y="384759"/>
                  </a:lnTo>
                  <a:lnTo>
                    <a:pt x="470471" y="113131"/>
                  </a:lnTo>
                  <a:lnTo>
                    <a:pt x="470471" y="0"/>
                  </a:lnTo>
                  <a:close/>
                </a:path>
              </a:pathLst>
            </a:custGeom>
            <a:solidFill>
              <a:srgbClr val="13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602234" y="5286831"/>
              <a:ext cx="276860" cy="275590"/>
            </a:xfrm>
            <a:custGeom>
              <a:avLst/>
              <a:gdLst/>
              <a:ahLst/>
              <a:cxnLst/>
              <a:rect l="l" t="t" r="r" b="b"/>
              <a:pathLst>
                <a:path w="276859" h="275589">
                  <a:moveTo>
                    <a:pt x="0" y="0"/>
                  </a:moveTo>
                  <a:lnTo>
                    <a:pt x="0" y="113131"/>
                  </a:lnTo>
                  <a:lnTo>
                    <a:pt x="276275" y="275412"/>
                  </a:lnTo>
                  <a:lnTo>
                    <a:pt x="276275" y="162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617855" y="5314121"/>
              <a:ext cx="245033" cy="2208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859409" y="5165111"/>
              <a:ext cx="528955" cy="307975"/>
            </a:xfrm>
            <a:custGeom>
              <a:avLst/>
              <a:gdLst/>
              <a:ahLst/>
              <a:cxnLst/>
              <a:rect l="l" t="t" r="r" b="b"/>
              <a:pathLst>
                <a:path w="528954" h="307975">
                  <a:moveTo>
                    <a:pt x="517436" y="0"/>
                  </a:moveTo>
                  <a:lnTo>
                    <a:pt x="0" y="300812"/>
                  </a:lnTo>
                  <a:lnTo>
                    <a:pt x="11506" y="307594"/>
                  </a:lnTo>
                  <a:lnTo>
                    <a:pt x="528942" y="6781"/>
                  </a:lnTo>
                  <a:lnTo>
                    <a:pt x="517436" y="0"/>
                  </a:lnTo>
                  <a:close/>
                </a:path>
              </a:pathLst>
            </a:custGeom>
            <a:solidFill>
              <a:srgbClr val="3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870915" y="5171884"/>
              <a:ext cx="517525" cy="414020"/>
            </a:xfrm>
            <a:custGeom>
              <a:avLst/>
              <a:gdLst/>
              <a:ahLst/>
              <a:cxnLst/>
              <a:rect l="l" t="t" r="r" b="b"/>
              <a:pathLst>
                <a:path w="517525" h="414020">
                  <a:moveTo>
                    <a:pt x="517436" y="0"/>
                  </a:moveTo>
                  <a:lnTo>
                    <a:pt x="0" y="300812"/>
                  </a:lnTo>
                  <a:lnTo>
                    <a:pt x="0" y="413943"/>
                  </a:lnTo>
                  <a:lnTo>
                    <a:pt x="517436" y="113131"/>
                  </a:lnTo>
                  <a:lnTo>
                    <a:pt x="517436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895135" y="5205742"/>
              <a:ext cx="468630" cy="345440"/>
            </a:xfrm>
            <a:custGeom>
              <a:avLst/>
              <a:gdLst/>
              <a:ahLst/>
              <a:cxnLst/>
              <a:rect l="l" t="t" r="r" b="b"/>
              <a:pathLst>
                <a:path w="468629" h="345439">
                  <a:moveTo>
                    <a:pt x="7391" y="266966"/>
                  </a:moveTo>
                  <a:lnTo>
                    <a:pt x="0" y="269633"/>
                  </a:lnTo>
                  <a:lnTo>
                    <a:pt x="0" y="344817"/>
                  </a:lnTo>
                  <a:lnTo>
                    <a:pt x="7391" y="340499"/>
                  </a:lnTo>
                  <a:lnTo>
                    <a:pt x="7391" y="266966"/>
                  </a:lnTo>
                  <a:close/>
                </a:path>
                <a:path w="468629" h="345439">
                  <a:moveTo>
                    <a:pt x="468414" y="0"/>
                  </a:moveTo>
                  <a:lnTo>
                    <a:pt x="461022" y="2667"/>
                  </a:lnTo>
                  <a:lnTo>
                    <a:pt x="461022" y="77851"/>
                  </a:lnTo>
                  <a:lnTo>
                    <a:pt x="468414" y="73533"/>
                  </a:lnTo>
                  <a:lnTo>
                    <a:pt x="468414" y="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859409" y="5465927"/>
              <a:ext cx="12065" cy="120014"/>
            </a:xfrm>
            <a:custGeom>
              <a:avLst/>
              <a:gdLst/>
              <a:ahLst/>
              <a:cxnLst/>
              <a:rect l="l" t="t" r="r" b="b"/>
              <a:pathLst>
                <a:path w="12065" h="120014">
                  <a:moveTo>
                    <a:pt x="0" y="0"/>
                  </a:moveTo>
                  <a:lnTo>
                    <a:pt x="0" y="113131"/>
                  </a:lnTo>
                  <a:lnTo>
                    <a:pt x="11506" y="119913"/>
                  </a:lnTo>
                  <a:lnTo>
                    <a:pt x="11506" y="6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914400" y="5452615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5"/>
                  </a:lnTo>
                  <a:lnTo>
                    <a:pt x="2349" y="3632"/>
                  </a:lnTo>
                  <a:lnTo>
                    <a:pt x="558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915467" y="5452614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925665" y="5447398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68" y="10756"/>
                  </a:lnTo>
                  <a:lnTo>
                    <a:pt x="6959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25652" y="5448330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75" y="6172"/>
                  </a:lnTo>
                  <a:lnTo>
                    <a:pt x="3784" y="9220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5"/>
                  </a:lnTo>
                  <a:lnTo>
                    <a:pt x="5181" y="9817"/>
                  </a:lnTo>
                  <a:lnTo>
                    <a:pt x="6959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920547" y="5452615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914400" y="5467291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5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915467" y="5467290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925665" y="5462074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925652" y="5463005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5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20547" y="5467291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914400" y="5481967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5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15467" y="5481966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925665" y="5476748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925652" y="5477681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920547" y="5481966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914400" y="5496643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6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15467" y="5496641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25665" y="5491425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708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25652" y="5492357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5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20547" y="5496642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14400" y="5511318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5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15467" y="5511317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25665" y="5506100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25652" y="5507032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20547" y="5511318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14400" y="5525994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5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15467" y="5525993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25665" y="5520776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925652" y="5521708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5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0547" y="5525993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914400" y="5540669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5"/>
                  </a:lnTo>
                  <a:lnTo>
                    <a:pt x="2349" y="3632"/>
                  </a:lnTo>
                  <a:lnTo>
                    <a:pt x="558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915467" y="5540668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925665" y="5535452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68" y="10756"/>
                  </a:lnTo>
                  <a:lnTo>
                    <a:pt x="6959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925652" y="5536384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75" y="6172"/>
                  </a:lnTo>
                  <a:lnTo>
                    <a:pt x="3784" y="9220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5"/>
                  </a:lnTo>
                  <a:lnTo>
                    <a:pt x="5181" y="9817"/>
                  </a:lnTo>
                  <a:lnTo>
                    <a:pt x="6959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20547" y="5540669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332103" y="5208447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5"/>
                  </a:lnTo>
                  <a:lnTo>
                    <a:pt x="2336" y="3632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333145" y="5208447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43343" y="5203228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68" y="10756"/>
                  </a:lnTo>
                  <a:lnTo>
                    <a:pt x="6959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43343" y="5204167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75" y="6172"/>
                  </a:lnTo>
                  <a:lnTo>
                    <a:pt x="3784" y="9220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5"/>
                  </a:lnTo>
                  <a:lnTo>
                    <a:pt x="5181" y="9817"/>
                  </a:lnTo>
                  <a:lnTo>
                    <a:pt x="6959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338225" y="5208450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332103" y="5223126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5"/>
                  </a:lnTo>
                  <a:lnTo>
                    <a:pt x="2324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333145" y="5223124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343343" y="5217907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343343" y="5218839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338225" y="5223124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332103" y="5237802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5"/>
                  </a:lnTo>
                  <a:lnTo>
                    <a:pt x="2324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333145" y="5237800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343343" y="5232584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343343" y="5233514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338225" y="5237801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332103" y="5252477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5"/>
                  </a:lnTo>
                  <a:lnTo>
                    <a:pt x="2324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333145" y="5252475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343343" y="5247258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708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343343" y="5248191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338225" y="5252477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332103" y="5267153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5"/>
                  </a:lnTo>
                  <a:lnTo>
                    <a:pt x="2324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333145" y="5267152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343343" y="5261934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343343" y="5262867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338225" y="5267152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332103" y="5281829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5"/>
                  </a:lnTo>
                  <a:lnTo>
                    <a:pt x="2324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33145" y="5281827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3343" y="5276611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343343" y="5277542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5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338225" y="5281828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332103" y="5296504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6"/>
                  </a:lnTo>
                  <a:lnTo>
                    <a:pt x="2336" y="3632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333145" y="5296503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343343" y="5291285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68" y="10756"/>
                  </a:lnTo>
                  <a:lnTo>
                    <a:pt x="6959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343343" y="5292218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75" y="6172"/>
                  </a:lnTo>
                  <a:lnTo>
                    <a:pt x="3784" y="9220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17"/>
                  </a:lnTo>
                  <a:lnTo>
                    <a:pt x="6959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338225" y="5296504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096887" y="5345208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5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097941" y="5345207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108139" y="5339990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68" y="10756"/>
                  </a:lnTo>
                  <a:lnTo>
                    <a:pt x="6959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08126" y="5340922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75" y="6172"/>
                  </a:lnTo>
                  <a:lnTo>
                    <a:pt x="3784" y="9220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17"/>
                  </a:lnTo>
                  <a:lnTo>
                    <a:pt x="6959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103021" y="5345208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096887" y="5359883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6"/>
                  </a:lnTo>
                  <a:lnTo>
                    <a:pt x="2324" y="3619"/>
                  </a:lnTo>
                  <a:lnTo>
                    <a:pt x="533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097941" y="5359882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08139" y="5354653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73"/>
                  </a:lnTo>
                  <a:lnTo>
                    <a:pt x="0" y="14389"/>
                  </a:lnTo>
                  <a:lnTo>
                    <a:pt x="3949" y="12115"/>
                  </a:lnTo>
                  <a:lnTo>
                    <a:pt x="5181" y="10769"/>
                  </a:lnTo>
                  <a:lnTo>
                    <a:pt x="6972" y="7708"/>
                  </a:lnTo>
                  <a:lnTo>
                    <a:pt x="7518" y="5956"/>
                  </a:lnTo>
                  <a:lnTo>
                    <a:pt x="7518" y="1269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108126" y="5355597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103021" y="5359883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096887" y="5374559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5"/>
                  </a:lnTo>
                  <a:lnTo>
                    <a:pt x="2324" y="3619"/>
                  </a:lnTo>
                  <a:lnTo>
                    <a:pt x="533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097941" y="5374558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108139" y="5369341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708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108126" y="5370273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103021" y="5374559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096887" y="5389236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5"/>
                  </a:lnTo>
                  <a:lnTo>
                    <a:pt x="2324" y="3619"/>
                  </a:lnTo>
                  <a:lnTo>
                    <a:pt x="533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097941" y="5389234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108139" y="5384017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108126" y="5384949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103021" y="5389236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096887" y="5403910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5"/>
                  </a:lnTo>
                  <a:lnTo>
                    <a:pt x="2324" y="3619"/>
                  </a:lnTo>
                  <a:lnTo>
                    <a:pt x="533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097941" y="5403909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108139" y="5398680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73"/>
                  </a:lnTo>
                  <a:lnTo>
                    <a:pt x="0" y="14389"/>
                  </a:lnTo>
                  <a:lnTo>
                    <a:pt x="3949" y="12115"/>
                  </a:lnTo>
                  <a:lnTo>
                    <a:pt x="5181" y="10769"/>
                  </a:lnTo>
                  <a:lnTo>
                    <a:pt x="6972" y="7708"/>
                  </a:lnTo>
                  <a:lnTo>
                    <a:pt x="7518" y="5956"/>
                  </a:lnTo>
                  <a:lnTo>
                    <a:pt x="7518" y="1269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108126" y="5399624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103021" y="5403910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096887" y="5418587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6"/>
                  </a:lnTo>
                  <a:lnTo>
                    <a:pt x="2324" y="3619"/>
                  </a:lnTo>
                  <a:lnTo>
                    <a:pt x="533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097941" y="5418585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108139" y="5413368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708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108126" y="5414300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103021" y="5418587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096887" y="5433262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18" y="0"/>
                  </a:moveTo>
                  <a:lnTo>
                    <a:pt x="3543" y="2285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197" y="14389"/>
                  </a:lnTo>
                  <a:lnTo>
                    <a:pt x="7518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097941" y="5433261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108139" y="5428044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68" y="10756"/>
                  </a:lnTo>
                  <a:lnTo>
                    <a:pt x="6959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108126" y="5428975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75" y="6172"/>
                  </a:lnTo>
                  <a:lnTo>
                    <a:pt x="3784" y="9220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5"/>
                  </a:lnTo>
                  <a:lnTo>
                    <a:pt x="5181" y="9817"/>
                  </a:lnTo>
                  <a:lnTo>
                    <a:pt x="6959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103021" y="5433262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149579" y="5313693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5"/>
                  </a:lnTo>
                  <a:lnTo>
                    <a:pt x="2349" y="3619"/>
                  </a:lnTo>
                  <a:lnTo>
                    <a:pt x="558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150646" y="5313692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160844" y="5308475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68" y="10756"/>
                  </a:lnTo>
                  <a:lnTo>
                    <a:pt x="6959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160844" y="5309406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75" y="6172"/>
                  </a:lnTo>
                  <a:lnTo>
                    <a:pt x="3784" y="9220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17"/>
                  </a:lnTo>
                  <a:lnTo>
                    <a:pt x="6959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155726" y="5313692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49579" y="5328368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6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150646" y="5328367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160844" y="5323150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708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160844" y="5324082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5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155726" y="5328368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149579" y="5343044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6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150646" y="5343043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160844" y="5337826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160844" y="5338757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155726" y="5343043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149579" y="5357720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6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150646" y="5357718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160844" y="5352502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160844" y="5353433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5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155726" y="5357719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149579" y="5372395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6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150646" y="5372394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160844" y="5367177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160844" y="5368109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5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155726" y="5372395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149579" y="5387071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6"/>
                  </a:lnTo>
                  <a:lnTo>
                    <a:pt x="2336" y="3619"/>
                  </a:lnTo>
                  <a:lnTo>
                    <a:pt x="546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150646" y="5387070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160844" y="5381853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81" y="10756"/>
                  </a:lnTo>
                  <a:lnTo>
                    <a:pt x="6972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160844" y="5382784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87" y="6172"/>
                  </a:lnTo>
                  <a:lnTo>
                    <a:pt x="3797" y="9232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29"/>
                  </a:lnTo>
                  <a:lnTo>
                    <a:pt x="6972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155726" y="5387071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149579" y="5401748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531" y="0"/>
                  </a:moveTo>
                  <a:lnTo>
                    <a:pt x="3556" y="2285"/>
                  </a:lnTo>
                  <a:lnTo>
                    <a:pt x="2349" y="3619"/>
                  </a:lnTo>
                  <a:lnTo>
                    <a:pt x="558" y="6705"/>
                  </a:lnTo>
                  <a:lnTo>
                    <a:pt x="0" y="8445"/>
                  </a:lnTo>
                  <a:lnTo>
                    <a:pt x="0" y="13131"/>
                  </a:lnTo>
                  <a:lnTo>
                    <a:pt x="2209" y="14389"/>
                  </a:lnTo>
                  <a:lnTo>
                    <a:pt x="7531" y="11315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150646" y="5401745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464" y="0"/>
                  </a:moveTo>
                  <a:lnTo>
                    <a:pt x="5079" y="800"/>
                  </a:lnTo>
                  <a:lnTo>
                    <a:pt x="5079" y="10718"/>
                  </a:lnTo>
                  <a:lnTo>
                    <a:pt x="1574" y="12750"/>
                  </a:lnTo>
                  <a:lnTo>
                    <a:pt x="0" y="12852"/>
                  </a:lnTo>
                  <a:lnTo>
                    <a:pt x="901" y="13665"/>
                  </a:lnTo>
                  <a:lnTo>
                    <a:pt x="2285" y="13728"/>
                  </a:lnTo>
                  <a:lnTo>
                    <a:pt x="6464" y="1131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160844" y="5396529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5308" y="0"/>
                  </a:moveTo>
                  <a:lnTo>
                    <a:pt x="0" y="3060"/>
                  </a:lnTo>
                  <a:lnTo>
                    <a:pt x="0" y="14376"/>
                  </a:lnTo>
                  <a:lnTo>
                    <a:pt x="3949" y="12103"/>
                  </a:lnTo>
                  <a:lnTo>
                    <a:pt x="5168" y="10756"/>
                  </a:lnTo>
                  <a:lnTo>
                    <a:pt x="6959" y="7696"/>
                  </a:lnTo>
                  <a:lnTo>
                    <a:pt x="7518" y="5943"/>
                  </a:lnTo>
                  <a:lnTo>
                    <a:pt x="7518" y="1257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160844" y="5397460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079" y="0"/>
                  </a:moveTo>
                  <a:lnTo>
                    <a:pt x="5727" y="584"/>
                  </a:lnTo>
                  <a:lnTo>
                    <a:pt x="6134" y="1549"/>
                  </a:lnTo>
                  <a:lnTo>
                    <a:pt x="6134" y="4406"/>
                  </a:lnTo>
                  <a:lnTo>
                    <a:pt x="5575" y="6172"/>
                  </a:lnTo>
                  <a:lnTo>
                    <a:pt x="3784" y="9220"/>
                  </a:lnTo>
                  <a:lnTo>
                    <a:pt x="2565" y="10579"/>
                  </a:lnTo>
                  <a:lnTo>
                    <a:pt x="0" y="12052"/>
                  </a:lnTo>
                  <a:lnTo>
                    <a:pt x="0" y="13449"/>
                  </a:lnTo>
                  <a:lnTo>
                    <a:pt x="3949" y="11176"/>
                  </a:lnTo>
                  <a:lnTo>
                    <a:pt x="5181" y="9817"/>
                  </a:lnTo>
                  <a:lnTo>
                    <a:pt x="6959" y="6769"/>
                  </a:lnTo>
                  <a:lnTo>
                    <a:pt x="7518" y="5003"/>
                  </a:lnTo>
                  <a:lnTo>
                    <a:pt x="7518" y="1371"/>
                  </a:lnTo>
                  <a:lnTo>
                    <a:pt x="6540" y="1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155726" y="5401746"/>
              <a:ext cx="1905" cy="11430"/>
            </a:xfrm>
            <a:custGeom>
              <a:avLst/>
              <a:gdLst/>
              <a:ahLst/>
              <a:cxnLst/>
              <a:rect l="l" t="t" r="r" b="b"/>
              <a:pathLst>
                <a:path w="1904" h="11429">
                  <a:moveTo>
                    <a:pt x="1384" y="0"/>
                  </a:moveTo>
                  <a:lnTo>
                    <a:pt x="0" y="800"/>
                  </a:lnTo>
                  <a:lnTo>
                    <a:pt x="0" y="10718"/>
                  </a:lnTo>
                  <a:lnTo>
                    <a:pt x="1384" y="1131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617855" y="5314121"/>
              <a:ext cx="4445" cy="77470"/>
            </a:xfrm>
            <a:custGeom>
              <a:avLst/>
              <a:gdLst/>
              <a:ahLst/>
              <a:cxnLst/>
              <a:rect l="l" t="t" r="r" b="b"/>
              <a:pathLst>
                <a:path w="4445" h="77470">
                  <a:moveTo>
                    <a:pt x="0" y="0"/>
                  </a:moveTo>
                  <a:lnTo>
                    <a:pt x="0" y="76898"/>
                  </a:lnTo>
                  <a:lnTo>
                    <a:pt x="4229" y="74841"/>
                  </a:lnTo>
                  <a:lnTo>
                    <a:pt x="4229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604254" y="5015217"/>
              <a:ext cx="740410" cy="434340"/>
            </a:xfrm>
            <a:custGeom>
              <a:avLst/>
              <a:gdLst/>
              <a:ahLst/>
              <a:cxnLst/>
              <a:rect l="l" t="t" r="r" b="b"/>
              <a:pathLst>
                <a:path w="740409" h="434339">
                  <a:moveTo>
                    <a:pt x="428688" y="344754"/>
                  </a:moveTo>
                  <a:lnTo>
                    <a:pt x="0" y="272846"/>
                  </a:lnTo>
                  <a:lnTo>
                    <a:pt x="274256" y="433895"/>
                  </a:lnTo>
                  <a:lnTo>
                    <a:pt x="428688" y="344754"/>
                  </a:lnTo>
                  <a:close/>
                </a:path>
                <a:path w="740409" h="434339">
                  <a:moveTo>
                    <a:pt x="492633" y="307835"/>
                  </a:moveTo>
                  <a:lnTo>
                    <a:pt x="60769" y="235407"/>
                  </a:lnTo>
                  <a:lnTo>
                    <a:pt x="34378" y="250659"/>
                  </a:lnTo>
                  <a:lnTo>
                    <a:pt x="466229" y="323088"/>
                  </a:lnTo>
                  <a:lnTo>
                    <a:pt x="492633" y="307835"/>
                  </a:lnTo>
                  <a:close/>
                </a:path>
                <a:path w="740409" h="434339">
                  <a:moveTo>
                    <a:pt x="652475" y="215658"/>
                  </a:moveTo>
                  <a:lnTo>
                    <a:pt x="220611" y="143230"/>
                  </a:lnTo>
                  <a:lnTo>
                    <a:pt x="104241" y="210400"/>
                  </a:lnTo>
                  <a:lnTo>
                    <a:pt x="536105" y="282829"/>
                  </a:lnTo>
                  <a:lnTo>
                    <a:pt x="652475" y="215658"/>
                  </a:lnTo>
                  <a:close/>
                </a:path>
                <a:path w="740409" h="434339">
                  <a:moveTo>
                    <a:pt x="714717" y="179400"/>
                  </a:moveTo>
                  <a:lnTo>
                    <a:pt x="282854" y="106972"/>
                  </a:lnTo>
                  <a:lnTo>
                    <a:pt x="256463" y="122224"/>
                  </a:lnTo>
                  <a:lnTo>
                    <a:pt x="688314" y="194652"/>
                  </a:lnTo>
                  <a:lnTo>
                    <a:pt x="714717" y="179400"/>
                  </a:lnTo>
                  <a:close/>
                </a:path>
                <a:path w="740409" h="434339">
                  <a:moveTo>
                    <a:pt x="740371" y="159689"/>
                  </a:moveTo>
                  <a:lnTo>
                    <a:pt x="468464" y="0"/>
                  </a:lnTo>
                  <a:lnTo>
                    <a:pt x="315328" y="88404"/>
                  </a:lnTo>
                  <a:lnTo>
                    <a:pt x="740371" y="159689"/>
                  </a:lnTo>
                  <a:close/>
                </a:path>
              </a:pathLst>
            </a:custGeom>
            <a:solidFill>
              <a:srgbClr val="384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902526" y="5462768"/>
              <a:ext cx="34925" cy="102235"/>
            </a:xfrm>
            <a:custGeom>
              <a:avLst/>
              <a:gdLst/>
              <a:ahLst/>
              <a:cxnLst/>
              <a:rect l="l" t="t" r="r" b="b"/>
              <a:pathLst>
                <a:path w="34925" h="102235">
                  <a:moveTo>
                    <a:pt x="0" y="0"/>
                  </a:moveTo>
                  <a:lnTo>
                    <a:pt x="0" y="8331"/>
                  </a:lnTo>
                  <a:lnTo>
                    <a:pt x="14630" y="16814"/>
                  </a:lnTo>
                  <a:lnTo>
                    <a:pt x="17500" y="19367"/>
                  </a:lnTo>
                  <a:lnTo>
                    <a:pt x="23596" y="27076"/>
                  </a:lnTo>
                  <a:lnTo>
                    <a:pt x="26035" y="32753"/>
                  </a:lnTo>
                  <a:lnTo>
                    <a:pt x="26035" y="87426"/>
                  </a:lnTo>
                  <a:lnTo>
                    <a:pt x="24993" y="89712"/>
                  </a:lnTo>
                  <a:lnTo>
                    <a:pt x="21869" y="92113"/>
                  </a:lnTo>
                  <a:lnTo>
                    <a:pt x="20104" y="92583"/>
                  </a:lnTo>
                  <a:lnTo>
                    <a:pt x="16090" y="92214"/>
                  </a:lnTo>
                  <a:lnTo>
                    <a:pt x="13906" y="91490"/>
                  </a:lnTo>
                  <a:lnTo>
                    <a:pt x="0" y="83464"/>
                  </a:lnTo>
                  <a:lnTo>
                    <a:pt x="0" y="91795"/>
                  </a:lnTo>
                  <a:lnTo>
                    <a:pt x="16459" y="101066"/>
                  </a:lnTo>
                  <a:lnTo>
                    <a:pt x="20002" y="102057"/>
                  </a:lnTo>
                  <a:lnTo>
                    <a:pt x="26136" y="101790"/>
                  </a:lnTo>
                  <a:lnTo>
                    <a:pt x="29324" y="100393"/>
                  </a:lnTo>
                  <a:lnTo>
                    <a:pt x="32499" y="98361"/>
                  </a:lnTo>
                  <a:lnTo>
                    <a:pt x="34417" y="94551"/>
                  </a:lnTo>
                  <a:lnTo>
                    <a:pt x="34417" y="31445"/>
                  </a:lnTo>
                  <a:lnTo>
                    <a:pt x="32969" y="24892"/>
                  </a:lnTo>
                  <a:lnTo>
                    <a:pt x="26504" y="15621"/>
                  </a:lnTo>
                  <a:lnTo>
                    <a:pt x="22860" y="12280"/>
                  </a:lnTo>
                  <a:lnTo>
                    <a:pt x="17805" y="9372"/>
                  </a:lnTo>
                  <a:close/>
                </a:path>
              </a:pathLst>
            </a:custGeom>
            <a:solidFill>
              <a:srgbClr val="344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895134" y="5546229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7391" y="0"/>
                  </a:moveTo>
                  <a:lnTo>
                    <a:pt x="0" y="4330"/>
                  </a:lnTo>
                  <a:lnTo>
                    <a:pt x="5308" y="13652"/>
                  </a:lnTo>
                  <a:lnTo>
                    <a:pt x="23634" y="16040"/>
                  </a:lnTo>
                  <a:lnTo>
                    <a:pt x="30822" y="7658"/>
                  </a:lnTo>
                  <a:lnTo>
                    <a:pt x="25984" y="6045"/>
                  </a:lnTo>
                  <a:lnTo>
                    <a:pt x="25933" y="7086"/>
                  </a:lnTo>
                  <a:lnTo>
                    <a:pt x="25412" y="8851"/>
                  </a:lnTo>
                  <a:lnTo>
                    <a:pt x="23482" y="8750"/>
                  </a:lnTo>
                  <a:lnTo>
                    <a:pt x="21297" y="8026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435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924446" y="5551910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12496" y="0"/>
                  </a:moveTo>
                  <a:lnTo>
                    <a:pt x="5105" y="4318"/>
                  </a:lnTo>
                  <a:lnTo>
                    <a:pt x="0" y="15570"/>
                  </a:lnTo>
                  <a:lnTo>
                    <a:pt x="10566" y="9220"/>
                  </a:lnTo>
                  <a:lnTo>
                    <a:pt x="12496" y="5410"/>
                  </a:lnTo>
                  <a:lnTo>
                    <a:pt x="12496" y="0"/>
                  </a:lnTo>
                  <a:close/>
                </a:path>
              </a:pathLst>
            </a:custGeom>
            <a:solidFill>
              <a:srgbClr val="1A2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895134" y="5462768"/>
              <a:ext cx="36830" cy="24130"/>
            </a:xfrm>
            <a:custGeom>
              <a:avLst/>
              <a:gdLst/>
              <a:ahLst/>
              <a:cxnLst/>
              <a:rect l="l" t="t" r="r" b="b"/>
              <a:pathLst>
                <a:path w="36829" h="24129">
                  <a:moveTo>
                    <a:pt x="7391" y="0"/>
                  </a:moveTo>
                  <a:lnTo>
                    <a:pt x="0" y="4318"/>
                  </a:lnTo>
                  <a:lnTo>
                    <a:pt x="29006" y="23533"/>
                  </a:lnTo>
                  <a:lnTo>
                    <a:pt x="36449" y="19316"/>
                  </a:lnTo>
                  <a:lnTo>
                    <a:pt x="33896" y="15621"/>
                  </a:lnTo>
                  <a:lnTo>
                    <a:pt x="30251" y="12280"/>
                  </a:lnTo>
                  <a:lnTo>
                    <a:pt x="25196" y="9372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435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895134" y="5467089"/>
              <a:ext cx="34925" cy="103505"/>
            </a:xfrm>
            <a:custGeom>
              <a:avLst/>
              <a:gdLst/>
              <a:ahLst/>
              <a:cxnLst/>
              <a:rect l="l" t="t" r="r" b="b"/>
              <a:pathLst>
                <a:path w="34925" h="103504">
                  <a:moveTo>
                    <a:pt x="0" y="0"/>
                  </a:moveTo>
                  <a:lnTo>
                    <a:pt x="0" y="8280"/>
                  </a:lnTo>
                  <a:lnTo>
                    <a:pt x="11557" y="14998"/>
                  </a:lnTo>
                  <a:lnTo>
                    <a:pt x="17205" y="19357"/>
                  </a:lnTo>
                  <a:lnTo>
                    <a:pt x="21805" y="25066"/>
                  </a:lnTo>
                  <a:lnTo>
                    <a:pt x="24901" y="31390"/>
                  </a:lnTo>
                  <a:lnTo>
                    <a:pt x="26035" y="37591"/>
                  </a:lnTo>
                  <a:lnTo>
                    <a:pt x="25933" y="86220"/>
                  </a:lnTo>
                  <a:lnTo>
                    <a:pt x="23901" y="92163"/>
                  </a:lnTo>
                  <a:lnTo>
                    <a:pt x="19634" y="93573"/>
                  </a:lnTo>
                  <a:lnTo>
                    <a:pt x="11557" y="90182"/>
                  </a:lnTo>
                  <a:lnTo>
                    <a:pt x="0" y="83464"/>
                  </a:lnTo>
                  <a:lnTo>
                    <a:pt x="0" y="91744"/>
                  </a:lnTo>
                  <a:lnTo>
                    <a:pt x="18694" y="102577"/>
                  </a:lnTo>
                  <a:lnTo>
                    <a:pt x="25095" y="103047"/>
                  </a:lnTo>
                  <a:lnTo>
                    <a:pt x="30670" y="99504"/>
                  </a:lnTo>
                  <a:lnTo>
                    <a:pt x="33578" y="95491"/>
                  </a:lnTo>
                  <a:lnTo>
                    <a:pt x="34417" y="92633"/>
                  </a:lnTo>
                  <a:lnTo>
                    <a:pt x="34417" y="38900"/>
                  </a:lnTo>
                  <a:lnTo>
                    <a:pt x="33585" y="30060"/>
                  </a:lnTo>
                  <a:lnTo>
                    <a:pt x="30810" y="22202"/>
                  </a:lnTo>
                  <a:lnTo>
                    <a:pt x="25673" y="15311"/>
                  </a:lnTo>
                  <a:lnTo>
                    <a:pt x="17754" y="9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363548" y="5195755"/>
              <a:ext cx="34925" cy="102235"/>
            </a:xfrm>
            <a:custGeom>
              <a:avLst/>
              <a:gdLst/>
              <a:ahLst/>
              <a:cxnLst/>
              <a:rect l="l" t="t" r="r" b="b"/>
              <a:pathLst>
                <a:path w="34925" h="102235">
                  <a:moveTo>
                    <a:pt x="0" y="0"/>
                  </a:moveTo>
                  <a:lnTo>
                    <a:pt x="0" y="8331"/>
                  </a:lnTo>
                  <a:lnTo>
                    <a:pt x="14630" y="16814"/>
                  </a:lnTo>
                  <a:lnTo>
                    <a:pt x="17500" y="19367"/>
                  </a:lnTo>
                  <a:lnTo>
                    <a:pt x="23583" y="27076"/>
                  </a:lnTo>
                  <a:lnTo>
                    <a:pt x="26035" y="32753"/>
                  </a:lnTo>
                  <a:lnTo>
                    <a:pt x="26035" y="87426"/>
                  </a:lnTo>
                  <a:lnTo>
                    <a:pt x="24993" y="89712"/>
                  </a:lnTo>
                  <a:lnTo>
                    <a:pt x="21869" y="92113"/>
                  </a:lnTo>
                  <a:lnTo>
                    <a:pt x="20104" y="92583"/>
                  </a:lnTo>
                  <a:lnTo>
                    <a:pt x="16090" y="92214"/>
                  </a:lnTo>
                  <a:lnTo>
                    <a:pt x="13906" y="91490"/>
                  </a:lnTo>
                  <a:lnTo>
                    <a:pt x="0" y="83464"/>
                  </a:lnTo>
                  <a:lnTo>
                    <a:pt x="0" y="91795"/>
                  </a:lnTo>
                  <a:lnTo>
                    <a:pt x="16459" y="101066"/>
                  </a:lnTo>
                  <a:lnTo>
                    <a:pt x="20002" y="102057"/>
                  </a:lnTo>
                  <a:lnTo>
                    <a:pt x="26136" y="101790"/>
                  </a:lnTo>
                  <a:lnTo>
                    <a:pt x="29311" y="100393"/>
                  </a:lnTo>
                  <a:lnTo>
                    <a:pt x="32499" y="98361"/>
                  </a:lnTo>
                  <a:lnTo>
                    <a:pt x="34417" y="94551"/>
                  </a:lnTo>
                  <a:lnTo>
                    <a:pt x="34417" y="31445"/>
                  </a:lnTo>
                  <a:lnTo>
                    <a:pt x="32956" y="24892"/>
                  </a:lnTo>
                  <a:lnTo>
                    <a:pt x="26504" y="15621"/>
                  </a:lnTo>
                  <a:lnTo>
                    <a:pt x="22860" y="12293"/>
                  </a:lnTo>
                  <a:lnTo>
                    <a:pt x="17805" y="9372"/>
                  </a:lnTo>
                  <a:close/>
                </a:path>
              </a:pathLst>
            </a:custGeom>
            <a:solidFill>
              <a:srgbClr val="344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356157" y="5279218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7391" y="0"/>
                  </a:moveTo>
                  <a:lnTo>
                    <a:pt x="0" y="4330"/>
                  </a:lnTo>
                  <a:lnTo>
                    <a:pt x="5308" y="13639"/>
                  </a:lnTo>
                  <a:lnTo>
                    <a:pt x="23634" y="16040"/>
                  </a:lnTo>
                  <a:lnTo>
                    <a:pt x="30822" y="7658"/>
                  </a:lnTo>
                  <a:lnTo>
                    <a:pt x="25984" y="6045"/>
                  </a:lnTo>
                  <a:lnTo>
                    <a:pt x="25933" y="7086"/>
                  </a:lnTo>
                  <a:lnTo>
                    <a:pt x="25412" y="8851"/>
                  </a:lnTo>
                  <a:lnTo>
                    <a:pt x="23482" y="8750"/>
                  </a:lnTo>
                  <a:lnTo>
                    <a:pt x="21297" y="8026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435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385481" y="5284896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12496" y="0"/>
                  </a:moveTo>
                  <a:lnTo>
                    <a:pt x="5105" y="4318"/>
                  </a:lnTo>
                  <a:lnTo>
                    <a:pt x="0" y="15570"/>
                  </a:lnTo>
                  <a:lnTo>
                    <a:pt x="10566" y="9220"/>
                  </a:lnTo>
                  <a:lnTo>
                    <a:pt x="12496" y="5410"/>
                  </a:lnTo>
                  <a:lnTo>
                    <a:pt x="12496" y="0"/>
                  </a:lnTo>
                  <a:close/>
                </a:path>
              </a:pathLst>
            </a:custGeom>
            <a:solidFill>
              <a:srgbClr val="1A2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356157" y="5195755"/>
              <a:ext cx="36830" cy="24130"/>
            </a:xfrm>
            <a:custGeom>
              <a:avLst/>
              <a:gdLst/>
              <a:ahLst/>
              <a:cxnLst/>
              <a:rect l="l" t="t" r="r" b="b"/>
              <a:pathLst>
                <a:path w="36829" h="24129">
                  <a:moveTo>
                    <a:pt x="7391" y="0"/>
                  </a:moveTo>
                  <a:lnTo>
                    <a:pt x="0" y="4318"/>
                  </a:lnTo>
                  <a:lnTo>
                    <a:pt x="29006" y="23533"/>
                  </a:lnTo>
                  <a:lnTo>
                    <a:pt x="36449" y="19316"/>
                  </a:lnTo>
                  <a:lnTo>
                    <a:pt x="33896" y="15621"/>
                  </a:lnTo>
                  <a:lnTo>
                    <a:pt x="30251" y="12293"/>
                  </a:lnTo>
                  <a:lnTo>
                    <a:pt x="25196" y="9372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435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356157" y="5200078"/>
              <a:ext cx="34925" cy="103505"/>
            </a:xfrm>
            <a:custGeom>
              <a:avLst/>
              <a:gdLst/>
              <a:ahLst/>
              <a:cxnLst/>
              <a:rect l="l" t="t" r="r" b="b"/>
              <a:pathLst>
                <a:path w="34925" h="103504">
                  <a:moveTo>
                    <a:pt x="0" y="0"/>
                  </a:moveTo>
                  <a:lnTo>
                    <a:pt x="0" y="8280"/>
                  </a:lnTo>
                  <a:lnTo>
                    <a:pt x="11557" y="14998"/>
                  </a:lnTo>
                  <a:lnTo>
                    <a:pt x="17205" y="19357"/>
                  </a:lnTo>
                  <a:lnTo>
                    <a:pt x="21805" y="25066"/>
                  </a:lnTo>
                  <a:lnTo>
                    <a:pt x="24901" y="31390"/>
                  </a:lnTo>
                  <a:lnTo>
                    <a:pt x="26035" y="37591"/>
                  </a:lnTo>
                  <a:lnTo>
                    <a:pt x="25933" y="86220"/>
                  </a:lnTo>
                  <a:lnTo>
                    <a:pt x="23901" y="92163"/>
                  </a:lnTo>
                  <a:lnTo>
                    <a:pt x="19634" y="93573"/>
                  </a:lnTo>
                  <a:lnTo>
                    <a:pt x="11557" y="90182"/>
                  </a:lnTo>
                  <a:lnTo>
                    <a:pt x="0" y="83464"/>
                  </a:lnTo>
                  <a:lnTo>
                    <a:pt x="0" y="91744"/>
                  </a:lnTo>
                  <a:lnTo>
                    <a:pt x="18694" y="102577"/>
                  </a:lnTo>
                  <a:lnTo>
                    <a:pt x="25095" y="103047"/>
                  </a:lnTo>
                  <a:lnTo>
                    <a:pt x="30670" y="99504"/>
                  </a:lnTo>
                  <a:lnTo>
                    <a:pt x="33578" y="95491"/>
                  </a:lnTo>
                  <a:lnTo>
                    <a:pt x="34417" y="92633"/>
                  </a:lnTo>
                  <a:lnTo>
                    <a:pt x="34417" y="38900"/>
                  </a:lnTo>
                  <a:lnTo>
                    <a:pt x="33585" y="30060"/>
                  </a:lnTo>
                  <a:lnTo>
                    <a:pt x="30810" y="22202"/>
                  </a:lnTo>
                  <a:lnTo>
                    <a:pt x="25673" y="15311"/>
                  </a:lnTo>
                  <a:lnTo>
                    <a:pt x="17754" y="9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941705" y="5423810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97" y="0"/>
                  </a:moveTo>
                  <a:lnTo>
                    <a:pt x="0" y="16408"/>
                  </a:lnTo>
                  <a:lnTo>
                    <a:pt x="0" y="45961"/>
                  </a:lnTo>
                  <a:lnTo>
                    <a:pt x="28397" y="29552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941718" y="5423806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84" y="0"/>
                  </a:moveTo>
                  <a:lnTo>
                    <a:pt x="25425" y="1714"/>
                  </a:lnTo>
                  <a:lnTo>
                    <a:pt x="25425" y="27952"/>
                  </a:lnTo>
                  <a:lnTo>
                    <a:pt x="0" y="42633"/>
                  </a:lnTo>
                  <a:lnTo>
                    <a:pt x="0" y="45961"/>
                  </a:lnTo>
                  <a:lnTo>
                    <a:pt x="28384" y="29578"/>
                  </a:lnTo>
                  <a:lnTo>
                    <a:pt x="2838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967143" y="5423806"/>
              <a:ext cx="3175" cy="97790"/>
            </a:xfrm>
            <a:custGeom>
              <a:avLst/>
              <a:gdLst/>
              <a:ahLst/>
              <a:cxnLst/>
              <a:rect l="l" t="t" r="r" b="b"/>
              <a:pathLst>
                <a:path w="3175" h="97789">
                  <a:moveTo>
                    <a:pt x="0" y="97542"/>
                  </a:moveTo>
                  <a:lnTo>
                    <a:pt x="2959" y="97542"/>
                  </a:lnTo>
                  <a:lnTo>
                    <a:pt x="2959" y="0"/>
                  </a:lnTo>
                  <a:lnTo>
                    <a:pt x="0" y="0"/>
                  </a:lnTo>
                  <a:lnTo>
                    <a:pt x="0" y="97542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941705" y="5445309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0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941705" y="5446426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941705" y="5439388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941705" y="5440505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408"/>
                  </a:lnTo>
                  <a:lnTo>
                    <a:pt x="0" y="17856"/>
                  </a:lnTo>
                  <a:lnTo>
                    <a:pt x="28397" y="1498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941705" y="5433515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941705" y="5434633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05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941705" y="5427591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525"/>
                  </a:lnTo>
                  <a:lnTo>
                    <a:pt x="28397" y="1168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941705" y="5428759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941705" y="5457951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97" y="0"/>
                  </a:moveTo>
                  <a:lnTo>
                    <a:pt x="0" y="16408"/>
                  </a:lnTo>
                  <a:lnTo>
                    <a:pt x="0" y="45961"/>
                  </a:lnTo>
                  <a:lnTo>
                    <a:pt x="28397" y="29552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941705" y="5457951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97" y="0"/>
                  </a:moveTo>
                  <a:lnTo>
                    <a:pt x="25438" y="1714"/>
                  </a:lnTo>
                  <a:lnTo>
                    <a:pt x="25438" y="21501"/>
                  </a:lnTo>
                  <a:lnTo>
                    <a:pt x="0" y="36106"/>
                  </a:lnTo>
                  <a:lnTo>
                    <a:pt x="0" y="38976"/>
                  </a:lnTo>
                  <a:lnTo>
                    <a:pt x="25438" y="24333"/>
                  </a:lnTo>
                  <a:lnTo>
                    <a:pt x="25438" y="27952"/>
                  </a:lnTo>
                  <a:lnTo>
                    <a:pt x="12" y="42633"/>
                  </a:lnTo>
                  <a:lnTo>
                    <a:pt x="12" y="45961"/>
                  </a:lnTo>
                  <a:lnTo>
                    <a:pt x="28397" y="29565"/>
                  </a:lnTo>
                  <a:lnTo>
                    <a:pt x="28397" y="22618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941705" y="5480569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941705" y="5473530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941705" y="5474648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408"/>
                  </a:lnTo>
                  <a:lnTo>
                    <a:pt x="0" y="17856"/>
                  </a:lnTo>
                  <a:lnTo>
                    <a:pt x="28397" y="1498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941705" y="5467657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941705" y="5468774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941705" y="5461734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525"/>
                  </a:lnTo>
                  <a:lnTo>
                    <a:pt x="28397" y="1168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941705" y="5462902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941705" y="5491773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97" y="0"/>
                  </a:moveTo>
                  <a:lnTo>
                    <a:pt x="0" y="16408"/>
                  </a:lnTo>
                  <a:lnTo>
                    <a:pt x="0" y="45961"/>
                  </a:lnTo>
                  <a:lnTo>
                    <a:pt x="28397" y="29552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941705" y="5491784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97" y="0"/>
                  </a:moveTo>
                  <a:lnTo>
                    <a:pt x="25438" y="1701"/>
                  </a:lnTo>
                  <a:lnTo>
                    <a:pt x="25438" y="21488"/>
                  </a:lnTo>
                  <a:lnTo>
                    <a:pt x="0" y="36093"/>
                  </a:lnTo>
                  <a:lnTo>
                    <a:pt x="0" y="38963"/>
                  </a:lnTo>
                  <a:lnTo>
                    <a:pt x="25438" y="24320"/>
                  </a:lnTo>
                  <a:lnTo>
                    <a:pt x="25438" y="27940"/>
                  </a:lnTo>
                  <a:lnTo>
                    <a:pt x="12" y="42621"/>
                  </a:lnTo>
                  <a:lnTo>
                    <a:pt x="12" y="45948"/>
                  </a:lnTo>
                  <a:lnTo>
                    <a:pt x="28397" y="29565"/>
                  </a:lnTo>
                  <a:lnTo>
                    <a:pt x="28397" y="22606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941705" y="5514390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941705" y="5507350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941705" y="5508468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408"/>
                  </a:lnTo>
                  <a:lnTo>
                    <a:pt x="0" y="17856"/>
                  </a:lnTo>
                  <a:lnTo>
                    <a:pt x="28397" y="1498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941705" y="5501478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941705" y="5502596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941705" y="5495555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525"/>
                  </a:lnTo>
                  <a:lnTo>
                    <a:pt x="28397" y="1168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941705" y="5496723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78053" y="5395038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2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978662" y="5395452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1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15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978053" y="5410679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2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978662" y="5411094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0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15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978053" y="5426321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1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978662" y="5426735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0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419" y="37795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15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978053" y="5441962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2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978662" y="5442376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1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15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978053" y="5457604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2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978662" y="5458017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1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15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978053" y="5473245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2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978662" y="5473659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0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15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119175" y="5326917"/>
              <a:ext cx="29209" cy="24765"/>
            </a:xfrm>
            <a:custGeom>
              <a:avLst/>
              <a:gdLst/>
              <a:ahLst/>
              <a:cxnLst/>
              <a:rect l="l" t="t" r="r" b="b"/>
              <a:pathLst>
                <a:path w="29209" h="24764">
                  <a:moveTo>
                    <a:pt x="26174" y="0"/>
                  </a:moveTo>
                  <a:lnTo>
                    <a:pt x="1168" y="14465"/>
                  </a:lnTo>
                  <a:lnTo>
                    <a:pt x="0" y="16484"/>
                  </a:lnTo>
                  <a:lnTo>
                    <a:pt x="0" y="22758"/>
                  </a:lnTo>
                  <a:lnTo>
                    <a:pt x="2527" y="24218"/>
                  </a:lnTo>
                  <a:lnTo>
                    <a:pt x="27533" y="9766"/>
                  </a:lnTo>
                  <a:lnTo>
                    <a:pt x="28701" y="7734"/>
                  </a:lnTo>
                  <a:lnTo>
                    <a:pt x="28701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119772" y="5327332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26047" y="0"/>
                  </a:moveTo>
                  <a:lnTo>
                    <a:pt x="24168" y="596"/>
                  </a:lnTo>
                  <a:lnTo>
                    <a:pt x="24765" y="1650"/>
                  </a:lnTo>
                  <a:lnTo>
                    <a:pt x="24765" y="6261"/>
                  </a:lnTo>
                  <a:lnTo>
                    <a:pt x="23596" y="8293"/>
                  </a:lnTo>
                  <a:lnTo>
                    <a:pt x="0" y="21742"/>
                  </a:lnTo>
                  <a:lnTo>
                    <a:pt x="850" y="22936"/>
                  </a:lnTo>
                  <a:lnTo>
                    <a:pt x="2514" y="23469"/>
                  </a:lnTo>
                  <a:lnTo>
                    <a:pt x="26924" y="9347"/>
                  </a:lnTo>
                  <a:lnTo>
                    <a:pt x="28105" y="7315"/>
                  </a:lnTo>
                  <a:lnTo>
                    <a:pt x="28105" y="1282"/>
                  </a:lnTo>
                  <a:lnTo>
                    <a:pt x="26047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119175" y="5342559"/>
              <a:ext cx="29209" cy="24765"/>
            </a:xfrm>
            <a:custGeom>
              <a:avLst/>
              <a:gdLst/>
              <a:ahLst/>
              <a:cxnLst/>
              <a:rect l="l" t="t" r="r" b="b"/>
              <a:pathLst>
                <a:path w="29209" h="24764">
                  <a:moveTo>
                    <a:pt x="26174" y="0"/>
                  </a:moveTo>
                  <a:lnTo>
                    <a:pt x="1168" y="14465"/>
                  </a:lnTo>
                  <a:lnTo>
                    <a:pt x="0" y="16484"/>
                  </a:lnTo>
                  <a:lnTo>
                    <a:pt x="0" y="22758"/>
                  </a:lnTo>
                  <a:lnTo>
                    <a:pt x="2527" y="24218"/>
                  </a:lnTo>
                  <a:lnTo>
                    <a:pt x="27533" y="9766"/>
                  </a:lnTo>
                  <a:lnTo>
                    <a:pt x="28701" y="7734"/>
                  </a:lnTo>
                  <a:lnTo>
                    <a:pt x="28701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119772" y="5342972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26047" y="0"/>
                  </a:moveTo>
                  <a:lnTo>
                    <a:pt x="24168" y="596"/>
                  </a:lnTo>
                  <a:lnTo>
                    <a:pt x="24765" y="1650"/>
                  </a:lnTo>
                  <a:lnTo>
                    <a:pt x="24765" y="6261"/>
                  </a:lnTo>
                  <a:lnTo>
                    <a:pt x="23596" y="8293"/>
                  </a:lnTo>
                  <a:lnTo>
                    <a:pt x="0" y="21742"/>
                  </a:lnTo>
                  <a:lnTo>
                    <a:pt x="850" y="22936"/>
                  </a:lnTo>
                  <a:lnTo>
                    <a:pt x="2514" y="23469"/>
                  </a:lnTo>
                  <a:lnTo>
                    <a:pt x="26924" y="9347"/>
                  </a:lnTo>
                  <a:lnTo>
                    <a:pt x="28105" y="7315"/>
                  </a:lnTo>
                  <a:lnTo>
                    <a:pt x="28105" y="1282"/>
                  </a:lnTo>
                  <a:lnTo>
                    <a:pt x="26047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119175" y="5358199"/>
              <a:ext cx="29209" cy="24765"/>
            </a:xfrm>
            <a:custGeom>
              <a:avLst/>
              <a:gdLst/>
              <a:ahLst/>
              <a:cxnLst/>
              <a:rect l="l" t="t" r="r" b="b"/>
              <a:pathLst>
                <a:path w="29209" h="24764">
                  <a:moveTo>
                    <a:pt x="26174" y="0"/>
                  </a:moveTo>
                  <a:lnTo>
                    <a:pt x="1168" y="14465"/>
                  </a:lnTo>
                  <a:lnTo>
                    <a:pt x="0" y="16497"/>
                  </a:lnTo>
                  <a:lnTo>
                    <a:pt x="0" y="22758"/>
                  </a:lnTo>
                  <a:lnTo>
                    <a:pt x="2527" y="24218"/>
                  </a:lnTo>
                  <a:lnTo>
                    <a:pt x="27533" y="9766"/>
                  </a:lnTo>
                  <a:lnTo>
                    <a:pt x="28701" y="7734"/>
                  </a:lnTo>
                  <a:lnTo>
                    <a:pt x="28701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119772" y="5358613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26047" y="0"/>
                  </a:moveTo>
                  <a:lnTo>
                    <a:pt x="24168" y="596"/>
                  </a:lnTo>
                  <a:lnTo>
                    <a:pt x="24765" y="1650"/>
                  </a:lnTo>
                  <a:lnTo>
                    <a:pt x="24765" y="6261"/>
                  </a:lnTo>
                  <a:lnTo>
                    <a:pt x="23596" y="8293"/>
                  </a:lnTo>
                  <a:lnTo>
                    <a:pt x="0" y="21742"/>
                  </a:lnTo>
                  <a:lnTo>
                    <a:pt x="850" y="22936"/>
                  </a:lnTo>
                  <a:lnTo>
                    <a:pt x="2514" y="23469"/>
                  </a:lnTo>
                  <a:lnTo>
                    <a:pt x="26924" y="9347"/>
                  </a:lnTo>
                  <a:lnTo>
                    <a:pt x="28105" y="7315"/>
                  </a:lnTo>
                  <a:lnTo>
                    <a:pt x="28105" y="1282"/>
                  </a:lnTo>
                  <a:lnTo>
                    <a:pt x="26047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119175" y="5373840"/>
              <a:ext cx="29209" cy="24765"/>
            </a:xfrm>
            <a:custGeom>
              <a:avLst/>
              <a:gdLst/>
              <a:ahLst/>
              <a:cxnLst/>
              <a:rect l="l" t="t" r="r" b="b"/>
              <a:pathLst>
                <a:path w="29209" h="24764">
                  <a:moveTo>
                    <a:pt x="26174" y="0"/>
                  </a:moveTo>
                  <a:lnTo>
                    <a:pt x="1168" y="14465"/>
                  </a:lnTo>
                  <a:lnTo>
                    <a:pt x="0" y="16497"/>
                  </a:lnTo>
                  <a:lnTo>
                    <a:pt x="0" y="22758"/>
                  </a:lnTo>
                  <a:lnTo>
                    <a:pt x="2527" y="24218"/>
                  </a:lnTo>
                  <a:lnTo>
                    <a:pt x="27533" y="9766"/>
                  </a:lnTo>
                  <a:lnTo>
                    <a:pt x="28701" y="7734"/>
                  </a:lnTo>
                  <a:lnTo>
                    <a:pt x="28701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119772" y="5374255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26047" y="0"/>
                  </a:moveTo>
                  <a:lnTo>
                    <a:pt x="24168" y="596"/>
                  </a:lnTo>
                  <a:lnTo>
                    <a:pt x="24765" y="1650"/>
                  </a:lnTo>
                  <a:lnTo>
                    <a:pt x="24765" y="6261"/>
                  </a:lnTo>
                  <a:lnTo>
                    <a:pt x="23596" y="8293"/>
                  </a:lnTo>
                  <a:lnTo>
                    <a:pt x="0" y="21742"/>
                  </a:lnTo>
                  <a:lnTo>
                    <a:pt x="850" y="22936"/>
                  </a:lnTo>
                  <a:lnTo>
                    <a:pt x="2514" y="23469"/>
                  </a:lnTo>
                  <a:lnTo>
                    <a:pt x="26924" y="9347"/>
                  </a:lnTo>
                  <a:lnTo>
                    <a:pt x="28105" y="7315"/>
                  </a:lnTo>
                  <a:lnTo>
                    <a:pt x="28105" y="1282"/>
                  </a:lnTo>
                  <a:lnTo>
                    <a:pt x="26047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119175" y="5389482"/>
              <a:ext cx="29209" cy="24765"/>
            </a:xfrm>
            <a:custGeom>
              <a:avLst/>
              <a:gdLst/>
              <a:ahLst/>
              <a:cxnLst/>
              <a:rect l="l" t="t" r="r" b="b"/>
              <a:pathLst>
                <a:path w="29209" h="24764">
                  <a:moveTo>
                    <a:pt x="26174" y="0"/>
                  </a:moveTo>
                  <a:lnTo>
                    <a:pt x="1168" y="14465"/>
                  </a:lnTo>
                  <a:lnTo>
                    <a:pt x="0" y="16484"/>
                  </a:lnTo>
                  <a:lnTo>
                    <a:pt x="0" y="22758"/>
                  </a:lnTo>
                  <a:lnTo>
                    <a:pt x="2527" y="24218"/>
                  </a:lnTo>
                  <a:lnTo>
                    <a:pt x="27533" y="9766"/>
                  </a:lnTo>
                  <a:lnTo>
                    <a:pt x="28701" y="7734"/>
                  </a:lnTo>
                  <a:lnTo>
                    <a:pt x="28701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119772" y="5389896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26047" y="0"/>
                  </a:moveTo>
                  <a:lnTo>
                    <a:pt x="24168" y="596"/>
                  </a:lnTo>
                  <a:lnTo>
                    <a:pt x="24765" y="1651"/>
                  </a:lnTo>
                  <a:lnTo>
                    <a:pt x="24765" y="6261"/>
                  </a:lnTo>
                  <a:lnTo>
                    <a:pt x="23596" y="8293"/>
                  </a:lnTo>
                  <a:lnTo>
                    <a:pt x="0" y="21742"/>
                  </a:lnTo>
                  <a:lnTo>
                    <a:pt x="850" y="22936"/>
                  </a:lnTo>
                  <a:lnTo>
                    <a:pt x="2514" y="23469"/>
                  </a:lnTo>
                  <a:lnTo>
                    <a:pt x="26924" y="9347"/>
                  </a:lnTo>
                  <a:lnTo>
                    <a:pt x="28105" y="7315"/>
                  </a:lnTo>
                  <a:lnTo>
                    <a:pt x="28105" y="1282"/>
                  </a:lnTo>
                  <a:lnTo>
                    <a:pt x="26047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119175" y="5405125"/>
              <a:ext cx="29209" cy="24765"/>
            </a:xfrm>
            <a:custGeom>
              <a:avLst/>
              <a:gdLst/>
              <a:ahLst/>
              <a:cxnLst/>
              <a:rect l="l" t="t" r="r" b="b"/>
              <a:pathLst>
                <a:path w="29209" h="24764">
                  <a:moveTo>
                    <a:pt x="26174" y="0"/>
                  </a:moveTo>
                  <a:lnTo>
                    <a:pt x="1168" y="14465"/>
                  </a:lnTo>
                  <a:lnTo>
                    <a:pt x="0" y="16484"/>
                  </a:lnTo>
                  <a:lnTo>
                    <a:pt x="0" y="22758"/>
                  </a:lnTo>
                  <a:lnTo>
                    <a:pt x="2527" y="24218"/>
                  </a:lnTo>
                  <a:lnTo>
                    <a:pt x="27533" y="9766"/>
                  </a:lnTo>
                  <a:lnTo>
                    <a:pt x="28701" y="7734"/>
                  </a:lnTo>
                  <a:lnTo>
                    <a:pt x="28701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119772" y="5405537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5">
                  <a:moveTo>
                    <a:pt x="26047" y="0"/>
                  </a:moveTo>
                  <a:lnTo>
                    <a:pt x="24168" y="596"/>
                  </a:lnTo>
                  <a:lnTo>
                    <a:pt x="24765" y="1650"/>
                  </a:lnTo>
                  <a:lnTo>
                    <a:pt x="24765" y="6261"/>
                  </a:lnTo>
                  <a:lnTo>
                    <a:pt x="23596" y="8293"/>
                  </a:lnTo>
                  <a:lnTo>
                    <a:pt x="0" y="21742"/>
                  </a:lnTo>
                  <a:lnTo>
                    <a:pt x="850" y="22936"/>
                  </a:lnTo>
                  <a:lnTo>
                    <a:pt x="2514" y="23469"/>
                  </a:lnTo>
                  <a:lnTo>
                    <a:pt x="26924" y="9347"/>
                  </a:lnTo>
                  <a:lnTo>
                    <a:pt x="28105" y="7315"/>
                  </a:lnTo>
                  <a:lnTo>
                    <a:pt x="28105" y="1282"/>
                  </a:lnTo>
                  <a:lnTo>
                    <a:pt x="26047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046506" y="5364936"/>
              <a:ext cx="28384" cy="4596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046506" y="5364938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84" y="0"/>
                  </a:moveTo>
                  <a:lnTo>
                    <a:pt x="22098" y="3632"/>
                  </a:lnTo>
                  <a:lnTo>
                    <a:pt x="22098" y="26492"/>
                  </a:lnTo>
                  <a:lnTo>
                    <a:pt x="0" y="39268"/>
                  </a:lnTo>
                  <a:lnTo>
                    <a:pt x="0" y="45961"/>
                  </a:lnTo>
                  <a:lnTo>
                    <a:pt x="28384" y="29552"/>
                  </a:lnTo>
                  <a:lnTo>
                    <a:pt x="28384" y="0"/>
                  </a:lnTo>
                  <a:close/>
                </a:path>
              </a:pathLst>
            </a:custGeom>
            <a:solidFill>
              <a:srgbClr val="2A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046493" y="5391431"/>
              <a:ext cx="28575" cy="19685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22110" y="0"/>
                  </a:moveTo>
                  <a:lnTo>
                    <a:pt x="0" y="12776"/>
                  </a:lnTo>
                  <a:lnTo>
                    <a:pt x="0" y="19469"/>
                  </a:lnTo>
                  <a:lnTo>
                    <a:pt x="28397" y="3060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485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046505" y="5398477"/>
              <a:ext cx="28384" cy="4597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046506" y="5398490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84" y="0"/>
                  </a:moveTo>
                  <a:lnTo>
                    <a:pt x="22098" y="3632"/>
                  </a:lnTo>
                  <a:lnTo>
                    <a:pt x="22098" y="26492"/>
                  </a:lnTo>
                  <a:lnTo>
                    <a:pt x="0" y="39268"/>
                  </a:lnTo>
                  <a:lnTo>
                    <a:pt x="0" y="45961"/>
                  </a:lnTo>
                  <a:lnTo>
                    <a:pt x="28384" y="29552"/>
                  </a:lnTo>
                  <a:lnTo>
                    <a:pt x="28384" y="0"/>
                  </a:lnTo>
                  <a:close/>
                </a:path>
              </a:pathLst>
            </a:custGeom>
            <a:solidFill>
              <a:srgbClr val="2A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046493" y="5424983"/>
              <a:ext cx="28575" cy="19685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22110" y="0"/>
                  </a:moveTo>
                  <a:lnTo>
                    <a:pt x="0" y="12776"/>
                  </a:lnTo>
                  <a:lnTo>
                    <a:pt x="0" y="19469"/>
                  </a:lnTo>
                  <a:lnTo>
                    <a:pt x="28397" y="3060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485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046506" y="5431802"/>
              <a:ext cx="28384" cy="4596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046506" y="5431805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84" y="0"/>
                  </a:moveTo>
                  <a:lnTo>
                    <a:pt x="22098" y="3632"/>
                  </a:lnTo>
                  <a:lnTo>
                    <a:pt x="22098" y="26492"/>
                  </a:lnTo>
                  <a:lnTo>
                    <a:pt x="0" y="39268"/>
                  </a:lnTo>
                  <a:lnTo>
                    <a:pt x="0" y="45961"/>
                  </a:lnTo>
                  <a:lnTo>
                    <a:pt x="28384" y="29552"/>
                  </a:lnTo>
                  <a:lnTo>
                    <a:pt x="28384" y="0"/>
                  </a:lnTo>
                  <a:close/>
                </a:path>
              </a:pathLst>
            </a:custGeom>
            <a:solidFill>
              <a:srgbClr val="2A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046493" y="5458298"/>
              <a:ext cx="28575" cy="19685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22110" y="0"/>
                  </a:moveTo>
                  <a:lnTo>
                    <a:pt x="0" y="12776"/>
                  </a:lnTo>
                  <a:lnTo>
                    <a:pt x="0" y="19469"/>
                  </a:lnTo>
                  <a:lnTo>
                    <a:pt x="28397" y="3060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485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175969" y="5285426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97" y="0"/>
                  </a:moveTo>
                  <a:lnTo>
                    <a:pt x="0" y="16408"/>
                  </a:lnTo>
                  <a:lnTo>
                    <a:pt x="0" y="45961"/>
                  </a:lnTo>
                  <a:lnTo>
                    <a:pt x="28397" y="29552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175982" y="5285423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84" y="0"/>
                  </a:moveTo>
                  <a:lnTo>
                    <a:pt x="25425" y="1714"/>
                  </a:lnTo>
                  <a:lnTo>
                    <a:pt x="25425" y="27952"/>
                  </a:lnTo>
                  <a:lnTo>
                    <a:pt x="0" y="42633"/>
                  </a:lnTo>
                  <a:lnTo>
                    <a:pt x="0" y="45961"/>
                  </a:lnTo>
                  <a:lnTo>
                    <a:pt x="28384" y="29565"/>
                  </a:lnTo>
                  <a:lnTo>
                    <a:pt x="28384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201408" y="5285423"/>
              <a:ext cx="3175" cy="97790"/>
            </a:xfrm>
            <a:custGeom>
              <a:avLst/>
              <a:gdLst/>
              <a:ahLst/>
              <a:cxnLst/>
              <a:rect l="l" t="t" r="r" b="b"/>
              <a:pathLst>
                <a:path w="3175" h="97789">
                  <a:moveTo>
                    <a:pt x="0" y="97541"/>
                  </a:moveTo>
                  <a:lnTo>
                    <a:pt x="2959" y="97541"/>
                  </a:lnTo>
                  <a:lnTo>
                    <a:pt x="2959" y="0"/>
                  </a:lnTo>
                  <a:lnTo>
                    <a:pt x="0" y="0"/>
                  </a:lnTo>
                  <a:lnTo>
                    <a:pt x="0" y="97541"/>
                  </a:lnTo>
                  <a:close/>
                </a:path>
              </a:pathLst>
            </a:custGeom>
            <a:solidFill>
              <a:srgbClr val="17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175969" y="5306926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0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175969" y="5308043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175969" y="5301005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7175969" y="5302122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408"/>
                  </a:lnTo>
                  <a:lnTo>
                    <a:pt x="0" y="17856"/>
                  </a:lnTo>
                  <a:lnTo>
                    <a:pt x="28397" y="1498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175969" y="5295132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175969" y="5296250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05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175969" y="5289208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525"/>
                  </a:lnTo>
                  <a:lnTo>
                    <a:pt x="28397" y="1168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175969" y="5290376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175969" y="5319569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97" y="0"/>
                  </a:moveTo>
                  <a:lnTo>
                    <a:pt x="0" y="16408"/>
                  </a:lnTo>
                  <a:lnTo>
                    <a:pt x="0" y="45961"/>
                  </a:lnTo>
                  <a:lnTo>
                    <a:pt x="28397" y="29552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175970" y="5319572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97" y="0"/>
                  </a:moveTo>
                  <a:lnTo>
                    <a:pt x="25438" y="1714"/>
                  </a:lnTo>
                  <a:lnTo>
                    <a:pt x="25438" y="21501"/>
                  </a:lnTo>
                  <a:lnTo>
                    <a:pt x="0" y="36106"/>
                  </a:lnTo>
                  <a:lnTo>
                    <a:pt x="0" y="38976"/>
                  </a:lnTo>
                  <a:lnTo>
                    <a:pt x="25438" y="24333"/>
                  </a:lnTo>
                  <a:lnTo>
                    <a:pt x="25438" y="27952"/>
                  </a:lnTo>
                  <a:lnTo>
                    <a:pt x="12" y="42633"/>
                  </a:lnTo>
                  <a:lnTo>
                    <a:pt x="12" y="45961"/>
                  </a:lnTo>
                  <a:lnTo>
                    <a:pt x="28397" y="29565"/>
                  </a:lnTo>
                  <a:lnTo>
                    <a:pt x="28397" y="22618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175969" y="5342186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175969" y="5335147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175969" y="5336265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408"/>
                  </a:lnTo>
                  <a:lnTo>
                    <a:pt x="0" y="17856"/>
                  </a:lnTo>
                  <a:lnTo>
                    <a:pt x="28397" y="1498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175969" y="5329274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7175969" y="5330391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7175969" y="5323350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526"/>
                  </a:lnTo>
                  <a:lnTo>
                    <a:pt x="28397" y="1168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7175969" y="5324519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7175969" y="5353390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97" y="0"/>
                  </a:moveTo>
                  <a:lnTo>
                    <a:pt x="0" y="16408"/>
                  </a:lnTo>
                  <a:lnTo>
                    <a:pt x="0" y="45961"/>
                  </a:lnTo>
                  <a:lnTo>
                    <a:pt x="28397" y="29552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7175970" y="5353405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97" y="0"/>
                  </a:moveTo>
                  <a:lnTo>
                    <a:pt x="25438" y="1701"/>
                  </a:lnTo>
                  <a:lnTo>
                    <a:pt x="25438" y="21488"/>
                  </a:lnTo>
                  <a:lnTo>
                    <a:pt x="0" y="36093"/>
                  </a:lnTo>
                  <a:lnTo>
                    <a:pt x="0" y="38963"/>
                  </a:lnTo>
                  <a:lnTo>
                    <a:pt x="25438" y="24320"/>
                  </a:lnTo>
                  <a:lnTo>
                    <a:pt x="25438" y="27940"/>
                  </a:lnTo>
                  <a:lnTo>
                    <a:pt x="12" y="42621"/>
                  </a:lnTo>
                  <a:lnTo>
                    <a:pt x="12" y="45948"/>
                  </a:lnTo>
                  <a:lnTo>
                    <a:pt x="28397" y="29552"/>
                  </a:lnTo>
                  <a:lnTo>
                    <a:pt x="28397" y="22606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175969" y="5376006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7175969" y="5368967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7175969" y="5370085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408"/>
                  </a:lnTo>
                  <a:lnTo>
                    <a:pt x="0" y="17856"/>
                  </a:lnTo>
                  <a:lnTo>
                    <a:pt x="28397" y="1498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7175969" y="5363095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475"/>
                  </a:lnTo>
                  <a:lnTo>
                    <a:pt x="28397" y="111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175969" y="5364213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7175969" y="5357172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25438" y="0"/>
                  </a:moveTo>
                  <a:lnTo>
                    <a:pt x="0" y="14655"/>
                  </a:lnTo>
                  <a:lnTo>
                    <a:pt x="0" y="17525"/>
                  </a:lnTo>
                  <a:lnTo>
                    <a:pt x="28397" y="1168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7175969" y="5358340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397" y="0"/>
                  </a:moveTo>
                  <a:lnTo>
                    <a:pt x="0" y="16357"/>
                  </a:lnTo>
                  <a:lnTo>
                    <a:pt x="0" y="17818"/>
                  </a:lnTo>
                  <a:lnTo>
                    <a:pt x="28397" y="1460"/>
                  </a:lnTo>
                  <a:lnTo>
                    <a:pt x="28397" y="0"/>
                  </a:lnTo>
                  <a:close/>
                </a:path>
              </a:pathLst>
            </a:custGeom>
            <a:solidFill>
              <a:srgbClr val="212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7212330" y="5256654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1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7212926" y="5257069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1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15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7212330" y="5272296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2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7212926" y="5272711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0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15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7212330" y="5287938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1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7212926" y="5288351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1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419" y="37795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15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7212330" y="5303578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2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212926" y="5303993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1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15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212330" y="5319219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1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7212926" y="5319634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1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15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212330" y="5334862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54279" y="0"/>
                  </a:moveTo>
                  <a:lnTo>
                    <a:pt x="1168" y="30556"/>
                  </a:lnTo>
                  <a:lnTo>
                    <a:pt x="0" y="32588"/>
                  </a:lnTo>
                  <a:lnTo>
                    <a:pt x="0" y="38862"/>
                  </a:lnTo>
                  <a:lnTo>
                    <a:pt x="2527" y="40322"/>
                  </a:lnTo>
                  <a:lnTo>
                    <a:pt x="55638" y="9766"/>
                  </a:lnTo>
                  <a:lnTo>
                    <a:pt x="56807" y="7734"/>
                  </a:lnTo>
                  <a:lnTo>
                    <a:pt x="56807" y="1460"/>
                  </a:lnTo>
                  <a:close/>
                </a:path>
              </a:pathLst>
            </a:custGeom>
            <a:solidFill>
              <a:srgbClr val="12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212926" y="5335275"/>
              <a:ext cx="56515" cy="40005"/>
            </a:xfrm>
            <a:custGeom>
              <a:avLst/>
              <a:gdLst/>
              <a:ahLst/>
              <a:cxnLst/>
              <a:rect l="l" t="t" r="r" b="b"/>
              <a:pathLst>
                <a:path w="56515" h="40004">
                  <a:moveTo>
                    <a:pt x="54152" y="0"/>
                  </a:moveTo>
                  <a:lnTo>
                    <a:pt x="52273" y="596"/>
                  </a:lnTo>
                  <a:lnTo>
                    <a:pt x="52870" y="1650"/>
                  </a:lnTo>
                  <a:lnTo>
                    <a:pt x="52870" y="6261"/>
                  </a:lnTo>
                  <a:lnTo>
                    <a:pt x="51701" y="8293"/>
                  </a:lnTo>
                  <a:lnTo>
                    <a:pt x="419" y="37795"/>
                  </a:lnTo>
                  <a:lnTo>
                    <a:pt x="0" y="37833"/>
                  </a:lnTo>
                  <a:lnTo>
                    <a:pt x="850" y="39027"/>
                  </a:lnTo>
                  <a:lnTo>
                    <a:pt x="2514" y="39560"/>
                  </a:lnTo>
                  <a:lnTo>
                    <a:pt x="55029" y="9347"/>
                  </a:lnTo>
                  <a:lnTo>
                    <a:pt x="56210" y="7327"/>
                  </a:lnTo>
                  <a:lnTo>
                    <a:pt x="56210" y="1282"/>
                  </a:lnTo>
                  <a:lnTo>
                    <a:pt x="54152" y="0"/>
                  </a:lnTo>
                  <a:close/>
                </a:path>
              </a:pathLst>
            </a:custGeom>
            <a:solidFill>
              <a:srgbClr val="566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280757" y="5226557"/>
              <a:ext cx="28409" cy="4596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7280770" y="5226555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84" y="0"/>
                  </a:moveTo>
                  <a:lnTo>
                    <a:pt x="22098" y="3632"/>
                  </a:lnTo>
                  <a:lnTo>
                    <a:pt x="22098" y="26492"/>
                  </a:lnTo>
                  <a:lnTo>
                    <a:pt x="0" y="39268"/>
                  </a:lnTo>
                  <a:lnTo>
                    <a:pt x="0" y="45961"/>
                  </a:lnTo>
                  <a:lnTo>
                    <a:pt x="28384" y="29552"/>
                  </a:lnTo>
                  <a:lnTo>
                    <a:pt x="28384" y="0"/>
                  </a:lnTo>
                  <a:close/>
                </a:path>
              </a:pathLst>
            </a:custGeom>
            <a:solidFill>
              <a:srgbClr val="2A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280757" y="5253048"/>
              <a:ext cx="28575" cy="19685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22110" y="0"/>
                  </a:moveTo>
                  <a:lnTo>
                    <a:pt x="0" y="12776"/>
                  </a:lnTo>
                  <a:lnTo>
                    <a:pt x="0" y="19469"/>
                  </a:lnTo>
                  <a:lnTo>
                    <a:pt x="28397" y="3060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485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280757" y="5260098"/>
              <a:ext cx="28409" cy="4596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280770" y="5260106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84" y="0"/>
                  </a:moveTo>
                  <a:lnTo>
                    <a:pt x="22098" y="3632"/>
                  </a:lnTo>
                  <a:lnTo>
                    <a:pt x="22098" y="26492"/>
                  </a:lnTo>
                  <a:lnTo>
                    <a:pt x="0" y="39268"/>
                  </a:lnTo>
                  <a:lnTo>
                    <a:pt x="0" y="45961"/>
                  </a:lnTo>
                  <a:lnTo>
                    <a:pt x="28384" y="29552"/>
                  </a:lnTo>
                  <a:lnTo>
                    <a:pt x="28384" y="0"/>
                  </a:lnTo>
                  <a:close/>
                </a:path>
              </a:pathLst>
            </a:custGeom>
            <a:solidFill>
              <a:srgbClr val="2A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7280757" y="5286600"/>
              <a:ext cx="28575" cy="19685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22110" y="0"/>
                  </a:moveTo>
                  <a:lnTo>
                    <a:pt x="0" y="12776"/>
                  </a:lnTo>
                  <a:lnTo>
                    <a:pt x="0" y="19469"/>
                  </a:lnTo>
                  <a:lnTo>
                    <a:pt x="28397" y="3060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485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280757" y="5293423"/>
              <a:ext cx="28409" cy="4596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7280770" y="5293422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28384" y="0"/>
                  </a:moveTo>
                  <a:lnTo>
                    <a:pt x="22098" y="3632"/>
                  </a:lnTo>
                  <a:lnTo>
                    <a:pt x="22098" y="26492"/>
                  </a:lnTo>
                  <a:lnTo>
                    <a:pt x="0" y="39268"/>
                  </a:lnTo>
                  <a:lnTo>
                    <a:pt x="0" y="45961"/>
                  </a:lnTo>
                  <a:lnTo>
                    <a:pt x="28384" y="29552"/>
                  </a:lnTo>
                  <a:lnTo>
                    <a:pt x="28384" y="0"/>
                  </a:lnTo>
                  <a:close/>
                </a:path>
              </a:pathLst>
            </a:custGeom>
            <a:solidFill>
              <a:srgbClr val="2A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7280757" y="5319915"/>
              <a:ext cx="28575" cy="19685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22110" y="0"/>
                  </a:moveTo>
                  <a:lnTo>
                    <a:pt x="0" y="12776"/>
                  </a:lnTo>
                  <a:lnTo>
                    <a:pt x="0" y="19469"/>
                  </a:lnTo>
                  <a:lnTo>
                    <a:pt x="28397" y="3060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485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315110" y="5224119"/>
              <a:ext cx="13169" cy="1634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7315110" y="5261406"/>
              <a:ext cx="13169" cy="1634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7315110" y="5298681"/>
              <a:ext cx="13169" cy="1634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7078954" y="5366245"/>
              <a:ext cx="13169" cy="1635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7078954" y="5399354"/>
              <a:ext cx="13169" cy="1634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078954" y="5435028"/>
              <a:ext cx="13169" cy="1634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420249" y="1256360"/>
              <a:ext cx="410845" cy="226060"/>
            </a:xfrm>
            <a:custGeom>
              <a:avLst/>
              <a:gdLst/>
              <a:ahLst/>
              <a:cxnLst/>
              <a:rect l="l" t="t" r="r" b="b"/>
              <a:pathLst>
                <a:path w="410845" h="226059">
                  <a:moveTo>
                    <a:pt x="291718" y="0"/>
                  </a:moveTo>
                  <a:lnTo>
                    <a:pt x="0" y="166230"/>
                  </a:lnTo>
                  <a:lnTo>
                    <a:pt x="749" y="172364"/>
                  </a:lnTo>
                  <a:lnTo>
                    <a:pt x="7797" y="176441"/>
                  </a:lnTo>
                  <a:lnTo>
                    <a:pt x="101726" y="221767"/>
                  </a:lnTo>
                  <a:lnTo>
                    <a:pt x="108737" y="225386"/>
                  </a:lnTo>
                  <a:lnTo>
                    <a:pt x="118744" y="225615"/>
                  </a:lnTo>
                  <a:lnTo>
                    <a:pt x="215938" y="171018"/>
                  </a:lnTo>
                  <a:lnTo>
                    <a:pt x="264121" y="200037"/>
                  </a:lnTo>
                  <a:lnTo>
                    <a:pt x="274891" y="200253"/>
                  </a:lnTo>
                  <a:lnTo>
                    <a:pt x="284022" y="131483"/>
                  </a:lnTo>
                  <a:lnTo>
                    <a:pt x="410235" y="59524"/>
                  </a:lnTo>
                  <a:lnTo>
                    <a:pt x="409486" y="53403"/>
                  </a:lnTo>
                  <a:lnTo>
                    <a:pt x="402437" y="49326"/>
                  </a:lnTo>
                  <a:lnTo>
                    <a:pt x="309422" y="4495"/>
                  </a:lnTo>
                  <a:lnTo>
                    <a:pt x="302374" y="457"/>
                  </a:lnTo>
                  <a:lnTo>
                    <a:pt x="291718" y="0"/>
                  </a:lnTo>
                  <a:close/>
                </a:path>
              </a:pathLst>
            </a:custGeom>
            <a:solidFill>
              <a:srgbClr val="E6E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665791" y="1339545"/>
              <a:ext cx="83794" cy="11706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523932" y="1035761"/>
              <a:ext cx="306705" cy="443230"/>
            </a:xfrm>
            <a:custGeom>
              <a:avLst/>
              <a:gdLst/>
              <a:ahLst/>
              <a:cxnLst/>
              <a:rect l="l" t="t" r="r" b="b"/>
              <a:pathLst>
                <a:path w="306704" h="443230">
                  <a:moveTo>
                    <a:pt x="293065" y="0"/>
                  </a:moveTo>
                  <a:lnTo>
                    <a:pt x="17614" y="156781"/>
                  </a:lnTo>
                  <a:lnTo>
                    <a:pt x="0" y="421081"/>
                  </a:lnTo>
                  <a:lnTo>
                    <a:pt x="533" y="429920"/>
                  </a:lnTo>
                  <a:lnTo>
                    <a:pt x="2946" y="434403"/>
                  </a:lnTo>
                  <a:lnTo>
                    <a:pt x="17449" y="442887"/>
                  </a:lnTo>
                  <a:lnTo>
                    <a:pt x="14986" y="433997"/>
                  </a:lnTo>
                  <a:lnTo>
                    <a:pt x="279031" y="281558"/>
                  </a:lnTo>
                  <a:lnTo>
                    <a:pt x="298170" y="245605"/>
                  </a:lnTo>
                  <a:lnTo>
                    <a:pt x="299872" y="13779"/>
                  </a:lnTo>
                  <a:lnTo>
                    <a:pt x="299288" y="9232"/>
                  </a:lnTo>
                  <a:lnTo>
                    <a:pt x="306679" y="7797"/>
                  </a:lnTo>
                  <a:lnTo>
                    <a:pt x="296303" y="1663"/>
                  </a:lnTo>
                  <a:lnTo>
                    <a:pt x="29306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535781" y="1035761"/>
              <a:ext cx="294005" cy="168275"/>
            </a:xfrm>
            <a:custGeom>
              <a:avLst/>
              <a:gdLst/>
              <a:ahLst/>
              <a:cxnLst/>
              <a:rect l="l" t="t" r="r" b="b"/>
              <a:pathLst>
                <a:path w="294004" h="168275">
                  <a:moveTo>
                    <a:pt x="281216" y="0"/>
                  </a:moveTo>
                  <a:lnTo>
                    <a:pt x="277063" y="190"/>
                  </a:lnTo>
                  <a:lnTo>
                    <a:pt x="5753" y="156781"/>
                  </a:lnTo>
                  <a:lnTo>
                    <a:pt x="2679" y="159626"/>
                  </a:lnTo>
                  <a:lnTo>
                    <a:pt x="0" y="163055"/>
                  </a:lnTo>
                  <a:lnTo>
                    <a:pt x="10960" y="168249"/>
                  </a:lnTo>
                  <a:lnTo>
                    <a:pt x="292404" y="8255"/>
                  </a:lnTo>
                  <a:lnTo>
                    <a:pt x="293484" y="7010"/>
                  </a:lnTo>
                  <a:lnTo>
                    <a:pt x="284454" y="1663"/>
                  </a:lnTo>
                  <a:lnTo>
                    <a:pt x="28121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525672" y="1198816"/>
              <a:ext cx="35560" cy="41910"/>
            </a:xfrm>
            <a:custGeom>
              <a:avLst/>
              <a:gdLst/>
              <a:ahLst/>
              <a:cxnLst/>
              <a:rect l="l" t="t" r="r" b="b"/>
              <a:pathLst>
                <a:path w="35560" h="41909">
                  <a:moveTo>
                    <a:pt x="10109" y="0"/>
                  </a:moveTo>
                  <a:lnTo>
                    <a:pt x="6011" y="6212"/>
                  </a:lnTo>
                  <a:lnTo>
                    <a:pt x="2825" y="13168"/>
                  </a:lnTo>
                  <a:lnTo>
                    <a:pt x="754" y="20493"/>
                  </a:lnTo>
                  <a:lnTo>
                    <a:pt x="0" y="28206"/>
                  </a:lnTo>
                  <a:lnTo>
                    <a:pt x="23164" y="41376"/>
                  </a:lnTo>
                  <a:lnTo>
                    <a:pt x="35077" y="12090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534194" y="1040625"/>
              <a:ext cx="303530" cy="441959"/>
            </a:xfrm>
            <a:custGeom>
              <a:avLst/>
              <a:gdLst/>
              <a:ahLst/>
              <a:cxnLst/>
              <a:rect l="l" t="t" r="r" b="b"/>
              <a:pathLst>
                <a:path w="303529" h="441959">
                  <a:moveTo>
                    <a:pt x="291299" y="0"/>
                  </a:moveTo>
                  <a:lnTo>
                    <a:pt x="199021" y="52349"/>
                  </a:lnTo>
                  <a:lnTo>
                    <a:pt x="96608" y="113144"/>
                  </a:lnTo>
                  <a:lnTo>
                    <a:pt x="20853" y="156082"/>
                  </a:lnTo>
                  <a:lnTo>
                    <a:pt x="1676" y="192062"/>
                  </a:lnTo>
                  <a:lnTo>
                    <a:pt x="0" y="422262"/>
                  </a:lnTo>
                  <a:lnTo>
                    <a:pt x="152" y="426326"/>
                  </a:lnTo>
                  <a:lnTo>
                    <a:pt x="3035" y="438137"/>
                  </a:lnTo>
                  <a:lnTo>
                    <a:pt x="10198" y="441566"/>
                  </a:lnTo>
                  <a:lnTo>
                    <a:pt x="18757" y="436689"/>
                  </a:lnTo>
                  <a:lnTo>
                    <a:pt x="92697" y="392112"/>
                  </a:lnTo>
                  <a:lnTo>
                    <a:pt x="282193" y="284568"/>
                  </a:lnTo>
                  <a:lnTo>
                    <a:pt x="301383" y="248589"/>
                  </a:lnTo>
                  <a:lnTo>
                    <a:pt x="303098" y="13779"/>
                  </a:lnTo>
                  <a:lnTo>
                    <a:pt x="302221" y="9982"/>
                  </a:lnTo>
                  <a:lnTo>
                    <a:pt x="297345" y="1562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3546500" y="1062888"/>
              <a:ext cx="278130" cy="382270"/>
            </a:xfrm>
            <a:custGeom>
              <a:avLst/>
              <a:gdLst/>
              <a:ahLst/>
              <a:cxnLst/>
              <a:rect l="l" t="t" r="r" b="b"/>
              <a:pathLst>
                <a:path w="278129" h="382269">
                  <a:moveTo>
                    <a:pt x="278028" y="0"/>
                  </a:moveTo>
                  <a:lnTo>
                    <a:pt x="0" y="163474"/>
                  </a:lnTo>
                  <a:lnTo>
                    <a:pt x="0" y="382066"/>
                  </a:lnTo>
                  <a:lnTo>
                    <a:pt x="278028" y="218592"/>
                  </a:lnTo>
                  <a:lnTo>
                    <a:pt x="278028" y="0"/>
                  </a:lnTo>
                  <a:close/>
                </a:path>
              </a:pathLst>
            </a:custGeom>
            <a:solidFill>
              <a:srgbClr val="89B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546513" y="1062888"/>
              <a:ext cx="278130" cy="382270"/>
            </a:xfrm>
            <a:custGeom>
              <a:avLst/>
              <a:gdLst/>
              <a:ahLst/>
              <a:cxnLst/>
              <a:rect l="l" t="t" r="r" b="b"/>
              <a:pathLst>
                <a:path w="278129" h="382269">
                  <a:moveTo>
                    <a:pt x="278028" y="0"/>
                  </a:moveTo>
                  <a:lnTo>
                    <a:pt x="273253" y="2755"/>
                  </a:lnTo>
                  <a:lnTo>
                    <a:pt x="273253" y="216001"/>
                  </a:lnTo>
                  <a:lnTo>
                    <a:pt x="0" y="376720"/>
                  </a:lnTo>
                  <a:lnTo>
                    <a:pt x="0" y="382066"/>
                  </a:lnTo>
                  <a:lnTo>
                    <a:pt x="278028" y="218592"/>
                  </a:lnTo>
                  <a:lnTo>
                    <a:pt x="278028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546513" y="1278889"/>
              <a:ext cx="278130" cy="166370"/>
            </a:xfrm>
            <a:custGeom>
              <a:avLst/>
              <a:gdLst/>
              <a:ahLst/>
              <a:cxnLst/>
              <a:rect l="l" t="t" r="r" b="b"/>
              <a:pathLst>
                <a:path w="278129" h="166369">
                  <a:moveTo>
                    <a:pt x="273253" y="0"/>
                  </a:moveTo>
                  <a:lnTo>
                    <a:pt x="0" y="160718"/>
                  </a:lnTo>
                  <a:lnTo>
                    <a:pt x="0" y="166065"/>
                  </a:lnTo>
                  <a:lnTo>
                    <a:pt x="278028" y="2590"/>
                  </a:lnTo>
                  <a:lnTo>
                    <a:pt x="27325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583736" y="1120177"/>
              <a:ext cx="201104" cy="23792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699179" y="1082014"/>
              <a:ext cx="138430" cy="309880"/>
            </a:xfrm>
            <a:custGeom>
              <a:avLst/>
              <a:gdLst/>
              <a:ahLst/>
              <a:cxnLst/>
              <a:rect l="l" t="t" r="r" b="b"/>
              <a:pathLst>
                <a:path w="138429" h="309880">
                  <a:moveTo>
                    <a:pt x="137883" y="0"/>
                  </a:moveTo>
                  <a:lnTo>
                    <a:pt x="0" y="309651"/>
                  </a:lnTo>
                  <a:lnTo>
                    <a:pt x="117208" y="243179"/>
                  </a:lnTo>
                  <a:lnTo>
                    <a:pt x="124632" y="236995"/>
                  </a:lnTo>
                  <a:lnTo>
                    <a:pt x="130717" y="228168"/>
                  </a:lnTo>
                  <a:lnTo>
                    <a:pt x="134846" y="217855"/>
                  </a:lnTo>
                  <a:lnTo>
                    <a:pt x="136397" y="207213"/>
                  </a:lnTo>
                  <a:lnTo>
                    <a:pt x="137883" y="0"/>
                  </a:lnTo>
                  <a:close/>
                </a:path>
              </a:pathLst>
            </a:custGeom>
            <a:solidFill>
              <a:srgbClr val="34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534879" y="1153769"/>
              <a:ext cx="95935" cy="21543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534194" y="1055433"/>
              <a:ext cx="265430" cy="424180"/>
            </a:xfrm>
            <a:custGeom>
              <a:avLst/>
              <a:gdLst/>
              <a:ahLst/>
              <a:cxnLst/>
              <a:rect l="l" t="t" r="r" b="b"/>
              <a:pathLst>
                <a:path w="265429" h="424180">
                  <a:moveTo>
                    <a:pt x="265150" y="0"/>
                  </a:moveTo>
                  <a:lnTo>
                    <a:pt x="199021" y="37541"/>
                  </a:lnTo>
                  <a:lnTo>
                    <a:pt x="141770" y="71526"/>
                  </a:lnTo>
                  <a:lnTo>
                    <a:pt x="190" y="381253"/>
                  </a:lnTo>
                  <a:lnTo>
                    <a:pt x="0" y="409079"/>
                  </a:lnTo>
                  <a:lnTo>
                    <a:pt x="152" y="411517"/>
                  </a:lnTo>
                  <a:lnTo>
                    <a:pt x="380" y="412965"/>
                  </a:lnTo>
                  <a:lnTo>
                    <a:pt x="3047" y="423328"/>
                  </a:lnTo>
                  <a:lnTo>
                    <a:pt x="4672" y="424103"/>
                  </a:lnTo>
                  <a:lnTo>
                    <a:pt x="14859" y="424103"/>
                  </a:lnTo>
                  <a:lnTo>
                    <a:pt x="18770" y="421881"/>
                  </a:lnTo>
                  <a:lnTo>
                    <a:pt x="92697" y="377304"/>
                  </a:lnTo>
                  <a:lnTo>
                    <a:pt x="265150" y="0"/>
                  </a:lnTo>
                  <a:close/>
                </a:path>
              </a:pathLst>
            </a:custGeom>
            <a:solidFill>
              <a:srgbClr val="34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695141" y="1423644"/>
              <a:ext cx="54610" cy="33020"/>
            </a:xfrm>
            <a:custGeom>
              <a:avLst/>
              <a:gdLst/>
              <a:ahLst/>
              <a:cxnLst/>
              <a:rect l="l" t="t" r="r" b="b"/>
              <a:pathLst>
                <a:path w="54610" h="33019">
                  <a:moveTo>
                    <a:pt x="54432" y="0"/>
                  </a:moveTo>
                  <a:lnTo>
                    <a:pt x="38" y="31102"/>
                  </a:lnTo>
                  <a:lnTo>
                    <a:pt x="0" y="32969"/>
                  </a:lnTo>
                  <a:lnTo>
                    <a:pt x="54432" y="1905"/>
                  </a:lnTo>
                  <a:lnTo>
                    <a:pt x="54432" y="0"/>
                  </a:lnTo>
                  <a:close/>
                </a:path>
              </a:pathLst>
            </a:custGeom>
            <a:solidFill>
              <a:srgbClr val="CD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667252" y="1396415"/>
              <a:ext cx="55244" cy="41275"/>
            </a:xfrm>
            <a:custGeom>
              <a:avLst/>
              <a:gdLst/>
              <a:ahLst/>
              <a:cxnLst/>
              <a:rect l="l" t="t" r="r" b="b"/>
              <a:pathLst>
                <a:path w="55245" h="41275">
                  <a:moveTo>
                    <a:pt x="47764" y="0"/>
                  </a:moveTo>
                  <a:lnTo>
                    <a:pt x="0" y="27254"/>
                  </a:lnTo>
                  <a:lnTo>
                    <a:pt x="38" y="32588"/>
                  </a:lnTo>
                  <a:lnTo>
                    <a:pt x="2387" y="37604"/>
                  </a:lnTo>
                  <a:lnTo>
                    <a:pt x="6807" y="41262"/>
                  </a:lnTo>
                  <a:lnTo>
                    <a:pt x="55194" y="13665"/>
                  </a:lnTo>
                  <a:lnTo>
                    <a:pt x="50355" y="9779"/>
                  </a:lnTo>
                  <a:lnTo>
                    <a:pt x="48031" y="5067"/>
                  </a:lnTo>
                  <a:lnTo>
                    <a:pt x="47764" y="0"/>
                  </a:lnTo>
                  <a:close/>
                </a:path>
              </a:pathLst>
            </a:custGeom>
            <a:solidFill>
              <a:srgbClr val="DC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655072" y="1458569"/>
              <a:ext cx="110489" cy="104139"/>
            </a:xfrm>
            <a:custGeom>
              <a:avLst/>
              <a:gdLst/>
              <a:ahLst/>
              <a:cxnLst/>
              <a:rect l="l" t="t" r="r" b="b"/>
              <a:pathLst>
                <a:path w="110489" h="104140">
                  <a:moveTo>
                    <a:pt x="109931" y="0"/>
                  </a:moveTo>
                  <a:lnTo>
                    <a:pt x="0" y="64769"/>
                  </a:lnTo>
                  <a:lnTo>
                    <a:pt x="71361" y="103682"/>
                  </a:lnTo>
                  <a:lnTo>
                    <a:pt x="93078" y="103682"/>
                  </a:lnTo>
                  <a:lnTo>
                    <a:pt x="109931" y="0"/>
                  </a:lnTo>
                  <a:close/>
                </a:path>
              </a:pathLst>
            </a:custGeom>
            <a:solidFill>
              <a:srgbClr val="E6E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674770" y="1427162"/>
              <a:ext cx="238252" cy="13608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737203" y="1551965"/>
              <a:ext cx="24765" cy="11430"/>
            </a:xfrm>
            <a:custGeom>
              <a:avLst/>
              <a:gdLst/>
              <a:ahLst/>
              <a:cxnLst/>
              <a:rect l="l" t="t" r="r" b="b"/>
              <a:pathLst>
                <a:path w="24764" h="11430">
                  <a:moveTo>
                    <a:pt x="24549" y="0"/>
                  </a:moveTo>
                  <a:lnTo>
                    <a:pt x="17005" y="4305"/>
                  </a:lnTo>
                  <a:lnTo>
                    <a:pt x="6997" y="4076"/>
                  </a:lnTo>
                  <a:lnTo>
                    <a:pt x="0" y="457"/>
                  </a:lnTo>
                  <a:lnTo>
                    <a:pt x="0" y="7429"/>
                  </a:lnTo>
                  <a:lnTo>
                    <a:pt x="6997" y="10998"/>
                  </a:lnTo>
                  <a:lnTo>
                    <a:pt x="17005" y="11264"/>
                  </a:lnTo>
                  <a:lnTo>
                    <a:pt x="24549" y="6972"/>
                  </a:lnTo>
                  <a:lnTo>
                    <a:pt x="24549" y="0"/>
                  </a:lnTo>
                  <a:close/>
                </a:path>
              </a:pathLst>
            </a:custGeom>
            <a:solidFill>
              <a:srgbClr val="A7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672789" y="1417357"/>
              <a:ext cx="242570" cy="139065"/>
            </a:xfrm>
            <a:custGeom>
              <a:avLst/>
              <a:gdLst/>
              <a:ahLst/>
              <a:cxnLst/>
              <a:rect l="l" t="t" r="r" b="b"/>
              <a:pathLst>
                <a:path w="242570" h="139065">
                  <a:moveTo>
                    <a:pt x="160921" y="0"/>
                  </a:moveTo>
                  <a:lnTo>
                    <a:pt x="0" y="92925"/>
                  </a:lnTo>
                  <a:lnTo>
                    <a:pt x="761" y="99059"/>
                  </a:lnTo>
                  <a:lnTo>
                    <a:pt x="63461" y="134569"/>
                  </a:lnTo>
                  <a:lnTo>
                    <a:pt x="71424" y="138683"/>
                  </a:lnTo>
                  <a:lnTo>
                    <a:pt x="81432" y="138912"/>
                  </a:lnTo>
                  <a:lnTo>
                    <a:pt x="242125" y="46139"/>
                  </a:lnTo>
                  <a:lnTo>
                    <a:pt x="241363" y="40017"/>
                  </a:lnTo>
                  <a:lnTo>
                    <a:pt x="171576" y="457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680638" y="1417357"/>
              <a:ext cx="227329" cy="139065"/>
            </a:xfrm>
            <a:custGeom>
              <a:avLst/>
              <a:gdLst/>
              <a:ahLst/>
              <a:cxnLst/>
              <a:rect l="l" t="t" r="r" b="b"/>
              <a:pathLst>
                <a:path w="227329" h="139065">
                  <a:moveTo>
                    <a:pt x="151053" y="94221"/>
                  </a:moveTo>
                  <a:lnTo>
                    <a:pt x="0" y="103124"/>
                  </a:lnTo>
                  <a:lnTo>
                    <a:pt x="55613" y="134569"/>
                  </a:lnTo>
                  <a:lnTo>
                    <a:pt x="63576" y="138684"/>
                  </a:lnTo>
                  <a:lnTo>
                    <a:pt x="73583" y="138912"/>
                  </a:lnTo>
                  <a:lnTo>
                    <a:pt x="151053" y="94221"/>
                  </a:lnTo>
                  <a:close/>
                </a:path>
                <a:path w="227329" h="139065">
                  <a:moveTo>
                    <a:pt x="218897" y="31673"/>
                  </a:moveTo>
                  <a:lnTo>
                    <a:pt x="163741" y="457"/>
                  </a:lnTo>
                  <a:lnTo>
                    <a:pt x="153073" y="0"/>
                  </a:lnTo>
                  <a:lnTo>
                    <a:pt x="84518" y="39585"/>
                  </a:lnTo>
                  <a:lnTo>
                    <a:pt x="218897" y="31673"/>
                  </a:lnTo>
                  <a:close/>
                </a:path>
                <a:path w="227329" h="139065">
                  <a:moveTo>
                    <a:pt x="226809" y="50482"/>
                  </a:moveTo>
                  <a:lnTo>
                    <a:pt x="47282" y="61099"/>
                  </a:lnTo>
                  <a:lnTo>
                    <a:pt x="3124" y="86575"/>
                  </a:lnTo>
                  <a:lnTo>
                    <a:pt x="182651" y="75984"/>
                  </a:lnTo>
                  <a:lnTo>
                    <a:pt x="226809" y="50482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831170" y="142422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1303" y="76"/>
                  </a:moveTo>
                  <a:lnTo>
                    <a:pt x="9334" y="0"/>
                  </a:lnTo>
                  <a:lnTo>
                    <a:pt x="762" y="4927"/>
                  </a:lnTo>
                  <a:lnTo>
                    <a:pt x="38" y="5575"/>
                  </a:lnTo>
                  <a:lnTo>
                    <a:pt x="0" y="6540"/>
                  </a:lnTo>
                  <a:lnTo>
                    <a:pt x="368" y="7061"/>
                  </a:lnTo>
                  <a:lnTo>
                    <a:pt x="3467" y="8864"/>
                  </a:lnTo>
                  <a:lnTo>
                    <a:pt x="4495" y="9067"/>
                  </a:lnTo>
                  <a:lnTo>
                    <a:pt x="6667" y="8864"/>
                  </a:lnTo>
                  <a:lnTo>
                    <a:pt x="15062" y="4013"/>
                  </a:lnTo>
                  <a:lnTo>
                    <a:pt x="15316" y="3213"/>
                  </a:lnTo>
                  <a:lnTo>
                    <a:pt x="15265" y="2616"/>
                  </a:lnTo>
                  <a:lnTo>
                    <a:pt x="14909" y="2133"/>
                  </a:lnTo>
                  <a:lnTo>
                    <a:pt x="11303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831615" y="142692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0" y="2717"/>
                  </a:moveTo>
                  <a:lnTo>
                    <a:pt x="38" y="3568"/>
                  </a:lnTo>
                  <a:lnTo>
                    <a:pt x="380" y="4051"/>
                  </a:lnTo>
                  <a:lnTo>
                    <a:pt x="3276" y="5727"/>
                  </a:lnTo>
                  <a:lnTo>
                    <a:pt x="4241" y="5930"/>
                  </a:lnTo>
                  <a:lnTo>
                    <a:pt x="5740" y="5867"/>
                  </a:lnTo>
                  <a:lnTo>
                    <a:pt x="6299" y="5727"/>
                  </a:lnTo>
                  <a:lnTo>
                    <a:pt x="7339" y="5130"/>
                  </a:lnTo>
                  <a:lnTo>
                    <a:pt x="4254" y="5130"/>
                  </a:lnTo>
                  <a:lnTo>
                    <a:pt x="3276" y="4927"/>
                  </a:lnTo>
                  <a:lnTo>
                    <a:pt x="342" y="3225"/>
                  </a:lnTo>
                  <a:lnTo>
                    <a:pt x="0" y="2717"/>
                  </a:lnTo>
                  <a:close/>
                </a:path>
                <a:path w="14604" h="6350">
                  <a:moveTo>
                    <a:pt x="14452" y="0"/>
                  </a:moveTo>
                  <a:lnTo>
                    <a:pt x="14211" y="368"/>
                  </a:lnTo>
                  <a:lnTo>
                    <a:pt x="6743" y="4660"/>
                  </a:lnTo>
                  <a:lnTo>
                    <a:pt x="6311" y="4927"/>
                  </a:lnTo>
                  <a:lnTo>
                    <a:pt x="5753" y="5067"/>
                  </a:lnTo>
                  <a:lnTo>
                    <a:pt x="5130" y="5079"/>
                  </a:lnTo>
                  <a:lnTo>
                    <a:pt x="4254" y="5130"/>
                  </a:lnTo>
                  <a:lnTo>
                    <a:pt x="7339" y="5130"/>
                  </a:lnTo>
                  <a:lnTo>
                    <a:pt x="14198" y="1193"/>
                  </a:lnTo>
                  <a:lnTo>
                    <a:pt x="14427" y="825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831615" y="142963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0" y="0"/>
                  </a:moveTo>
                  <a:lnTo>
                    <a:pt x="25" y="850"/>
                  </a:lnTo>
                  <a:lnTo>
                    <a:pt x="368" y="1333"/>
                  </a:lnTo>
                  <a:lnTo>
                    <a:pt x="3276" y="3009"/>
                  </a:lnTo>
                  <a:lnTo>
                    <a:pt x="4241" y="3213"/>
                  </a:lnTo>
                  <a:lnTo>
                    <a:pt x="5130" y="3162"/>
                  </a:lnTo>
                  <a:lnTo>
                    <a:pt x="5130" y="2400"/>
                  </a:lnTo>
                  <a:lnTo>
                    <a:pt x="4254" y="2400"/>
                  </a:lnTo>
                  <a:lnTo>
                    <a:pt x="3276" y="2209"/>
                  </a:lnTo>
                  <a:lnTo>
                    <a:pt x="342" y="507"/>
                  </a:lnTo>
                  <a:lnTo>
                    <a:pt x="0" y="0"/>
                  </a:lnTo>
                  <a:close/>
                </a:path>
                <a:path w="5714" h="3809">
                  <a:moveTo>
                    <a:pt x="5130" y="2362"/>
                  </a:moveTo>
                  <a:lnTo>
                    <a:pt x="4254" y="2400"/>
                  </a:lnTo>
                  <a:lnTo>
                    <a:pt x="5130" y="2400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831615" y="1423479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90">
                  <a:moveTo>
                    <a:pt x="14452" y="3429"/>
                  </a:moveTo>
                  <a:lnTo>
                    <a:pt x="14414" y="2857"/>
                  </a:lnTo>
                  <a:lnTo>
                    <a:pt x="14312" y="3124"/>
                  </a:lnTo>
                  <a:lnTo>
                    <a:pt x="14414" y="2489"/>
                  </a:lnTo>
                  <a:lnTo>
                    <a:pt x="14058" y="2032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35"/>
                  </a:lnTo>
                  <a:lnTo>
                    <a:pt x="38" y="5257"/>
                  </a:lnTo>
                  <a:lnTo>
                    <a:pt x="12" y="5715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3276" y="8369"/>
                  </a:lnTo>
                  <a:lnTo>
                    <a:pt x="4254" y="8572"/>
                  </a:lnTo>
                  <a:lnTo>
                    <a:pt x="5283" y="8470"/>
                  </a:lnTo>
                  <a:lnTo>
                    <a:pt x="5753" y="8496"/>
                  </a:lnTo>
                  <a:lnTo>
                    <a:pt x="5981" y="8407"/>
                  </a:lnTo>
                  <a:lnTo>
                    <a:pt x="6311" y="8369"/>
                  </a:lnTo>
                  <a:lnTo>
                    <a:pt x="14211" y="3810"/>
                  </a:lnTo>
                  <a:lnTo>
                    <a:pt x="14452" y="3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817975" y="143184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75"/>
                  </a:lnTo>
                  <a:lnTo>
                    <a:pt x="0" y="6540"/>
                  </a:lnTo>
                  <a:lnTo>
                    <a:pt x="355" y="7061"/>
                  </a:lnTo>
                  <a:lnTo>
                    <a:pt x="3454" y="8864"/>
                  </a:lnTo>
                  <a:lnTo>
                    <a:pt x="4483" y="9055"/>
                  </a:lnTo>
                  <a:lnTo>
                    <a:pt x="6654" y="8864"/>
                  </a:lnTo>
                  <a:lnTo>
                    <a:pt x="15049" y="4013"/>
                  </a:lnTo>
                  <a:lnTo>
                    <a:pt x="15303" y="3213"/>
                  </a:lnTo>
                  <a:lnTo>
                    <a:pt x="15252" y="2616"/>
                  </a:lnTo>
                  <a:lnTo>
                    <a:pt x="14897" y="2133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818394" y="143454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0" y="2717"/>
                  </a:moveTo>
                  <a:lnTo>
                    <a:pt x="38" y="3568"/>
                  </a:lnTo>
                  <a:lnTo>
                    <a:pt x="380" y="4051"/>
                  </a:lnTo>
                  <a:lnTo>
                    <a:pt x="3276" y="5727"/>
                  </a:lnTo>
                  <a:lnTo>
                    <a:pt x="4241" y="5918"/>
                  </a:lnTo>
                  <a:lnTo>
                    <a:pt x="5740" y="5867"/>
                  </a:lnTo>
                  <a:lnTo>
                    <a:pt x="6299" y="5727"/>
                  </a:lnTo>
                  <a:lnTo>
                    <a:pt x="7361" y="5118"/>
                  </a:lnTo>
                  <a:lnTo>
                    <a:pt x="4254" y="5118"/>
                  </a:lnTo>
                  <a:lnTo>
                    <a:pt x="3276" y="4927"/>
                  </a:lnTo>
                  <a:lnTo>
                    <a:pt x="342" y="3225"/>
                  </a:lnTo>
                  <a:lnTo>
                    <a:pt x="0" y="2717"/>
                  </a:lnTo>
                  <a:close/>
                </a:path>
                <a:path w="14604" h="6350">
                  <a:moveTo>
                    <a:pt x="14452" y="0"/>
                  </a:moveTo>
                  <a:lnTo>
                    <a:pt x="14211" y="368"/>
                  </a:lnTo>
                  <a:lnTo>
                    <a:pt x="6743" y="4660"/>
                  </a:lnTo>
                  <a:lnTo>
                    <a:pt x="6311" y="4927"/>
                  </a:lnTo>
                  <a:lnTo>
                    <a:pt x="5753" y="5054"/>
                  </a:lnTo>
                  <a:lnTo>
                    <a:pt x="4254" y="5118"/>
                  </a:lnTo>
                  <a:lnTo>
                    <a:pt x="7361" y="5118"/>
                  </a:lnTo>
                  <a:lnTo>
                    <a:pt x="14198" y="1193"/>
                  </a:lnTo>
                  <a:lnTo>
                    <a:pt x="14427" y="825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818407" y="143725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0" y="0"/>
                  </a:moveTo>
                  <a:lnTo>
                    <a:pt x="25" y="850"/>
                  </a:lnTo>
                  <a:lnTo>
                    <a:pt x="368" y="1320"/>
                  </a:lnTo>
                  <a:lnTo>
                    <a:pt x="3276" y="3009"/>
                  </a:lnTo>
                  <a:lnTo>
                    <a:pt x="4241" y="3213"/>
                  </a:lnTo>
                  <a:lnTo>
                    <a:pt x="5130" y="3162"/>
                  </a:lnTo>
                  <a:lnTo>
                    <a:pt x="5130" y="2400"/>
                  </a:lnTo>
                  <a:lnTo>
                    <a:pt x="4254" y="2400"/>
                  </a:lnTo>
                  <a:lnTo>
                    <a:pt x="3276" y="2209"/>
                  </a:lnTo>
                  <a:lnTo>
                    <a:pt x="342" y="507"/>
                  </a:lnTo>
                  <a:lnTo>
                    <a:pt x="0" y="0"/>
                  </a:lnTo>
                  <a:close/>
                </a:path>
                <a:path w="5714" h="3809">
                  <a:moveTo>
                    <a:pt x="5130" y="2362"/>
                  </a:moveTo>
                  <a:lnTo>
                    <a:pt x="4254" y="2400"/>
                  </a:lnTo>
                  <a:lnTo>
                    <a:pt x="5130" y="2400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818394" y="1431099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90">
                  <a:moveTo>
                    <a:pt x="14465" y="3429"/>
                  </a:moveTo>
                  <a:lnTo>
                    <a:pt x="14427" y="2857"/>
                  </a:lnTo>
                  <a:lnTo>
                    <a:pt x="14300" y="3187"/>
                  </a:lnTo>
                  <a:lnTo>
                    <a:pt x="14414" y="2489"/>
                  </a:lnTo>
                  <a:lnTo>
                    <a:pt x="14058" y="2032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35"/>
                  </a:lnTo>
                  <a:lnTo>
                    <a:pt x="38" y="5257"/>
                  </a:lnTo>
                  <a:lnTo>
                    <a:pt x="12" y="5676"/>
                  </a:lnTo>
                  <a:lnTo>
                    <a:pt x="12" y="5867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3276" y="8369"/>
                  </a:lnTo>
                  <a:lnTo>
                    <a:pt x="4254" y="8559"/>
                  </a:lnTo>
                  <a:lnTo>
                    <a:pt x="5245" y="8470"/>
                  </a:lnTo>
                  <a:lnTo>
                    <a:pt x="5765" y="8496"/>
                  </a:lnTo>
                  <a:lnTo>
                    <a:pt x="6007" y="8407"/>
                  </a:lnTo>
                  <a:lnTo>
                    <a:pt x="6311" y="8369"/>
                  </a:lnTo>
                  <a:lnTo>
                    <a:pt x="14211" y="3810"/>
                  </a:lnTo>
                  <a:lnTo>
                    <a:pt x="14465" y="3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804767" y="143946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75"/>
                  </a:lnTo>
                  <a:lnTo>
                    <a:pt x="0" y="6540"/>
                  </a:lnTo>
                  <a:lnTo>
                    <a:pt x="355" y="7061"/>
                  </a:lnTo>
                  <a:lnTo>
                    <a:pt x="3454" y="8864"/>
                  </a:lnTo>
                  <a:lnTo>
                    <a:pt x="4483" y="9055"/>
                  </a:lnTo>
                  <a:lnTo>
                    <a:pt x="6654" y="8864"/>
                  </a:lnTo>
                  <a:lnTo>
                    <a:pt x="15049" y="4013"/>
                  </a:lnTo>
                  <a:lnTo>
                    <a:pt x="15303" y="3213"/>
                  </a:lnTo>
                  <a:lnTo>
                    <a:pt x="15252" y="2616"/>
                  </a:lnTo>
                  <a:lnTo>
                    <a:pt x="14897" y="2133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805186" y="144216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0" y="2717"/>
                  </a:moveTo>
                  <a:lnTo>
                    <a:pt x="25" y="3568"/>
                  </a:lnTo>
                  <a:lnTo>
                    <a:pt x="380" y="4051"/>
                  </a:lnTo>
                  <a:lnTo>
                    <a:pt x="3276" y="5727"/>
                  </a:lnTo>
                  <a:lnTo>
                    <a:pt x="4241" y="5918"/>
                  </a:lnTo>
                  <a:lnTo>
                    <a:pt x="5740" y="5867"/>
                  </a:lnTo>
                  <a:lnTo>
                    <a:pt x="6299" y="5727"/>
                  </a:lnTo>
                  <a:lnTo>
                    <a:pt x="7361" y="5118"/>
                  </a:lnTo>
                  <a:lnTo>
                    <a:pt x="4254" y="5118"/>
                  </a:lnTo>
                  <a:lnTo>
                    <a:pt x="3276" y="4927"/>
                  </a:lnTo>
                  <a:lnTo>
                    <a:pt x="342" y="3225"/>
                  </a:lnTo>
                  <a:lnTo>
                    <a:pt x="0" y="2717"/>
                  </a:lnTo>
                  <a:close/>
                </a:path>
                <a:path w="14604" h="6350">
                  <a:moveTo>
                    <a:pt x="14452" y="0"/>
                  </a:moveTo>
                  <a:lnTo>
                    <a:pt x="14211" y="368"/>
                  </a:lnTo>
                  <a:lnTo>
                    <a:pt x="6743" y="4660"/>
                  </a:lnTo>
                  <a:lnTo>
                    <a:pt x="6311" y="4927"/>
                  </a:lnTo>
                  <a:lnTo>
                    <a:pt x="5753" y="5054"/>
                  </a:lnTo>
                  <a:lnTo>
                    <a:pt x="4254" y="5118"/>
                  </a:lnTo>
                  <a:lnTo>
                    <a:pt x="7361" y="5118"/>
                  </a:lnTo>
                  <a:lnTo>
                    <a:pt x="14198" y="1193"/>
                  </a:lnTo>
                  <a:lnTo>
                    <a:pt x="14427" y="825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805199" y="144487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0" y="0"/>
                  </a:moveTo>
                  <a:lnTo>
                    <a:pt x="25" y="850"/>
                  </a:lnTo>
                  <a:lnTo>
                    <a:pt x="368" y="1320"/>
                  </a:lnTo>
                  <a:lnTo>
                    <a:pt x="3276" y="3009"/>
                  </a:lnTo>
                  <a:lnTo>
                    <a:pt x="4241" y="3213"/>
                  </a:lnTo>
                  <a:lnTo>
                    <a:pt x="5130" y="3162"/>
                  </a:lnTo>
                  <a:lnTo>
                    <a:pt x="5130" y="2400"/>
                  </a:lnTo>
                  <a:lnTo>
                    <a:pt x="4254" y="2400"/>
                  </a:lnTo>
                  <a:lnTo>
                    <a:pt x="3276" y="2209"/>
                  </a:lnTo>
                  <a:lnTo>
                    <a:pt x="342" y="507"/>
                  </a:lnTo>
                  <a:lnTo>
                    <a:pt x="0" y="0"/>
                  </a:lnTo>
                  <a:close/>
                </a:path>
                <a:path w="5714" h="3809">
                  <a:moveTo>
                    <a:pt x="5130" y="2362"/>
                  </a:moveTo>
                  <a:lnTo>
                    <a:pt x="4254" y="2400"/>
                  </a:lnTo>
                  <a:lnTo>
                    <a:pt x="5130" y="2400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805186" y="1438719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90">
                  <a:moveTo>
                    <a:pt x="14452" y="3441"/>
                  </a:moveTo>
                  <a:lnTo>
                    <a:pt x="14414" y="2870"/>
                  </a:lnTo>
                  <a:lnTo>
                    <a:pt x="14312" y="3149"/>
                  </a:lnTo>
                  <a:lnTo>
                    <a:pt x="14414" y="2489"/>
                  </a:lnTo>
                  <a:lnTo>
                    <a:pt x="14058" y="2032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35"/>
                  </a:lnTo>
                  <a:lnTo>
                    <a:pt x="25" y="5257"/>
                  </a:lnTo>
                  <a:lnTo>
                    <a:pt x="0" y="5715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3276" y="8369"/>
                  </a:lnTo>
                  <a:lnTo>
                    <a:pt x="4254" y="8559"/>
                  </a:lnTo>
                  <a:lnTo>
                    <a:pt x="5156" y="8483"/>
                  </a:lnTo>
                  <a:lnTo>
                    <a:pt x="5753" y="8509"/>
                  </a:lnTo>
                  <a:lnTo>
                    <a:pt x="6032" y="8394"/>
                  </a:lnTo>
                  <a:lnTo>
                    <a:pt x="6311" y="8369"/>
                  </a:lnTo>
                  <a:lnTo>
                    <a:pt x="6743" y="8115"/>
                  </a:lnTo>
                  <a:lnTo>
                    <a:pt x="14211" y="3810"/>
                  </a:lnTo>
                  <a:lnTo>
                    <a:pt x="14452" y="3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791559" y="144708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75"/>
                  </a:lnTo>
                  <a:lnTo>
                    <a:pt x="0" y="6540"/>
                  </a:lnTo>
                  <a:lnTo>
                    <a:pt x="355" y="7061"/>
                  </a:lnTo>
                  <a:lnTo>
                    <a:pt x="3454" y="8851"/>
                  </a:lnTo>
                  <a:lnTo>
                    <a:pt x="4483" y="9055"/>
                  </a:lnTo>
                  <a:lnTo>
                    <a:pt x="6654" y="8851"/>
                  </a:lnTo>
                  <a:lnTo>
                    <a:pt x="15049" y="4013"/>
                  </a:lnTo>
                  <a:lnTo>
                    <a:pt x="15303" y="3213"/>
                  </a:lnTo>
                  <a:lnTo>
                    <a:pt x="15252" y="2616"/>
                  </a:lnTo>
                  <a:lnTo>
                    <a:pt x="14897" y="2133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791978" y="144978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0" y="2717"/>
                  </a:moveTo>
                  <a:lnTo>
                    <a:pt x="25" y="3568"/>
                  </a:lnTo>
                  <a:lnTo>
                    <a:pt x="380" y="4051"/>
                  </a:lnTo>
                  <a:lnTo>
                    <a:pt x="3276" y="5727"/>
                  </a:lnTo>
                  <a:lnTo>
                    <a:pt x="4241" y="5918"/>
                  </a:lnTo>
                  <a:lnTo>
                    <a:pt x="5740" y="5867"/>
                  </a:lnTo>
                  <a:lnTo>
                    <a:pt x="6299" y="5727"/>
                  </a:lnTo>
                  <a:lnTo>
                    <a:pt x="7361" y="5118"/>
                  </a:lnTo>
                  <a:lnTo>
                    <a:pt x="4254" y="5118"/>
                  </a:lnTo>
                  <a:lnTo>
                    <a:pt x="3276" y="4927"/>
                  </a:lnTo>
                  <a:lnTo>
                    <a:pt x="342" y="3225"/>
                  </a:lnTo>
                  <a:lnTo>
                    <a:pt x="0" y="2717"/>
                  </a:lnTo>
                  <a:close/>
                </a:path>
                <a:path w="14604" h="6350">
                  <a:moveTo>
                    <a:pt x="14452" y="0"/>
                  </a:moveTo>
                  <a:lnTo>
                    <a:pt x="14211" y="368"/>
                  </a:lnTo>
                  <a:lnTo>
                    <a:pt x="6743" y="4660"/>
                  </a:lnTo>
                  <a:lnTo>
                    <a:pt x="6311" y="4927"/>
                  </a:lnTo>
                  <a:lnTo>
                    <a:pt x="5753" y="5054"/>
                  </a:lnTo>
                  <a:lnTo>
                    <a:pt x="4254" y="5118"/>
                  </a:lnTo>
                  <a:lnTo>
                    <a:pt x="7361" y="5118"/>
                  </a:lnTo>
                  <a:lnTo>
                    <a:pt x="14198" y="1193"/>
                  </a:lnTo>
                  <a:lnTo>
                    <a:pt x="14427" y="825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791978" y="145249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0" y="0"/>
                  </a:moveTo>
                  <a:lnTo>
                    <a:pt x="25" y="850"/>
                  </a:lnTo>
                  <a:lnTo>
                    <a:pt x="368" y="1320"/>
                  </a:lnTo>
                  <a:lnTo>
                    <a:pt x="3276" y="3009"/>
                  </a:lnTo>
                  <a:lnTo>
                    <a:pt x="4241" y="3213"/>
                  </a:lnTo>
                  <a:lnTo>
                    <a:pt x="5130" y="3162"/>
                  </a:lnTo>
                  <a:lnTo>
                    <a:pt x="5130" y="2400"/>
                  </a:lnTo>
                  <a:lnTo>
                    <a:pt x="4254" y="2400"/>
                  </a:lnTo>
                  <a:lnTo>
                    <a:pt x="3276" y="2209"/>
                  </a:lnTo>
                  <a:lnTo>
                    <a:pt x="342" y="507"/>
                  </a:lnTo>
                  <a:lnTo>
                    <a:pt x="0" y="0"/>
                  </a:lnTo>
                  <a:close/>
                </a:path>
                <a:path w="5714" h="3809">
                  <a:moveTo>
                    <a:pt x="5130" y="2362"/>
                  </a:moveTo>
                  <a:lnTo>
                    <a:pt x="4254" y="2400"/>
                  </a:lnTo>
                  <a:lnTo>
                    <a:pt x="5130" y="2400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3791978" y="1446339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90">
                  <a:moveTo>
                    <a:pt x="14452" y="3441"/>
                  </a:moveTo>
                  <a:lnTo>
                    <a:pt x="14414" y="2870"/>
                  </a:lnTo>
                  <a:lnTo>
                    <a:pt x="14312" y="3149"/>
                  </a:lnTo>
                  <a:lnTo>
                    <a:pt x="14414" y="2489"/>
                  </a:lnTo>
                  <a:lnTo>
                    <a:pt x="14058" y="2032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35"/>
                  </a:lnTo>
                  <a:lnTo>
                    <a:pt x="25" y="5257"/>
                  </a:lnTo>
                  <a:lnTo>
                    <a:pt x="0" y="5715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3276" y="8369"/>
                  </a:lnTo>
                  <a:lnTo>
                    <a:pt x="4254" y="8559"/>
                  </a:lnTo>
                  <a:lnTo>
                    <a:pt x="5156" y="8483"/>
                  </a:lnTo>
                  <a:lnTo>
                    <a:pt x="5753" y="8509"/>
                  </a:lnTo>
                  <a:lnTo>
                    <a:pt x="6032" y="8394"/>
                  </a:lnTo>
                  <a:lnTo>
                    <a:pt x="6311" y="8369"/>
                  </a:lnTo>
                  <a:lnTo>
                    <a:pt x="6743" y="8115"/>
                  </a:lnTo>
                  <a:lnTo>
                    <a:pt x="14211" y="3810"/>
                  </a:lnTo>
                  <a:lnTo>
                    <a:pt x="14452" y="3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3778338" y="145470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75"/>
                  </a:lnTo>
                  <a:lnTo>
                    <a:pt x="0" y="6540"/>
                  </a:lnTo>
                  <a:lnTo>
                    <a:pt x="355" y="7061"/>
                  </a:lnTo>
                  <a:lnTo>
                    <a:pt x="3454" y="8864"/>
                  </a:lnTo>
                  <a:lnTo>
                    <a:pt x="4483" y="9055"/>
                  </a:lnTo>
                  <a:lnTo>
                    <a:pt x="6654" y="8864"/>
                  </a:lnTo>
                  <a:lnTo>
                    <a:pt x="15049" y="4013"/>
                  </a:lnTo>
                  <a:lnTo>
                    <a:pt x="15303" y="3213"/>
                  </a:lnTo>
                  <a:lnTo>
                    <a:pt x="15252" y="2616"/>
                  </a:lnTo>
                  <a:lnTo>
                    <a:pt x="14897" y="2133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3778770" y="145740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0" y="2717"/>
                  </a:moveTo>
                  <a:lnTo>
                    <a:pt x="25" y="3568"/>
                  </a:lnTo>
                  <a:lnTo>
                    <a:pt x="380" y="4051"/>
                  </a:lnTo>
                  <a:lnTo>
                    <a:pt x="3276" y="5727"/>
                  </a:lnTo>
                  <a:lnTo>
                    <a:pt x="4241" y="5918"/>
                  </a:lnTo>
                  <a:lnTo>
                    <a:pt x="5740" y="5867"/>
                  </a:lnTo>
                  <a:lnTo>
                    <a:pt x="6299" y="5727"/>
                  </a:lnTo>
                  <a:lnTo>
                    <a:pt x="7361" y="5118"/>
                  </a:lnTo>
                  <a:lnTo>
                    <a:pt x="4254" y="5118"/>
                  </a:lnTo>
                  <a:lnTo>
                    <a:pt x="3276" y="4927"/>
                  </a:lnTo>
                  <a:lnTo>
                    <a:pt x="342" y="3225"/>
                  </a:lnTo>
                  <a:lnTo>
                    <a:pt x="0" y="2717"/>
                  </a:lnTo>
                  <a:close/>
                </a:path>
                <a:path w="14604" h="6350">
                  <a:moveTo>
                    <a:pt x="14452" y="0"/>
                  </a:moveTo>
                  <a:lnTo>
                    <a:pt x="14211" y="368"/>
                  </a:lnTo>
                  <a:lnTo>
                    <a:pt x="6743" y="4660"/>
                  </a:lnTo>
                  <a:lnTo>
                    <a:pt x="6311" y="4927"/>
                  </a:lnTo>
                  <a:lnTo>
                    <a:pt x="5753" y="5054"/>
                  </a:lnTo>
                  <a:lnTo>
                    <a:pt x="4254" y="5118"/>
                  </a:lnTo>
                  <a:lnTo>
                    <a:pt x="7361" y="5118"/>
                  </a:lnTo>
                  <a:lnTo>
                    <a:pt x="14198" y="1193"/>
                  </a:lnTo>
                  <a:lnTo>
                    <a:pt x="14427" y="825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3778770" y="146011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0" y="0"/>
                  </a:moveTo>
                  <a:lnTo>
                    <a:pt x="25" y="850"/>
                  </a:lnTo>
                  <a:lnTo>
                    <a:pt x="368" y="1320"/>
                  </a:lnTo>
                  <a:lnTo>
                    <a:pt x="3276" y="3009"/>
                  </a:lnTo>
                  <a:lnTo>
                    <a:pt x="4241" y="3213"/>
                  </a:lnTo>
                  <a:lnTo>
                    <a:pt x="5130" y="3162"/>
                  </a:lnTo>
                  <a:lnTo>
                    <a:pt x="5130" y="2400"/>
                  </a:lnTo>
                  <a:lnTo>
                    <a:pt x="4254" y="2400"/>
                  </a:lnTo>
                  <a:lnTo>
                    <a:pt x="3276" y="2209"/>
                  </a:lnTo>
                  <a:lnTo>
                    <a:pt x="342" y="507"/>
                  </a:lnTo>
                  <a:lnTo>
                    <a:pt x="0" y="0"/>
                  </a:lnTo>
                  <a:close/>
                </a:path>
                <a:path w="5714" h="3809">
                  <a:moveTo>
                    <a:pt x="5130" y="2362"/>
                  </a:moveTo>
                  <a:lnTo>
                    <a:pt x="4254" y="2400"/>
                  </a:lnTo>
                  <a:lnTo>
                    <a:pt x="5130" y="2400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778770" y="1453959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90">
                  <a:moveTo>
                    <a:pt x="14452" y="3441"/>
                  </a:moveTo>
                  <a:lnTo>
                    <a:pt x="14414" y="2870"/>
                  </a:lnTo>
                  <a:lnTo>
                    <a:pt x="14312" y="3149"/>
                  </a:lnTo>
                  <a:lnTo>
                    <a:pt x="14414" y="2489"/>
                  </a:lnTo>
                  <a:lnTo>
                    <a:pt x="14058" y="2032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35"/>
                  </a:lnTo>
                  <a:lnTo>
                    <a:pt x="25" y="5257"/>
                  </a:lnTo>
                  <a:lnTo>
                    <a:pt x="0" y="5715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3276" y="8369"/>
                  </a:lnTo>
                  <a:lnTo>
                    <a:pt x="4254" y="8559"/>
                  </a:lnTo>
                  <a:lnTo>
                    <a:pt x="5156" y="8483"/>
                  </a:lnTo>
                  <a:lnTo>
                    <a:pt x="5753" y="8509"/>
                  </a:lnTo>
                  <a:lnTo>
                    <a:pt x="6032" y="8394"/>
                  </a:lnTo>
                  <a:lnTo>
                    <a:pt x="6311" y="8369"/>
                  </a:lnTo>
                  <a:lnTo>
                    <a:pt x="6743" y="8115"/>
                  </a:lnTo>
                  <a:lnTo>
                    <a:pt x="14211" y="3810"/>
                  </a:lnTo>
                  <a:lnTo>
                    <a:pt x="14452" y="3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765130" y="146232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75"/>
                  </a:lnTo>
                  <a:lnTo>
                    <a:pt x="0" y="6540"/>
                  </a:lnTo>
                  <a:lnTo>
                    <a:pt x="355" y="7061"/>
                  </a:lnTo>
                  <a:lnTo>
                    <a:pt x="3454" y="8851"/>
                  </a:lnTo>
                  <a:lnTo>
                    <a:pt x="4483" y="9055"/>
                  </a:lnTo>
                  <a:lnTo>
                    <a:pt x="6654" y="8851"/>
                  </a:lnTo>
                  <a:lnTo>
                    <a:pt x="15049" y="4013"/>
                  </a:lnTo>
                  <a:lnTo>
                    <a:pt x="15303" y="3213"/>
                  </a:lnTo>
                  <a:lnTo>
                    <a:pt x="15252" y="2616"/>
                  </a:lnTo>
                  <a:lnTo>
                    <a:pt x="14897" y="2133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765549" y="146502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0" y="2717"/>
                  </a:moveTo>
                  <a:lnTo>
                    <a:pt x="25" y="3568"/>
                  </a:lnTo>
                  <a:lnTo>
                    <a:pt x="380" y="4051"/>
                  </a:lnTo>
                  <a:lnTo>
                    <a:pt x="3276" y="5727"/>
                  </a:lnTo>
                  <a:lnTo>
                    <a:pt x="4241" y="5918"/>
                  </a:lnTo>
                  <a:lnTo>
                    <a:pt x="5740" y="5867"/>
                  </a:lnTo>
                  <a:lnTo>
                    <a:pt x="6299" y="5727"/>
                  </a:lnTo>
                  <a:lnTo>
                    <a:pt x="7361" y="5118"/>
                  </a:lnTo>
                  <a:lnTo>
                    <a:pt x="4254" y="5118"/>
                  </a:lnTo>
                  <a:lnTo>
                    <a:pt x="3276" y="4927"/>
                  </a:lnTo>
                  <a:lnTo>
                    <a:pt x="342" y="3225"/>
                  </a:lnTo>
                  <a:lnTo>
                    <a:pt x="0" y="2717"/>
                  </a:lnTo>
                  <a:close/>
                </a:path>
                <a:path w="14604" h="6350">
                  <a:moveTo>
                    <a:pt x="14452" y="0"/>
                  </a:moveTo>
                  <a:lnTo>
                    <a:pt x="14211" y="368"/>
                  </a:lnTo>
                  <a:lnTo>
                    <a:pt x="6743" y="4660"/>
                  </a:lnTo>
                  <a:lnTo>
                    <a:pt x="6311" y="4927"/>
                  </a:lnTo>
                  <a:lnTo>
                    <a:pt x="5753" y="5054"/>
                  </a:lnTo>
                  <a:lnTo>
                    <a:pt x="4254" y="5118"/>
                  </a:lnTo>
                  <a:lnTo>
                    <a:pt x="7361" y="5118"/>
                  </a:lnTo>
                  <a:lnTo>
                    <a:pt x="14198" y="1193"/>
                  </a:lnTo>
                  <a:lnTo>
                    <a:pt x="14427" y="825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3765562" y="146773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0" y="0"/>
                  </a:moveTo>
                  <a:lnTo>
                    <a:pt x="25" y="850"/>
                  </a:lnTo>
                  <a:lnTo>
                    <a:pt x="368" y="1320"/>
                  </a:lnTo>
                  <a:lnTo>
                    <a:pt x="3276" y="3009"/>
                  </a:lnTo>
                  <a:lnTo>
                    <a:pt x="4241" y="3213"/>
                  </a:lnTo>
                  <a:lnTo>
                    <a:pt x="5130" y="3162"/>
                  </a:lnTo>
                  <a:lnTo>
                    <a:pt x="5130" y="2400"/>
                  </a:lnTo>
                  <a:lnTo>
                    <a:pt x="4254" y="2400"/>
                  </a:lnTo>
                  <a:lnTo>
                    <a:pt x="3276" y="2209"/>
                  </a:lnTo>
                  <a:lnTo>
                    <a:pt x="342" y="507"/>
                  </a:lnTo>
                  <a:lnTo>
                    <a:pt x="0" y="0"/>
                  </a:lnTo>
                  <a:close/>
                </a:path>
                <a:path w="5714" h="3809">
                  <a:moveTo>
                    <a:pt x="5130" y="2362"/>
                  </a:moveTo>
                  <a:lnTo>
                    <a:pt x="4254" y="2400"/>
                  </a:lnTo>
                  <a:lnTo>
                    <a:pt x="5130" y="2400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3765550" y="1461579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90">
                  <a:moveTo>
                    <a:pt x="14465" y="3441"/>
                  </a:moveTo>
                  <a:lnTo>
                    <a:pt x="14427" y="2870"/>
                  </a:lnTo>
                  <a:lnTo>
                    <a:pt x="14300" y="3200"/>
                  </a:lnTo>
                  <a:lnTo>
                    <a:pt x="14414" y="2489"/>
                  </a:lnTo>
                  <a:lnTo>
                    <a:pt x="14058" y="2032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35"/>
                  </a:lnTo>
                  <a:lnTo>
                    <a:pt x="25" y="5257"/>
                  </a:lnTo>
                  <a:lnTo>
                    <a:pt x="12" y="5689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3276" y="8369"/>
                  </a:lnTo>
                  <a:lnTo>
                    <a:pt x="4254" y="8559"/>
                  </a:lnTo>
                  <a:lnTo>
                    <a:pt x="5156" y="8483"/>
                  </a:lnTo>
                  <a:lnTo>
                    <a:pt x="5765" y="8509"/>
                  </a:lnTo>
                  <a:lnTo>
                    <a:pt x="6057" y="8394"/>
                  </a:lnTo>
                  <a:lnTo>
                    <a:pt x="6311" y="8369"/>
                  </a:lnTo>
                  <a:lnTo>
                    <a:pt x="6731" y="8128"/>
                  </a:lnTo>
                  <a:lnTo>
                    <a:pt x="14211" y="3810"/>
                  </a:lnTo>
                  <a:lnTo>
                    <a:pt x="14465" y="3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751922" y="146994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75"/>
                  </a:lnTo>
                  <a:lnTo>
                    <a:pt x="0" y="6540"/>
                  </a:lnTo>
                  <a:lnTo>
                    <a:pt x="355" y="7061"/>
                  </a:lnTo>
                  <a:lnTo>
                    <a:pt x="3454" y="8864"/>
                  </a:lnTo>
                  <a:lnTo>
                    <a:pt x="4483" y="9055"/>
                  </a:lnTo>
                  <a:lnTo>
                    <a:pt x="6654" y="8864"/>
                  </a:lnTo>
                  <a:lnTo>
                    <a:pt x="15049" y="4013"/>
                  </a:lnTo>
                  <a:lnTo>
                    <a:pt x="15303" y="3213"/>
                  </a:lnTo>
                  <a:lnTo>
                    <a:pt x="15252" y="2616"/>
                  </a:lnTo>
                  <a:lnTo>
                    <a:pt x="14897" y="2133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752341" y="147264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0" y="2717"/>
                  </a:moveTo>
                  <a:lnTo>
                    <a:pt x="25" y="3568"/>
                  </a:lnTo>
                  <a:lnTo>
                    <a:pt x="380" y="4051"/>
                  </a:lnTo>
                  <a:lnTo>
                    <a:pt x="3276" y="5727"/>
                  </a:lnTo>
                  <a:lnTo>
                    <a:pt x="4241" y="5918"/>
                  </a:lnTo>
                  <a:lnTo>
                    <a:pt x="5740" y="5867"/>
                  </a:lnTo>
                  <a:lnTo>
                    <a:pt x="6299" y="5727"/>
                  </a:lnTo>
                  <a:lnTo>
                    <a:pt x="7361" y="5118"/>
                  </a:lnTo>
                  <a:lnTo>
                    <a:pt x="4254" y="5118"/>
                  </a:lnTo>
                  <a:lnTo>
                    <a:pt x="3276" y="4927"/>
                  </a:lnTo>
                  <a:lnTo>
                    <a:pt x="342" y="3225"/>
                  </a:lnTo>
                  <a:lnTo>
                    <a:pt x="0" y="2717"/>
                  </a:lnTo>
                  <a:close/>
                </a:path>
                <a:path w="14604" h="6350">
                  <a:moveTo>
                    <a:pt x="14452" y="0"/>
                  </a:moveTo>
                  <a:lnTo>
                    <a:pt x="14211" y="368"/>
                  </a:lnTo>
                  <a:lnTo>
                    <a:pt x="6743" y="4660"/>
                  </a:lnTo>
                  <a:lnTo>
                    <a:pt x="6311" y="4927"/>
                  </a:lnTo>
                  <a:lnTo>
                    <a:pt x="5753" y="5054"/>
                  </a:lnTo>
                  <a:lnTo>
                    <a:pt x="4254" y="5118"/>
                  </a:lnTo>
                  <a:lnTo>
                    <a:pt x="7361" y="5118"/>
                  </a:lnTo>
                  <a:lnTo>
                    <a:pt x="14198" y="1193"/>
                  </a:lnTo>
                  <a:lnTo>
                    <a:pt x="14427" y="825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752354" y="147535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0" y="0"/>
                  </a:moveTo>
                  <a:lnTo>
                    <a:pt x="25" y="850"/>
                  </a:lnTo>
                  <a:lnTo>
                    <a:pt x="368" y="1320"/>
                  </a:lnTo>
                  <a:lnTo>
                    <a:pt x="3276" y="3009"/>
                  </a:lnTo>
                  <a:lnTo>
                    <a:pt x="4241" y="3213"/>
                  </a:lnTo>
                  <a:lnTo>
                    <a:pt x="5130" y="3162"/>
                  </a:lnTo>
                  <a:lnTo>
                    <a:pt x="5130" y="2400"/>
                  </a:lnTo>
                  <a:lnTo>
                    <a:pt x="4254" y="2400"/>
                  </a:lnTo>
                  <a:lnTo>
                    <a:pt x="3276" y="2209"/>
                  </a:lnTo>
                  <a:lnTo>
                    <a:pt x="342" y="507"/>
                  </a:lnTo>
                  <a:lnTo>
                    <a:pt x="0" y="0"/>
                  </a:lnTo>
                  <a:close/>
                </a:path>
                <a:path w="5714" h="3809">
                  <a:moveTo>
                    <a:pt x="5130" y="2362"/>
                  </a:moveTo>
                  <a:lnTo>
                    <a:pt x="4254" y="2400"/>
                  </a:lnTo>
                  <a:lnTo>
                    <a:pt x="5130" y="2400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752342" y="1469199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90">
                  <a:moveTo>
                    <a:pt x="14452" y="3441"/>
                  </a:moveTo>
                  <a:lnTo>
                    <a:pt x="14414" y="2870"/>
                  </a:lnTo>
                  <a:lnTo>
                    <a:pt x="14312" y="3149"/>
                  </a:lnTo>
                  <a:lnTo>
                    <a:pt x="14414" y="2489"/>
                  </a:lnTo>
                  <a:lnTo>
                    <a:pt x="14058" y="2032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35"/>
                  </a:lnTo>
                  <a:lnTo>
                    <a:pt x="25" y="5257"/>
                  </a:lnTo>
                  <a:lnTo>
                    <a:pt x="0" y="5715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3276" y="8369"/>
                  </a:lnTo>
                  <a:lnTo>
                    <a:pt x="4254" y="8559"/>
                  </a:lnTo>
                  <a:lnTo>
                    <a:pt x="5156" y="8483"/>
                  </a:lnTo>
                  <a:lnTo>
                    <a:pt x="5753" y="8509"/>
                  </a:lnTo>
                  <a:lnTo>
                    <a:pt x="6032" y="8394"/>
                  </a:lnTo>
                  <a:lnTo>
                    <a:pt x="6311" y="8369"/>
                  </a:lnTo>
                  <a:lnTo>
                    <a:pt x="6743" y="8115"/>
                  </a:lnTo>
                  <a:lnTo>
                    <a:pt x="14211" y="3810"/>
                  </a:lnTo>
                  <a:lnTo>
                    <a:pt x="14452" y="3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3738714" y="1477568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75"/>
                  </a:lnTo>
                  <a:lnTo>
                    <a:pt x="0" y="6540"/>
                  </a:lnTo>
                  <a:lnTo>
                    <a:pt x="355" y="7061"/>
                  </a:lnTo>
                  <a:lnTo>
                    <a:pt x="3454" y="8864"/>
                  </a:lnTo>
                  <a:lnTo>
                    <a:pt x="4483" y="9055"/>
                  </a:lnTo>
                  <a:lnTo>
                    <a:pt x="6654" y="8864"/>
                  </a:lnTo>
                  <a:lnTo>
                    <a:pt x="15049" y="4013"/>
                  </a:lnTo>
                  <a:lnTo>
                    <a:pt x="15303" y="3213"/>
                  </a:lnTo>
                  <a:lnTo>
                    <a:pt x="15252" y="2616"/>
                  </a:lnTo>
                  <a:lnTo>
                    <a:pt x="14897" y="2133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3739134" y="148026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0" y="2717"/>
                  </a:moveTo>
                  <a:lnTo>
                    <a:pt x="25" y="3568"/>
                  </a:lnTo>
                  <a:lnTo>
                    <a:pt x="380" y="4051"/>
                  </a:lnTo>
                  <a:lnTo>
                    <a:pt x="3276" y="5727"/>
                  </a:lnTo>
                  <a:lnTo>
                    <a:pt x="4241" y="5918"/>
                  </a:lnTo>
                  <a:lnTo>
                    <a:pt x="5740" y="5867"/>
                  </a:lnTo>
                  <a:lnTo>
                    <a:pt x="6299" y="5727"/>
                  </a:lnTo>
                  <a:lnTo>
                    <a:pt x="7361" y="5118"/>
                  </a:lnTo>
                  <a:lnTo>
                    <a:pt x="4254" y="5118"/>
                  </a:lnTo>
                  <a:lnTo>
                    <a:pt x="3276" y="4927"/>
                  </a:lnTo>
                  <a:lnTo>
                    <a:pt x="342" y="3225"/>
                  </a:lnTo>
                  <a:lnTo>
                    <a:pt x="0" y="2717"/>
                  </a:lnTo>
                  <a:close/>
                </a:path>
                <a:path w="14604" h="6350">
                  <a:moveTo>
                    <a:pt x="14452" y="0"/>
                  </a:moveTo>
                  <a:lnTo>
                    <a:pt x="14211" y="368"/>
                  </a:lnTo>
                  <a:lnTo>
                    <a:pt x="6743" y="4660"/>
                  </a:lnTo>
                  <a:lnTo>
                    <a:pt x="6311" y="4927"/>
                  </a:lnTo>
                  <a:lnTo>
                    <a:pt x="5753" y="5054"/>
                  </a:lnTo>
                  <a:lnTo>
                    <a:pt x="4254" y="5118"/>
                  </a:lnTo>
                  <a:lnTo>
                    <a:pt x="7361" y="5118"/>
                  </a:lnTo>
                  <a:lnTo>
                    <a:pt x="14198" y="1193"/>
                  </a:lnTo>
                  <a:lnTo>
                    <a:pt x="14427" y="825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739134" y="148299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0" y="0"/>
                  </a:moveTo>
                  <a:lnTo>
                    <a:pt x="25" y="850"/>
                  </a:lnTo>
                  <a:lnTo>
                    <a:pt x="368" y="1320"/>
                  </a:lnTo>
                  <a:lnTo>
                    <a:pt x="3276" y="3009"/>
                  </a:lnTo>
                  <a:lnTo>
                    <a:pt x="4241" y="3213"/>
                  </a:lnTo>
                  <a:lnTo>
                    <a:pt x="5130" y="3162"/>
                  </a:lnTo>
                  <a:lnTo>
                    <a:pt x="5130" y="2400"/>
                  </a:lnTo>
                  <a:lnTo>
                    <a:pt x="4254" y="2400"/>
                  </a:lnTo>
                  <a:lnTo>
                    <a:pt x="3276" y="2209"/>
                  </a:lnTo>
                  <a:lnTo>
                    <a:pt x="342" y="507"/>
                  </a:lnTo>
                  <a:lnTo>
                    <a:pt x="0" y="0"/>
                  </a:lnTo>
                  <a:close/>
                </a:path>
                <a:path w="5714" h="3809">
                  <a:moveTo>
                    <a:pt x="5130" y="2362"/>
                  </a:moveTo>
                  <a:lnTo>
                    <a:pt x="4254" y="2400"/>
                  </a:lnTo>
                  <a:lnTo>
                    <a:pt x="5130" y="2400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734397" y="1489506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13"/>
                  </a:moveTo>
                  <a:lnTo>
                    <a:pt x="16979" y="4241"/>
                  </a:lnTo>
                  <a:lnTo>
                    <a:pt x="16878" y="4508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15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810" y="9855"/>
                  </a:lnTo>
                  <a:lnTo>
                    <a:pt x="8318" y="9880"/>
                  </a:lnTo>
                  <a:lnTo>
                    <a:pt x="8559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747198" y="1482686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303" y="76"/>
                  </a:moveTo>
                  <a:lnTo>
                    <a:pt x="9334" y="0"/>
                  </a:lnTo>
                  <a:lnTo>
                    <a:pt x="762" y="4927"/>
                  </a:lnTo>
                  <a:lnTo>
                    <a:pt x="38" y="5588"/>
                  </a:lnTo>
                  <a:lnTo>
                    <a:pt x="0" y="6540"/>
                  </a:lnTo>
                  <a:lnTo>
                    <a:pt x="368" y="7073"/>
                  </a:lnTo>
                  <a:lnTo>
                    <a:pt x="6032" y="10236"/>
                  </a:lnTo>
                  <a:lnTo>
                    <a:pt x="7061" y="10439"/>
                  </a:lnTo>
                  <a:lnTo>
                    <a:pt x="9232" y="10236"/>
                  </a:lnTo>
                  <a:lnTo>
                    <a:pt x="17627" y="5397"/>
                  </a:lnTo>
                  <a:lnTo>
                    <a:pt x="17881" y="4597"/>
                  </a:lnTo>
                  <a:lnTo>
                    <a:pt x="17830" y="4000"/>
                  </a:lnTo>
                  <a:lnTo>
                    <a:pt x="17475" y="3517"/>
                  </a:lnTo>
                  <a:lnTo>
                    <a:pt x="11303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3747644" y="1486763"/>
              <a:ext cx="17003" cy="591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3685857" y="1476819"/>
              <a:ext cx="75679" cy="7411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747643" y="148810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3747630" y="1481937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26"/>
                  </a:moveTo>
                  <a:lnTo>
                    <a:pt x="16992" y="4254"/>
                  </a:lnTo>
                  <a:lnTo>
                    <a:pt x="16865" y="4584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02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2768" y="8039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31" y="9893"/>
                  </a:lnTo>
                  <a:lnTo>
                    <a:pt x="8623" y="9779"/>
                  </a:lnTo>
                  <a:lnTo>
                    <a:pt x="8877" y="9753"/>
                  </a:lnTo>
                  <a:lnTo>
                    <a:pt x="9296" y="9512"/>
                  </a:lnTo>
                  <a:lnTo>
                    <a:pt x="16776" y="5194"/>
                  </a:lnTo>
                  <a:lnTo>
                    <a:pt x="17030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3760457" y="1475117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3760886" y="1479194"/>
              <a:ext cx="17008" cy="591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3760876" y="148054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3760876" y="1474368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3773690" y="1467548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39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3774132" y="1471624"/>
              <a:ext cx="17008" cy="591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3774122" y="147297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3774122" y="1466798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3786936" y="1459991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3787375" y="1464055"/>
              <a:ext cx="16998" cy="593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3787368" y="146541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787356" y="1459242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13"/>
                  </a:moveTo>
                  <a:lnTo>
                    <a:pt x="16992" y="4241"/>
                  </a:lnTo>
                  <a:lnTo>
                    <a:pt x="16865" y="4572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689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810" y="9855"/>
                  </a:lnTo>
                  <a:lnTo>
                    <a:pt x="8331" y="9880"/>
                  </a:lnTo>
                  <a:lnTo>
                    <a:pt x="8572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30" y="4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800182" y="1452422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39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800601" y="1456499"/>
              <a:ext cx="17018" cy="591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800602" y="145784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800602" y="1451673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13"/>
                  </a:moveTo>
                  <a:lnTo>
                    <a:pt x="16979" y="4241"/>
                  </a:lnTo>
                  <a:lnTo>
                    <a:pt x="16878" y="4508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15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810" y="9855"/>
                  </a:lnTo>
                  <a:lnTo>
                    <a:pt x="8318" y="9880"/>
                  </a:lnTo>
                  <a:lnTo>
                    <a:pt x="8559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813416" y="1444853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813857" y="1448929"/>
              <a:ext cx="17008" cy="591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813848" y="145027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813848" y="1444103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826662" y="1437284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39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827081" y="1441360"/>
              <a:ext cx="17018" cy="591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827094" y="144270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827081" y="1436534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26"/>
                  </a:moveTo>
                  <a:lnTo>
                    <a:pt x="16992" y="4254"/>
                  </a:lnTo>
                  <a:lnTo>
                    <a:pt x="16865" y="4584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02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2768" y="8039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31" y="9893"/>
                  </a:lnTo>
                  <a:lnTo>
                    <a:pt x="8521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30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839908" y="1429715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52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840337" y="1433791"/>
              <a:ext cx="17008" cy="593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840327" y="143513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840327" y="1428965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56"/>
                  </a:lnTo>
                  <a:lnTo>
                    <a:pt x="7772" y="9867"/>
                  </a:lnTo>
                  <a:lnTo>
                    <a:pt x="8318" y="9893"/>
                  </a:lnTo>
                  <a:lnTo>
                    <a:pt x="8597" y="9791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742347" y="1544548"/>
              <a:ext cx="17018" cy="593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742347" y="154590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742347" y="1539734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866845" y="1455254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52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867277" y="1459331"/>
              <a:ext cx="17018" cy="593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867277" y="146069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867264" y="1454505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26"/>
                  </a:moveTo>
                  <a:lnTo>
                    <a:pt x="16992" y="4254"/>
                  </a:lnTo>
                  <a:lnTo>
                    <a:pt x="16865" y="4584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02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2768" y="8039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31" y="9893"/>
                  </a:lnTo>
                  <a:lnTo>
                    <a:pt x="8623" y="9779"/>
                  </a:lnTo>
                  <a:lnTo>
                    <a:pt x="8877" y="9753"/>
                  </a:lnTo>
                  <a:lnTo>
                    <a:pt x="9296" y="9512"/>
                  </a:lnTo>
                  <a:lnTo>
                    <a:pt x="16776" y="5194"/>
                  </a:lnTo>
                  <a:lnTo>
                    <a:pt x="17030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853243" y="1463154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39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853672" y="1467230"/>
              <a:ext cx="17008" cy="591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853662" y="146857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853662" y="1462404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839616" y="1471040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303" y="76"/>
                  </a:moveTo>
                  <a:lnTo>
                    <a:pt x="9334" y="0"/>
                  </a:lnTo>
                  <a:lnTo>
                    <a:pt x="762" y="4927"/>
                  </a:lnTo>
                  <a:lnTo>
                    <a:pt x="38" y="5588"/>
                  </a:lnTo>
                  <a:lnTo>
                    <a:pt x="0" y="6540"/>
                  </a:lnTo>
                  <a:lnTo>
                    <a:pt x="368" y="7073"/>
                  </a:lnTo>
                  <a:lnTo>
                    <a:pt x="6032" y="10248"/>
                  </a:lnTo>
                  <a:lnTo>
                    <a:pt x="7061" y="10439"/>
                  </a:lnTo>
                  <a:lnTo>
                    <a:pt x="9232" y="10248"/>
                  </a:lnTo>
                  <a:lnTo>
                    <a:pt x="17627" y="5397"/>
                  </a:lnTo>
                  <a:lnTo>
                    <a:pt x="17881" y="4597"/>
                  </a:lnTo>
                  <a:lnTo>
                    <a:pt x="17830" y="4000"/>
                  </a:lnTo>
                  <a:lnTo>
                    <a:pt x="17475" y="3517"/>
                  </a:lnTo>
                  <a:lnTo>
                    <a:pt x="11303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40067" y="1475117"/>
              <a:ext cx="16998" cy="591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40048" y="147646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40048" y="1470291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826014" y="1478927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826455" y="1483004"/>
              <a:ext cx="16995" cy="593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826446" y="148436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826433" y="1478178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26"/>
                  </a:moveTo>
                  <a:lnTo>
                    <a:pt x="16992" y="4254"/>
                  </a:lnTo>
                  <a:lnTo>
                    <a:pt x="16865" y="4584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02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2768" y="8039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31" y="9893"/>
                  </a:lnTo>
                  <a:lnTo>
                    <a:pt x="8521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30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3812400" y="1486826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39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3812841" y="1490903"/>
              <a:ext cx="17008" cy="591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812832" y="149224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3812832" y="1486077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798798" y="1494713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39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799232" y="1498790"/>
              <a:ext cx="17003" cy="591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3799217" y="150013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799217" y="1493964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496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3785184" y="1502600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3785617" y="1506676"/>
              <a:ext cx="17003" cy="593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3785615" y="150803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3785603" y="1501850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26"/>
                  </a:moveTo>
                  <a:lnTo>
                    <a:pt x="16992" y="4254"/>
                  </a:lnTo>
                  <a:lnTo>
                    <a:pt x="16865" y="4584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02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2768" y="8039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31" y="9893"/>
                  </a:lnTo>
                  <a:lnTo>
                    <a:pt x="8623" y="9779"/>
                  </a:lnTo>
                  <a:lnTo>
                    <a:pt x="8877" y="9753"/>
                  </a:lnTo>
                  <a:lnTo>
                    <a:pt x="9296" y="9512"/>
                  </a:lnTo>
                  <a:lnTo>
                    <a:pt x="16776" y="5194"/>
                  </a:lnTo>
                  <a:lnTo>
                    <a:pt x="17030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3771569" y="1510499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3771989" y="1514576"/>
              <a:ext cx="17018" cy="591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3772001" y="151592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3771989" y="1509750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26"/>
                  </a:moveTo>
                  <a:lnTo>
                    <a:pt x="16992" y="4254"/>
                  </a:lnTo>
                  <a:lnTo>
                    <a:pt x="16865" y="4584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02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2768" y="8039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31" y="9893"/>
                  </a:lnTo>
                  <a:lnTo>
                    <a:pt x="8521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30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757955" y="1518386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303" y="76"/>
                  </a:moveTo>
                  <a:lnTo>
                    <a:pt x="9334" y="0"/>
                  </a:lnTo>
                  <a:lnTo>
                    <a:pt x="762" y="4927"/>
                  </a:lnTo>
                  <a:lnTo>
                    <a:pt x="38" y="5588"/>
                  </a:lnTo>
                  <a:lnTo>
                    <a:pt x="0" y="6540"/>
                  </a:lnTo>
                  <a:lnTo>
                    <a:pt x="368" y="7073"/>
                  </a:lnTo>
                  <a:lnTo>
                    <a:pt x="6032" y="10236"/>
                  </a:lnTo>
                  <a:lnTo>
                    <a:pt x="7061" y="10452"/>
                  </a:lnTo>
                  <a:lnTo>
                    <a:pt x="9232" y="10236"/>
                  </a:lnTo>
                  <a:lnTo>
                    <a:pt x="17627" y="5397"/>
                  </a:lnTo>
                  <a:lnTo>
                    <a:pt x="17881" y="4597"/>
                  </a:lnTo>
                  <a:lnTo>
                    <a:pt x="17830" y="4000"/>
                  </a:lnTo>
                  <a:lnTo>
                    <a:pt x="17475" y="3517"/>
                  </a:lnTo>
                  <a:lnTo>
                    <a:pt x="11303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758396" y="1522463"/>
              <a:ext cx="16995" cy="593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3758387" y="152380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3758387" y="1517636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3755136" y="1532927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52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755568" y="1536991"/>
              <a:ext cx="17004" cy="594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3755555" y="153835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3755555" y="1532178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3768559" y="1525308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303" y="76"/>
                  </a:moveTo>
                  <a:lnTo>
                    <a:pt x="9334" y="0"/>
                  </a:lnTo>
                  <a:lnTo>
                    <a:pt x="762" y="4927"/>
                  </a:lnTo>
                  <a:lnTo>
                    <a:pt x="38" y="5588"/>
                  </a:lnTo>
                  <a:lnTo>
                    <a:pt x="0" y="6540"/>
                  </a:lnTo>
                  <a:lnTo>
                    <a:pt x="368" y="7073"/>
                  </a:lnTo>
                  <a:lnTo>
                    <a:pt x="6032" y="10248"/>
                  </a:lnTo>
                  <a:lnTo>
                    <a:pt x="7061" y="10452"/>
                  </a:lnTo>
                  <a:lnTo>
                    <a:pt x="9232" y="10248"/>
                  </a:lnTo>
                  <a:lnTo>
                    <a:pt x="17627" y="5397"/>
                  </a:lnTo>
                  <a:lnTo>
                    <a:pt x="17881" y="4597"/>
                  </a:lnTo>
                  <a:lnTo>
                    <a:pt x="17830" y="4000"/>
                  </a:lnTo>
                  <a:lnTo>
                    <a:pt x="17475" y="3517"/>
                  </a:lnTo>
                  <a:lnTo>
                    <a:pt x="11303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768978" y="1529372"/>
              <a:ext cx="17030" cy="593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3768991" y="153073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3768991" y="1524545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56"/>
                  </a:lnTo>
                  <a:lnTo>
                    <a:pt x="7772" y="9867"/>
                  </a:lnTo>
                  <a:lnTo>
                    <a:pt x="8318" y="9893"/>
                  </a:lnTo>
                  <a:lnTo>
                    <a:pt x="8496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3781780" y="1517751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52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782199" y="1521815"/>
              <a:ext cx="17018" cy="594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3782199" y="152317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782199" y="1517001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496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3795039" y="1512404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70" h="8255">
                  <a:moveTo>
                    <a:pt x="7226" y="76"/>
                  </a:moveTo>
                  <a:lnTo>
                    <a:pt x="5257" y="0"/>
                  </a:lnTo>
                  <a:lnTo>
                    <a:pt x="761" y="2578"/>
                  </a:lnTo>
                  <a:lnTo>
                    <a:pt x="25" y="3225"/>
                  </a:lnTo>
                  <a:lnTo>
                    <a:pt x="0" y="4178"/>
                  </a:lnTo>
                  <a:lnTo>
                    <a:pt x="355" y="4711"/>
                  </a:lnTo>
                  <a:lnTo>
                    <a:pt x="6019" y="7886"/>
                  </a:lnTo>
                  <a:lnTo>
                    <a:pt x="7061" y="8102"/>
                  </a:lnTo>
                  <a:lnTo>
                    <a:pt x="9232" y="7886"/>
                  </a:lnTo>
                  <a:lnTo>
                    <a:pt x="13550" y="5397"/>
                  </a:lnTo>
                  <a:lnTo>
                    <a:pt x="13804" y="4597"/>
                  </a:lnTo>
                  <a:lnTo>
                    <a:pt x="13754" y="4000"/>
                  </a:lnTo>
                  <a:lnTo>
                    <a:pt x="13398" y="3517"/>
                  </a:lnTo>
                  <a:lnTo>
                    <a:pt x="7226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3795471" y="1515478"/>
              <a:ext cx="12941" cy="457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3795471" y="151547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3795458" y="1511655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19">
                  <a:moveTo>
                    <a:pt x="12966" y="4826"/>
                  </a:moveTo>
                  <a:lnTo>
                    <a:pt x="12928" y="4254"/>
                  </a:lnTo>
                  <a:lnTo>
                    <a:pt x="12801" y="4584"/>
                  </a:lnTo>
                  <a:lnTo>
                    <a:pt x="12915" y="3873"/>
                  </a:lnTo>
                  <a:lnTo>
                    <a:pt x="12560" y="3416"/>
                  </a:lnTo>
                  <a:lnTo>
                    <a:pt x="6591" y="76"/>
                  </a:lnTo>
                  <a:lnTo>
                    <a:pt x="4724" y="0"/>
                  </a:lnTo>
                  <a:lnTo>
                    <a:pt x="723" y="2286"/>
                  </a:lnTo>
                  <a:lnTo>
                    <a:pt x="38" y="2908"/>
                  </a:lnTo>
                  <a:lnTo>
                    <a:pt x="12" y="3340"/>
                  </a:lnTo>
                  <a:lnTo>
                    <a:pt x="12" y="3517"/>
                  </a:lnTo>
                  <a:lnTo>
                    <a:pt x="0" y="3810"/>
                  </a:lnTo>
                  <a:lnTo>
                    <a:pt x="355" y="4318"/>
                  </a:lnTo>
                  <a:lnTo>
                    <a:pt x="5854" y="7391"/>
                  </a:lnTo>
                  <a:lnTo>
                    <a:pt x="6832" y="7594"/>
                  </a:lnTo>
                  <a:lnTo>
                    <a:pt x="7721" y="7518"/>
                  </a:lnTo>
                  <a:lnTo>
                    <a:pt x="8331" y="7543"/>
                  </a:lnTo>
                  <a:lnTo>
                    <a:pt x="8547" y="7429"/>
                  </a:lnTo>
                  <a:lnTo>
                    <a:pt x="8890" y="7391"/>
                  </a:lnTo>
                  <a:lnTo>
                    <a:pt x="12712" y="5194"/>
                  </a:lnTo>
                  <a:lnTo>
                    <a:pt x="12966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3853484" y="1478063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70" h="8255">
                  <a:moveTo>
                    <a:pt x="7226" y="76"/>
                  </a:moveTo>
                  <a:lnTo>
                    <a:pt x="5257" y="0"/>
                  </a:lnTo>
                  <a:lnTo>
                    <a:pt x="761" y="2578"/>
                  </a:lnTo>
                  <a:lnTo>
                    <a:pt x="25" y="3225"/>
                  </a:lnTo>
                  <a:lnTo>
                    <a:pt x="0" y="4178"/>
                  </a:lnTo>
                  <a:lnTo>
                    <a:pt x="368" y="4711"/>
                  </a:lnTo>
                  <a:lnTo>
                    <a:pt x="6019" y="7886"/>
                  </a:lnTo>
                  <a:lnTo>
                    <a:pt x="7061" y="8102"/>
                  </a:lnTo>
                  <a:lnTo>
                    <a:pt x="9232" y="7886"/>
                  </a:lnTo>
                  <a:lnTo>
                    <a:pt x="13550" y="5397"/>
                  </a:lnTo>
                  <a:lnTo>
                    <a:pt x="13804" y="4597"/>
                  </a:lnTo>
                  <a:lnTo>
                    <a:pt x="13754" y="4000"/>
                  </a:lnTo>
                  <a:lnTo>
                    <a:pt x="13398" y="3517"/>
                  </a:lnTo>
                  <a:lnTo>
                    <a:pt x="7226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853904" y="1481124"/>
              <a:ext cx="12954" cy="4584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853916" y="148112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3853904" y="1477301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19">
                  <a:moveTo>
                    <a:pt x="12966" y="4826"/>
                  </a:moveTo>
                  <a:lnTo>
                    <a:pt x="12928" y="4254"/>
                  </a:lnTo>
                  <a:lnTo>
                    <a:pt x="12801" y="4584"/>
                  </a:lnTo>
                  <a:lnTo>
                    <a:pt x="12915" y="3873"/>
                  </a:lnTo>
                  <a:lnTo>
                    <a:pt x="12560" y="3416"/>
                  </a:lnTo>
                  <a:lnTo>
                    <a:pt x="6591" y="76"/>
                  </a:lnTo>
                  <a:lnTo>
                    <a:pt x="4724" y="0"/>
                  </a:lnTo>
                  <a:lnTo>
                    <a:pt x="723" y="2286"/>
                  </a:lnTo>
                  <a:lnTo>
                    <a:pt x="38" y="2908"/>
                  </a:lnTo>
                  <a:lnTo>
                    <a:pt x="12" y="3340"/>
                  </a:lnTo>
                  <a:lnTo>
                    <a:pt x="12" y="3517"/>
                  </a:lnTo>
                  <a:lnTo>
                    <a:pt x="0" y="3810"/>
                  </a:lnTo>
                  <a:lnTo>
                    <a:pt x="355" y="4318"/>
                  </a:lnTo>
                  <a:lnTo>
                    <a:pt x="5854" y="7391"/>
                  </a:lnTo>
                  <a:lnTo>
                    <a:pt x="6832" y="7594"/>
                  </a:lnTo>
                  <a:lnTo>
                    <a:pt x="7721" y="7518"/>
                  </a:lnTo>
                  <a:lnTo>
                    <a:pt x="8331" y="7543"/>
                  </a:lnTo>
                  <a:lnTo>
                    <a:pt x="8547" y="7429"/>
                  </a:lnTo>
                  <a:lnTo>
                    <a:pt x="8890" y="7391"/>
                  </a:lnTo>
                  <a:lnTo>
                    <a:pt x="12712" y="5194"/>
                  </a:lnTo>
                  <a:lnTo>
                    <a:pt x="12966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3863060" y="1472590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70" h="8255">
                  <a:moveTo>
                    <a:pt x="7226" y="76"/>
                  </a:moveTo>
                  <a:lnTo>
                    <a:pt x="5257" y="0"/>
                  </a:lnTo>
                  <a:lnTo>
                    <a:pt x="761" y="2578"/>
                  </a:lnTo>
                  <a:lnTo>
                    <a:pt x="25" y="3225"/>
                  </a:lnTo>
                  <a:lnTo>
                    <a:pt x="0" y="4178"/>
                  </a:lnTo>
                  <a:lnTo>
                    <a:pt x="355" y="4711"/>
                  </a:lnTo>
                  <a:lnTo>
                    <a:pt x="6019" y="7886"/>
                  </a:lnTo>
                  <a:lnTo>
                    <a:pt x="7061" y="8102"/>
                  </a:lnTo>
                  <a:lnTo>
                    <a:pt x="9232" y="7886"/>
                  </a:lnTo>
                  <a:lnTo>
                    <a:pt x="13550" y="5397"/>
                  </a:lnTo>
                  <a:lnTo>
                    <a:pt x="13804" y="4597"/>
                  </a:lnTo>
                  <a:lnTo>
                    <a:pt x="13754" y="4000"/>
                  </a:lnTo>
                  <a:lnTo>
                    <a:pt x="13398" y="3517"/>
                  </a:lnTo>
                  <a:lnTo>
                    <a:pt x="7226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3863492" y="1475650"/>
              <a:ext cx="12941" cy="4584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3863492" y="147565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3863492" y="147184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19">
                  <a:moveTo>
                    <a:pt x="12954" y="4813"/>
                  </a:moveTo>
                  <a:lnTo>
                    <a:pt x="12915" y="4241"/>
                  </a:lnTo>
                  <a:lnTo>
                    <a:pt x="12814" y="4508"/>
                  </a:lnTo>
                  <a:lnTo>
                    <a:pt x="12915" y="3873"/>
                  </a:lnTo>
                  <a:lnTo>
                    <a:pt x="12560" y="3416"/>
                  </a:lnTo>
                  <a:lnTo>
                    <a:pt x="6591" y="76"/>
                  </a:lnTo>
                  <a:lnTo>
                    <a:pt x="4724" y="0"/>
                  </a:lnTo>
                  <a:lnTo>
                    <a:pt x="723" y="2286"/>
                  </a:lnTo>
                  <a:lnTo>
                    <a:pt x="38" y="2908"/>
                  </a:lnTo>
                  <a:lnTo>
                    <a:pt x="12" y="3365"/>
                  </a:lnTo>
                  <a:lnTo>
                    <a:pt x="0" y="3797"/>
                  </a:lnTo>
                  <a:lnTo>
                    <a:pt x="228" y="4152"/>
                  </a:lnTo>
                  <a:lnTo>
                    <a:pt x="342" y="4305"/>
                  </a:lnTo>
                  <a:lnTo>
                    <a:pt x="5854" y="7391"/>
                  </a:lnTo>
                  <a:lnTo>
                    <a:pt x="6832" y="7594"/>
                  </a:lnTo>
                  <a:lnTo>
                    <a:pt x="7797" y="7505"/>
                  </a:lnTo>
                  <a:lnTo>
                    <a:pt x="8318" y="7531"/>
                  </a:lnTo>
                  <a:lnTo>
                    <a:pt x="8496" y="7429"/>
                  </a:lnTo>
                  <a:lnTo>
                    <a:pt x="8890" y="7391"/>
                  </a:lnTo>
                  <a:lnTo>
                    <a:pt x="12712" y="5194"/>
                  </a:lnTo>
                  <a:lnTo>
                    <a:pt x="12954" y="4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3722763" y="1512036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70" h="8255">
                  <a:moveTo>
                    <a:pt x="7226" y="76"/>
                  </a:moveTo>
                  <a:lnTo>
                    <a:pt x="5257" y="0"/>
                  </a:lnTo>
                  <a:lnTo>
                    <a:pt x="761" y="2578"/>
                  </a:lnTo>
                  <a:lnTo>
                    <a:pt x="25" y="3225"/>
                  </a:lnTo>
                  <a:lnTo>
                    <a:pt x="0" y="4178"/>
                  </a:lnTo>
                  <a:lnTo>
                    <a:pt x="355" y="4711"/>
                  </a:lnTo>
                  <a:lnTo>
                    <a:pt x="6019" y="7886"/>
                  </a:lnTo>
                  <a:lnTo>
                    <a:pt x="7061" y="8102"/>
                  </a:lnTo>
                  <a:lnTo>
                    <a:pt x="9232" y="7886"/>
                  </a:lnTo>
                  <a:lnTo>
                    <a:pt x="13550" y="5397"/>
                  </a:lnTo>
                  <a:lnTo>
                    <a:pt x="13804" y="4597"/>
                  </a:lnTo>
                  <a:lnTo>
                    <a:pt x="13754" y="4000"/>
                  </a:lnTo>
                  <a:lnTo>
                    <a:pt x="13398" y="3517"/>
                  </a:lnTo>
                  <a:lnTo>
                    <a:pt x="7226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723182" y="1515109"/>
              <a:ext cx="12954" cy="4584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723195" y="151510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3723182" y="1511286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19">
                  <a:moveTo>
                    <a:pt x="12954" y="4826"/>
                  </a:moveTo>
                  <a:lnTo>
                    <a:pt x="12915" y="4254"/>
                  </a:lnTo>
                  <a:lnTo>
                    <a:pt x="12814" y="4533"/>
                  </a:lnTo>
                  <a:lnTo>
                    <a:pt x="12915" y="3873"/>
                  </a:lnTo>
                  <a:lnTo>
                    <a:pt x="12560" y="3416"/>
                  </a:lnTo>
                  <a:lnTo>
                    <a:pt x="6591" y="76"/>
                  </a:lnTo>
                  <a:lnTo>
                    <a:pt x="4724" y="0"/>
                  </a:lnTo>
                  <a:lnTo>
                    <a:pt x="723" y="2286"/>
                  </a:lnTo>
                  <a:lnTo>
                    <a:pt x="38" y="2908"/>
                  </a:lnTo>
                  <a:lnTo>
                    <a:pt x="12" y="3378"/>
                  </a:lnTo>
                  <a:lnTo>
                    <a:pt x="0" y="3810"/>
                  </a:lnTo>
                  <a:lnTo>
                    <a:pt x="342" y="4318"/>
                  </a:lnTo>
                  <a:lnTo>
                    <a:pt x="5842" y="7391"/>
                  </a:lnTo>
                  <a:lnTo>
                    <a:pt x="6832" y="7594"/>
                  </a:lnTo>
                  <a:lnTo>
                    <a:pt x="7708" y="7518"/>
                  </a:lnTo>
                  <a:lnTo>
                    <a:pt x="8318" y="7543"/>
                  </a:lnTo>
                  <a:lnTo>
                    <a:pt x="8534" y="7429"/>
                  </a:lnTo>
                  <a:lnTo>
                    <a:pt x="8890" y="7391"/>
                  </a:lnTo>
                  <a:lnTo>
                    <a:pt x="12712" y="5194"/>
                  </a:lnTo>
                  <a:lnTo>
                    <a:pt x="12954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3872407" y="1466849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70" h="8255">
                  <a:moveTo>
                    <a:pt x="7226" y="76"/>
                  </a:moveTo>
                  <a:lnTo>
                    <a:pt x="5257" y="0"/>
                  </a:lnTo>
                  <a:lnTo>
                    <a:pt x="761" y="2578"/>
                  </a:lnTo>
                  <a:lnTo>
                    <a:pt x="25" y="3225"/>
                  </a:lnTo>
                  <a:lnTo>
                    <a:pt x="0" y="4178"/>
                  </a:lnTo>
                  <a:lnTo>
                    <a:pt x="355" y="4711"/>
                  </a:lnTo>
                  <a:lnTo>
                    <a:pt x="6019" y="7886"/>
                  </a:lnTo>
                  <a:lnTo>
                    <a:pt x="7061" y="8102"/>
                  </a:lnTo>
                  <a:lnTo>
                    <a:pt x="9232" y="7886"/>
                  </a:lnTo>
                  <a:lnTo>
                    <a:pt x="13550" y="5397"/>
                  </a:lnTo>
                  <a:lnTo>
                    <a:pt x="13804" y="4597"/>
                  </a:lnTo>
                  <a:lnTo>
                    <a:pt x="13754" y="4000"/>
                  </a:lnTo>
                  <a:lnTo>
                    <a:pt x="13398" y="3517"/>
                  </a:lnTo>
                  <a:lnTo>
                    <a:pt x="7226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872827" y="1469910"/>
              <a:ext cx="12954" cy="459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872826" y="146992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872827" y="146610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19">
                  <a:moveTo>
                    <a:pt x="12954" y="4826"/>
                  </a:moveTo>
                  <a:lnTo>
                    <a:pt x="12915" y="4254"/>
                  </a:lnTo>
                  <a:lnTo>
                    <a:pt x="12814" y="4533"/>
                  </a:lnTo>
                  <a:lnTo>
                    <a:pt x="12915" y="3873"/>
                  </a:lnTo>
                  <a:lnTo>
                    <a:pt x="12560" y="3416"/>
                  </a:lnTo>
                  <a:lnTo>
                    <a:pt x="6591" y="76"/>
                  </a:lnTo>
                  <a:lnTo>
                    <a:pt x="4724" y="0"/>
                  </a:lnTo>
                  <a:lnTo>
                    <a:pt x="723" y="2286"/>
                  </a:lnTo>
                  <a:lnTo>
                    <a:pt x="38" y="2908"/>
                  </a:lnTo>
                  <a:lnTo>
                    <a:pt x="12" y="3378"/>
                  </a:lnTo>
                  <a:lnTo>
                    <a:pt x="0" y="3810"/>
                  </a:lnTo>
                  <a:lnTo>
                    <a:pt x="342" y="4318"/>
                  </a:lnTo>
                  <a:lnTo>
                    <a:pt x="5842" y="7391"/>
                  </a:lnTo>
                  <a:lnTo>
                    <a:pt x="6832" y="7594"/>
                  </a:lnTo>
                  <a:lnTo>
                    <a:pt x="7708" y="7518"/>
                  </a:lnTo>
                  <a:lnTo>
                    <a:pt x="8318" y="7543"/>
                  </a:lnTo>
                  <a:lnTo>
                    <a:pt x="8534" y="7429"/>
                  </a:lnTo>
                  <a:lnTo>
                    <a:pt x="8890" y="7391"/>
                  </a:lnTo>
                  <a:lnTo>
                    <a:pt x="12712" y="5194"/>
                  </a:lnTo>
                  <a:lnTo>
                    <a:pt x="12954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3881894" y="1461960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70" h="8255">
                  <a:moveTo>
                    <a:pt x="7226" y="76"/>
                  </a:moveTo>
                  <a:lnTo>
                    <a:pt x="5257" y="0"/>
                  </a:lnTo>
                  <a:lnTo>
                    <a:pt x="761" y="2578"/>
                  </a:lnTo>
                  <a:lnTo>
                    <a:pt x="25" y="3225"/>
                  </a:lnTo>
                  <a:lnTo>
                    <a:pt x="0" y="4178"/>
                  </a:lnTo>
                  <a:lnTo>
                    <a:pt x="355" y="4711"/>
                  </a:lnTo>
                  <a:lnTo>
                    <a:pt x="6019" y="7886"/>
                  </a:lnTo>
                  <a:lnTo>
                    <a:pt x="7061" y="8102"/>
                  </a:lnTo>
                  <a:lnTo>
                    <a:pt x="9232" y="7886"/>
                  </a:lnTo>
                  <a:lnTo>
                    <a:pt x="13550" y="5397"/>
                  </a:lnTo>
                  <a:lnTo>
                    <a:pt x="13804" y="4597"/>
                  </a:lnTo>
                  <a:lnTo>
                    <a:pt x="13754" y="4000"/>
                  </a:lnTo>
                  <a:lnTo>
                    <a:pt x="13398" y="3517"/>
                  </a:lnTo>
                  <a:lnTo>
                    <a:pt x="7226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882313" y="1465033"/>
              <a:ext cx="12954" cy="4584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882326" y="146503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882313" y="146121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19">
                  <a:moveTo>
                    <a:pt x="12954" y="4826"/>
                  </a:moveTo>
                  <a:lnTo>
                    <a:pt x="12915" y="4254"/>
                  </a:lnTo>
                  <a:lnTo>
                    <a:pt x="12814" y="4533"/>
                  </a:lnTo>
                  <a:lnTo>
                    <a:pt x="12915" y="3873"/>
                  </a:lnTo>
                  <a:lnTo>
                    <a:pt x="12560" y="3416"/>
                  </a:lnTo>
                  <a:lnTo>
                    <a:pt x="6591" y="76"/>
                  </a:lnTo>
                  <a:lnTo>
                    <a:pt x="4724" y="0"/>
                  </a:lnTo>
                  <a:lnTo>
                    <a:pt x="723" y="2286"/>
                  </a:lnTo>
                  <a:lnTo>
                    <a:pt x="38" y="2908"/>
                  </a:lnTo>
                  <a:lnTo>
                    <a:pt x="12" y="3378"/>
                  </a:lnTo>
                  <a:lnTo>
                    <a:pt x="0" y="3810"/>
                  </a:lnTo>
                  <a:lnTo>
                    <a:pt x="342" y="4318"/>
                  </a:lnTo>
                  <a:lnTo>
                    <a:pt x="5842" y="7391"/>
                  </a:lnTo>
                  <a:lnTo>
                    <a:pt x="6832" y="7594"/>
                  </a:lnTo>
                  <a:lnTo>
                    <a:pt x="7708" y="7518"/>
                  </a:lnTo>
                  <a:lnTo>
                    <a:pt x="8318" y="7543"/>
                  </a:lnTo>
                  <a:lnTo>
                    <a:pt x="8534" y="7429"/>
                  </a:lnTo>
                  <a:lnTo>
                    <a:pt x="8890" y="7391"/>
                  </a:lnTo>
                  <a:lnTo>
                    <a:pt x="12712" y="5194"/>
                  </a:lnTo>
                  <a:lnTo>
                    <a:pt x="12954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879303" y="1449869"/>
              <a:ext cx="26034" cy="15240"/>
            </a:xfrm>
            <a:custGeom>
              <a:avLst/>
              <a:gdLst/>
              <a:ahLst/>
              <a:cxnLst/>
              <a:rect l="l" t="t" r="r" b="b"/>
              <a:pathLst>
                <a:path w="26035" h="15240">
                  <a:moveTo>
                    <a:pt x="7239" y="76"/>
                  </a:moveTo>
                  <a:lnTo>
                    <a:pt x="5257" y="0"/>
                  </a:lnTo>
                  <a:lnTo>
                    <a:pt x="762" y="2578"/>
                  </a:lnTo>
                  <a:lnTo>
                    <a:pt x="25" y="3238"/>
                  </a:lnTo>
                  <a:lnTo>
                    <a:pt x="0" y="4191"/>
                  </a:lnTo>
                  <a:lnTo>
                    <a:pt x="368" y="4724"/>
                  </a:lnTo>
                  <a:lnTo>
                    <a:pt x="17703" y="14668"/>
                  </a:lnTo>
                  <a:lnTo>
                    <a:pt x="18745" y="14884"/>
                  </a:lnTo>
                  <a:lnTo>
                    <a:pt x="20916" y="14668"/>
                  </a:lnTo>
                  <a:lnTo>
                    <a:pt x="25234" y="12179"/>
                  </a:lnTo>
                  <a:lnTo>
                    <a:pt x="25488" y="11379"/>
                  </a:lnTo>
                  <a:lnTo>
                    <a:pt x="25438" y="10782"/>
                  </a:lnTo>
                  <a:lnTo>
                    <a:pt x="25082" y="10299"/>
                  </a:lnTo>
                  <a:lnTo>
                    <a:pt x="7239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879735" y="1452943"/>
              <a:ext cx="24625" cy="11353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879735" y="1452943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30">
                  <a:moveTo>
                    <a:pt x="0" y="0"/>
                  </a:moveTo>
                  <a:lnTo>
                    <a:pt x="18491" y="11366"/>
                  </a:lnTo>
                  <a:lnTo>
                    <a:pt x="19380" y="11315"/>
                  </a:lnTo>
                  <a:lnTo>
                    <a:pt x="19380" y="10553"/>
                  </a:lnTo>
                  <a:lnTo>
                    <a:pt x="18503" y="10553"/>
                  </a:lnTo>
                  <a:lnTo>
                    <a:pt x="17526" y="10363"/>
                  </a:lnTo>
                  <a:lnTo>
                    <a:pt x="342" y="507"/>
                  </a:lnTo>
                  <a:lnTo>
                    <a:pt x="0" y="0"/>
                  </a:lnTo>
                  <a:close/>
                </a:path>
                <a:path w="19685" h="11430">
                  <a:moveTo>
                    <a:pt x="19380" y="10515"/>
                  </a:moveTo>
                  <a:lnTo>
                    <a:pt x="18503" y="10553"/>
                  </a:lnTo>
                  <a:lnTo>
                    <a:pt x="19380" y="10553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879735" y="1449133"/>
              <a:ext cx="24765" cy="14604"/>
            </a:xfrm>
            <a:custGeom>
              <a:avLst/>
              <a:gdLst/>
              <a:ahLst/>
              <a:cxnLst/>
              <a:rect l="l" t="t" r="r" b="b"/>
              <a:pathLst>
                <a:path w="24764" h="14605">
                  <a:moveTo>
                    <a:pt x="24638" y="11595"/>
                  </a:moveTo>
                  <a:lnTo>
                    <a:pt x="24599" y="11023"/>
                  </a:lnTo>
                  <a:lnTo>
                    <a:pt x="24472" y="11353"/>
                  </a:lnTo>
                  <a:lnTo>
                    <a:pt x="24587" y="10642"/>
                  </a:lnTo>
                  <a:lnTo>
                    <a:pt x="24231" y="10185"/>
                  </a:lnTo>
                  <a:lnTo>
                    <a:pt x="6578" y="63"/>
                  </a:lnTo>
                  <a:lnTo>
                    <a:pt x="4711" y="0"/>
                  </a:lnTo>
                  <a:lnTo>
                    <a:pt x="711" y="2286"/>
                  </a:lnTo>
                  <a:lnTo>
                    <a:pt x="25" y="2895"/>
                  </a:lnTo>
                  <a:lnTo>
                    <a:pt x="0" y="3365"/>
                  </a:lnTo>
                  <a:lnTo>
                    <a:pt x="0" y="3810"/>
                  </a:lnTo>
                  <a:lnTo>
                    <a:pt x="342" y="4318"/>
                  </a:lnTo>
                  <a:lnTo>
                    <a:pt x="17526" y="14160"/>
                  </a:lnTo>
                  <a:lnTo>
                    <a:pt x="18503" y="14363"/>
                  </a:lnTo>
                  <a:lnTo>
                    <a:pt x="19392" y="14287"/>
                  </a:lnTo>
                  <a:lnTo>
                    <a:pt x="20002" y="14312"/>
                  </a:lnTo>
                  <a:lnTo>
                    <a:pt x="20218" y="14198"/>
                  </a:lnTo>
                  <a:lnTo>
                    <a:pt x="20561" y="14160"/>
                  </a:lnTo>
                  <a:lnTo>
                    <a:pt x="24384" y="11963"/>
                  </a:lnTo>
                  <a:lnTo>
                    <a:pt x="24638" y="115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3852316" y="1436242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10" h="17144">
                  <a:moveTo>
                    <a:pt x="10553" y="76"/>
                  </a:moveTo>
                  <a:lnTo>
                    <a:pt x="8585" y="0"/>
                  </a:lnTo>
                  <a:lnTo>
                    <a:pt x="762" y="4483"/>
                  </a:lnTo>
                  <a:lnTo>
                    <a:pt x="25" y="5130"/>
                  </a:lnTo>
                  <a:lnTo>
                    <a:pt x="0" y="6096"/>
                  </a:lnTo>
                  <a:lnTo>
                    <a:pt x="355" y="6629"/>
                  </a:lnTo>
                  <a:lnTo>
                    <a:pt x="17703" y="16573"/>
                  </a:lnTo>
                  <a:lnTo>
                    <a:pt x="18745" y="16789"/>
                  </a:lnTo>
                  <a:lnTo>
                    <a:pt x="20904" y="16573"/>
                  </a:lnTo>
                  <a:lnTo>
                    <a:pt x="28562" y="12179"/>
                  </a:lnTo>
                  <a:lnTo>
                    <a:pt x="28816" y="11379"/>
                  </a:lnTo>
                  <a:lnTo>
                    <a:pt x="28765" y="10782"/>
                  </a:lnTo>
                  <a:lnTo>
                    <a:pt x="28409" y="10299"/>
                  </a:lnTo>
                  <a:lnTo>
                    <a:pt x="10553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3852735" y="1441208"/>
              <a:ext cx="27965" cy="1136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3852735" y="1441208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30">
                  <a:moveTo>
                    <a:pt x="0" y="0"/>
                  </a:moveTo>
                  <a:lnTo>
                    <a:pt x="18491" y="11366"/>
                  </a:lnTo>
                  <a:lnTo>
                    <a:pt x="19380" y="11315"/>
                  </a:lnTo>
                  <a:lnTo>
                    <a:pt x="19380" y="10553"/>
                  </a:lnTo>
                  <a:lnTo>
                    <a:pt x="18503" y="10553"/>
                  </a:lnTo>
                  <a:lnTo>
                    <a:pt x="17526" y="10363"/>
                  </a:lnTo>
                  <a:lnTo>
                    <a:pt x="342" y="507"/>
                  </a:lnTo>
                  <a:lnTo>
                    <a:pt x="0" y="0"/>
                  </a:lnTo>
                  <a:close/>
                </a:path>
                <a:path w="19685" h="11430">
                  <a:moveTo>
                    <a:pt x="19380" y="10515"/>
                  </a:moveTo>
                  <a:lnTo>
                    <a:pt x="18503" y="10553"/>
                  </a:lnTo>
                  <a:lnTo>
                    <a:pt x="19380" y="10553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3852735" y="1435506"/>
              <a:ext cx="28575" cy="16510"/>
            </a:xfrm>
            <a:custGeom>
              <a:avLst/>
              <a:gdLst/>
              <a:ahLst/>
              <a:cxnLst/>
              <a:rect l="l" t="t" r="r" b="b"/>
              <a:pathLst>
                <a:path w="28575" h="16509">
                  <a:moveTo>
                    <a:pt x="27965" y="11582"/>
                  </a:moveTo>
                  <a:lnTo>
                    <a:pt x="27927" y="11010"/>
                  </a:lnTo>
                  <a:lnTo>
                    <a:pt x="27825" y="11277"/>
                  </a:lnTo>
                  <a:lnTo>
                    <a:pt x="27927" y="10642"/>
                  </a:lnTo>
                  <a:lnTo>
                    <a:pt x="27571" y="10185"/>
                  </a:lnTo>
                  <a:lnTo>
                    <a:pt x="9918" y="63"/>
                  </a:lnTo>
                  <a:lnTo>
                    <a:pt x="8051" y="0"/>
                  </a:lnTo>
                  <a:lnTo>
                    <a:pt x="723" y="4178"/>
                  </a:lnTo>
                  <a:lnTo>
                    <a:pt x="38" y="4800"/>
                  </a:lnTo>
                  <a:lnTo>
                    <a:pt x="12" y="5257"/>
                  </a:lnTo>
                  <a:lnTo>
                    <a:pt x="0" y="5702"/>
                  </a:lnTo>
                  <a:lnTo>
                    <a:pt x="241" y="6057"/>
                  </a:lnTo>
                  <a:lnTo>
                    <a:pt x="342" y="6197"/>
                  </a:lnTo>
                  <a:lnTo>
                    <a:pt x="17538" y="16065"/>
                  </a:lnTo>
                  <a:lnTo>
                    <a:pt x="18516" y="16268"/>
                  </a:lnTo>
                  <a:lnTo>
                    <a:pt x="19469" y="16179"/>
                  </a:lnTo>
                  <a:lnTo>
                    <a:pt x="20002" y="16205"/>
                  </a:lnTo>
                  <a:lnTo>
                    <a:pt x="20180" y="16103"/>
                  </a:lnTo>
                  <a:lnTo>
                    <a:pt x="20561" y="16065"/>
                  </a:lnTo>
                  <a:lnTo>
                    <a:pt x="27724" y="11963"/>
                  </a:lnTo>
                  <a:lnTo>
                    <a:pt x="27965" y="11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3804386" y="1483537"/>
              <a:ext cx="53975" cy="31750"/>
            </a:xfrm>
            <a:custGeom>
              <a:avLst/>
              <a:gdLst/>
              <a:ahLst/>
              <a:cxnLst/>
              <a:rect l="l" t="t" r="r" b="b"/>
              <a:pathLst>
                <a:path w="53975" h="31750">
                  <a:moveTo>
                    <a:pt x="47066" y="76"/>
                  </a:moveTo>
                  <a:lnTo>
                    <a:pt x="45097" y="0"/>
                  </a:lnTo>
                  <a:lnTo>
                    <a:pt x="761" y="25857"/>
                  </a:lnTo>
                  <a:lnTo>
                    <a:pt x="25" y="26517"/>
                  </a:lnTo>
                  <a:lnTo>
                    <a:pt x="0" y="27470"/>
                  </a:lnTo>
                  <a:lnTo>
                    <a:pt x="368" y="28003"/>
                  </a:lnTo>
                  <a:lnTo>
                    <a:pt x="6019" y="31178"/>
                  </a:lnTo>
                  <a:lnTo>
                    <a:pt x="7061" y="31394"/>
                  </a:lnTo>
                  <a:lnTo>
                    <a:pt x="9232" y="31178"/>
                  </a:lnTo>
                  <a:lnTo>
                    <a:pt x="53390" y="5397"/>
                  </a:lnTo>
                  <a:lnTo>
                    <a:pt x="53644" y="4597"/>
                  </a:lnTo>
                  <a:lnTo>
                    <a:pt x="53593" y="4000"/>
                  </a:lnTo>
                  <a:lnTo>
                    <a:pt x="53238" y="3517"/>
                  </a:lnTo>
                  <a:lnTo>
                    <a:pt x="47066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804818" y="1487614"/>
              <a:ext cx="53340" cy="27305"/>
            </a:xfrm>
            <a:custGeom>
              <a:avLst/>
              <a:gdLst/>
              <a:ahLst/>
              <a:cxnLst/>
              <a:rect l="l" t="t" r="r" b="b"/>
              <a:pathLst>
                <a:path w="53339" h="27305">
                  <a:moveTo>
                    <a:pt x="0" y="22275"/>
                  </a:moveTo>
                  <a:lnTo>
                    <a:pt x="6807" y="26860"/>
                  </a:lnTo>
                  <a:lnTo>
                    <a:pt x="8293" y="26809"/>
                  </a:lnTo>
                  <a:lnTo>
                    <a:pt x="8864" y="26657"/>
                  </a:lnTo>
                  <a:lnTo>
                    <a:pt x="9918" y="26060"/>
                  </a:lnTo>
                  <a:lnTo>
                    <a:pt x="6819" y="26060"/>
                  </a:lnTo>
                  <a:lnTo>
                    <a:pt x="5842" y="25857"/>
                  </a:lnTo>
                  <a:lnTo>
                    <a:pt x="5105" y="25425"/>
                  </a:lnTo>
                  <a:lnTo>
                    <a:pt x="342" y="22783"/>
                  </a:lnTo>
                  <a:lnTo>
                    <a:pt x="0" y="22275"/>
                  </a:lnTo>
                  <a:close/>
                </a:path>
                <a:path w="53339" h="27305">
                  <a:moveTo>
                    <a:pt x="52781" y="0"/>
                  </a:moveTo>
                  <a:lnTo>
                    <a:pt x="52539" y="368"/>
                  </a:lnTo>
                  <a:lnTo>
                    <a:pt x="8877" y="25857"/>
                  </a:lnTo>
                  <a:lnTo>
                    <a:pt x="8318" y="25996"/>
                  </a:lnTo>
                  <a:lnTo>
                    <a:pt x="7696" y="26009"/>
                  </a:lnTo>
                  <a:lnTo>
                    <a:pt x="6819" y="26060"/>
                  </a:lnTo>
                  <a:lnTo>
                    <a:pt x="9918" y="26060"/>
                  </a:lnTo>
                  <a:lnTo>
                    <a:pt x="52044" y="1460"/>
                  </a:lnTo>
                  <a:lnTo>
                    <a:pt x="52527" y="1193"/>
                  </a:lnTo>
                  <a:lnTo>
                    <a:pt x="52755" y="825"/>
                  </a:lnTo>
                  <a:lnTo>
                    <a:pt x="52781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3804818" y="150990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3804805" y="1482788"/>
              <a:ext cx="53340" cy="31115"/>
            </a:xfrm>
            <a:custGeom>
              <a:avLst/>
              <a:gdLst/>
              <a:ahLst/>
              <a:cxnLst/>
              <a:rect l="l" t="t" r="r" b="b"/>
              <a:pathLst>
                <a:path w="53339" h="31115">
                  <a:moveTo>
                    <a:pt x="52793" y="4826"/>
                  </a:moveTo>
                  <a:lnTo>
                    <a:pt x="52755" y="4254"/>
                  </a:lnTo>
                  <a:lnTo>
                    <a:pt x="52654" y="4533"/>
                  </a:lnTo>
                  <a:lnTo>
                    <a:pt x="52755" y="3873"/>
                  </a:lnTo>
                  <a:lnTo>
                    <a:pt x="52400" y="3416"/>
                  </a:lnTo>
                  <a:lnTo>
                    <a:pt x="46431" y="76"/>
                  </a:lnTo>
                  <a:lnTo>
                    <a:pt x="44564" y="0"/>
                  </a:lnTo>
                  <a:lnTo>
                    <a:pt x="723" y="25577"/>
                  </a:lnTo>
                  <a:lnTo>
                    <a:pt x="38" y="26200"/>
                  </a:lnTo>
                  <a:lnTo>
                    <a:pt x="12" y="26682"/>
                  </a:lnTo>
                  <a:lnTo>
                    <a:pt x="0" y="27101"/>
                  </a:lnTo>
                  <a:lnTo>
                    <a:pt x="342" y="27609"/>
                  </a:lnTo>
                  <a:lnTo>
                    <a:pt x="5842" y="30683"/>
                  </a:lnTo>
                  <a:lnTo>
                    <a:pt x="6832" y="30886"/>
                  </a:lnTo>
                  <a:lnTo>
                    <a:pt x="7708" y="30810"/>
                  </a:lnTo>
                  <a:lnTo>
                    <a:pt x="8318" y="30835"/>
                  </a:lnTo>
                  <a:lnTo>
                    <a:pt x="8623" y="30721"/>
                  </a:lnTo>
                  <a:lnTo>
                    <a:pt x="8890" y="30683"/>
                  </a:lnTo>
                  <a:lnTo>
                    <a:pt x="52552" y="5194"/>
                  </a:lnTo>
                  <a:lnTo>
                    <a:pt x="52793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3838524" y="1444218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52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3838952" y="1448295"/>
              <a:ext cx="17008" cy="593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838943" y="144965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838943" y="1443481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13"/>
                  </a:moveTo>
                  <a:lnTo>
                    <a:pt x="16979" y="4241"/>
                  </a:lnTo>
                  <a:lnTo>
                    <a:pt x="16878" y="4508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15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810" y="9855"/>
                  </a:lnTo>
                  <a:lnTo>
                    <a:pt x="8318" y="9880"/>
                  </a:lnTo>
                  <a:lnTo>
                    <a:pt x="8470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825214" y="1451736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39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825646" y="1455813"/>
              <a:ext cx="17018" cy="591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825646" y="145715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825646" y="1450987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811917" y="1459255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812351" y="1463318"/>
              <a:ext cx="17003" cy="593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812349" y="146467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3812336" y="1458505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13"/>
                  </a:moveTo>
                  <a:lnTo>
                    <a:pt x="16979" y="4241"/>
                  </a:lnTo>
                  <a:lnTo>
                    <a:pt x="16878" y="4508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15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810" y="9855"/>
                  </a:lnTo>
                  <a:lnTo>
                    <a:pt x="8318" y="9880"/>
                  </a:lnTo>
                  <a:lnTo>
                    <a:pt x="8559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3798608" y="1466760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303" y="76"/>
                  </a:moveTo>
                  <a:lnTo>
                    <a:pt x="9334" y="0"/>
                  </a:lnTo>
                  <a:lnTo>
                    <a:pt x="762" y="4927"/>
                  </a:lnTo>
                  <a:lnTo>
                    <a:pt x="38" y="5588"/>
                  </a:lnTo>
                  <a:lnTo>
                    <a:pt x="0" y="6540"/>
                  </a:lnTo>
                  <a:lnTo>
                    <a:pt x="368" y="7073"/>
                  </a:lnTo>
                  <a:lnTo>
                    <a:pt x="6032" y="10236"/>
                  </a:lnTo>
                  <a:lnTo>
                    <a:pt x="7061" y="10439"/>
                  </a:lnTo>
                  <a:lnTo>
                    <a:pt x="9232" y="10236"/>
                  </a:lnTo>
                  <a:lnTo>
                    <a:pt x="17627" y="5397"/>
                  </a:lnTo>
                  <a:lnTo>
                    <a:pt x="17881" y="4597"/>
                  </a:lnTo>
                  <a:lnTo>
                    <a:pt x="17830" y="4000"/>
                  </a:lnTo>
                  <a:lnTo>
                    <a:pt x="17475" y="3517"/>
                  </a:lnTo>
                  <a:lnTo>
                    <a:pt x="11303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3799049" y="1470838"/>
              <a:ext cx="17008" cy="591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3799039" y="147218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3799040" y="1466011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38" y="5257"/>
                  </a:lnTo>
                  <a:lnTo>
                    <a:pt x="12" y="5740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3785311" y="1474279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3785752" y="1478343"/>
              <a:ext cx="16995" cy="593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3785743" y="147970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3785730" y="1473529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13"/>
                  </a:moveTo>
                  <a:lnTo>
                    <a:pt x="16992" y="4241"/>
                  </a:lnTo>
                  <a:lnTo>
                    <a:pt x="16865" y="4572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689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810" y="9855"/>
                  </a:lnTo>
                  <a:lnTo>
                    <a:pt x="8331" y="9880"/>
                  </a:lnTo>
                  <a:lnTo>
                    <a:pt x="8572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30" y="4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3772014" y="1481785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39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3772433" y="1485861"/>
              <a:ext cx="17018" cy="593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3772445" y="148720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3772433" y="1481035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496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3758704" y="1489303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39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3759145" y="1493379"/>
              <a:ext cx="17008" cy="591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3759136" y="149472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3759136" y="1488553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3745407" y="1496821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3745827" y="1500885"/>
              <a:ext cx="17018" cy="591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3745839" y="150223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3745827" y="1496072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13"/>
                  </a:moveTo>
                  <a:lnTo>
                    <a:pt x="16992" y="4241"/>
                  </a:lnTo>
                  <a:lnTo>
                    <a:pt x="16865" y="4572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689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810" y="9855"/>
                  </a:lnTo>
                  <a:lnTo>
                    <a:pt x="8331" y="9880"/>
                  </a:lnTo>
                  <a:lnTo>
                    <a:pt x="8572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30" y="4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3732110" y="1504327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52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3732539" y="1508391"/>
              <a:ext cx="17008" cy="594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3732530" y="150975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3732530" y="1503578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56"/>
                  </a:lnTo>
                  <a:lnTo>
                    <a:pt x="7772" y="9867"/>
                  </a:lnTo>
                  <a:lnTo>
                    <a:pt x="8318" y="9893"/>
                  </a:lnTo>
                  <a:lnTo>
                    <a:pt x="8597" y="9791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3850690" y="1451114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52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3851124" y="1455178"/>
              <a:ext cx="17003" cy="593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3851109" y="145653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3851109" y="1450365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13"/>
                  </a:moveTo>
                  <a:lnTo>
                    <a:pt x="16979" y="4241"/>
                  </a:lnTo>
                  <a:lnTo>
                    <a:pt x="16878" y="4508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15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5842" y="9753"/>
                  </a:lnTo>
                  <a:lnTo>
                    <a:pt x="6819" y="9956"/>
                  </a:lnTo>
                  <a:lnTo>
                    <a:pt x="7848" y="9855"/>
                  </a:lnTo>
                  <a:lnTo>
                    <a:pt x="8318" y="9880"/>
                  </a:lnTo>
                  <a:lnTo>
                    <a:pt x="8547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3837381" y="1458620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39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3837800" y="1462684"/>
              <a:ext cx="17018" cy="594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3837812" y="146404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3837813" y="1457870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496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3824071" y="1466138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303" y="76"/>
                  </a:moveTo>
                  <a:lnTo>
                    <a:pt x="9334" y="0"/>
                  </a:lnTo>
                  <a:lnTo>
                    <a:pt x="762" y="4927"/>
                  </a:lnTo>
                  <a:lnTo>
                    <a:pt x="38" y="5588"/>
                  </a:lnTo>
                  <a:lnTo>
                    <a:pt x="0" y="6540"/>
                  </a:lnTo>
                  <a:lnTo>
                    <a:pt x="368" y="7073"/>
                  </a:lnTo>
                  <a:lnTo>
                    <a:pt x="6032" y="10248"/>
                  </a:lnTo>
                  <a:lnTo>
                    <a:pt x="7061" y="10439"/>
                  </a:lnTo>
                  <a:lnTo>
                    <a:pt x="9232" y="10248"/>
                  </a:lnTo>
                  <a:lnTo>
                    <a:pt x="17627" y="5397"/>
                  </a:lnTo>
                  <a:lnTo>
                    <a:pt x="17881" y="4597"/>
                  </a:lnTo>
                  <a:lnTo>
                    <a:pt x="17830" y="4000"/>
                  </a:lnTo>
                  <a:lnTo>
                    <a:pt x="17475" y="3517"/>
                  </a:lnTo>
                  <a:lnTo>
                    <a:pt x="11303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3824525" y="1470215"/>
              <a:ext cx="16995" cy="591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3824516" y="147156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3824503" y="1465389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26"/>
                  </a:moveTo>
                  <a:lnTo>
                    <a:pt x="16992" y="4254"/>
                  </a:lnTo>
                  <a:lnTo>
                    <a:pt x="16865" y="4584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38" y="5257"/>
                  </a:lnTo>
                  <a:lnTo>
                    <a:pt x="12" y="5702"/>
                  </a:lnTo>
                  <a:lnTo>
                    <a:pt x="12" y="5867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2768" y="8039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31" y="9893"/>
                  </a:lnTo>
                  <a:lnTo>
                    <a:pt x="8623" y="9779"/>
                  </a:lnTo>
                  <a:lnTo>
                    <a:pt x="8877" y="9753"/>
                  </a:lnTo>
                  <a:lnTo>
                    <a:pt x="9296" y="9512"/>
                  </a:lnTo>
                  <a:lnTo>
                    <a:pt x="16776" y="5194"/>
                  </a:lnTo>
                  <a:lnTo>
                    <a:pt x="17030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3810787" y="1473644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3811216" y="1477720"/>
              <a:ext cx="17008" cy="591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3811206" y="147906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3811206" y="1472894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597" y="9779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3797477" y="1481162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39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3797910" y="1485226"/>
              <a:ext cx="17016" cy="593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3797909" y="148658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3797897" y="1480413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26"/>
                  </a:moveTo>
                  <a:lnTo>
                    <a:pt x="16992" y="4254"/>
                  </a:lnTo>
                  <a:lnTo>
                    <a:pt x="16865" y="4584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02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2768" y="8039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31" y="9893"/>
                  </a:lnTo>
                  <a:lnTo>
                    <a:pt x="8623" y="9779"/>
                  </a:lnTo>
                  <a:lnTo>
                    <a:pt x="8877" y="9753"/>
                  </a:lnTo>
                  <a:lnTo>
                    <a:pt x="9296" y="9512"/>
                  </a:lnTo>
                  <a:lnTo>
                    <a:pt x="16776" y="5194"/>
                  </a:lnTo>
                  <a:lnTo>
                    <a:pt x="17030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3784180" y="1488668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3784599" y="1492745"/>
              <a:ext cx="17018" cy="593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3784599" y="149410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3784600" y="1487931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13"/>
                  </a:moveTo>
                  <a:lnTo>
                    <a:pt x="16979" y="4241"/>
                  </a:lnTo>
                  <a:lnTo>
                    <a:pt x="16878" y="4508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715"/>
                  </a:lnTo>
                  <a:lnTo>
                    <a:pt x="0" y="6159"/>
                  </a:lnTo>
                  <a:lnTo>
                    <a:pt x="342" y="6667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810" y="9855"/>
                  </a:lnTo>
                  <a:lnTo>
                    <a:pt x="8318" y="9880"/>
                  </a:lnTo>
                  <a:lnTo>
                    <a:pt x="8559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3770871" y="1496186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3771303" y="1500263"/>
              <a:ext cx="17005" cy="591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3771303" y="150160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3771303" y="1495437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721" y="9867"/>
                  </a:lnTo>
                  <a:lnTo>
                    <a:pt x="8318" y="9893"/>
                  </a:lnTo>
                  <a:lnTo>
                    <a:pt x="8496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3757574" y="1503705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48"/>
                  </a:lnTo>
                  <a:lnTo>
                    <a:pt x="7048" y="10439"/>
                  </a:lnTo>
                  <a:lnTo>
                    <a:pt x="9220" y="10248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3758010" y="1507768"/>
              <a:ext cx="17013" cy="593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3758006" y="150912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3757993" y="1502955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30" y="4813"/>
                  </a:moveTo>
                  <a:lnTo>
                    <a:pt x="16992" y="4241"/>
                  </a:lnTo>
                  <a:lnTo>
                    <a:pt x="16865" y="4572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12" y="5689"/>
                  </a:lnTo>
                  <a:lnTo>
                    <a:pt x="0" y="6172"/>
                  </a:lnTo>
                  <a:lnTo>
                    <a:pt x="342" y="6667"/>
                  </a:lnTo>
                  <a:lnTo>
                    <a:pt x="5842" y="9753"/>
                  </a:lnTo>
                  <a:lnTo>
                    <a:pt x="6819" y="9944"/>
                  </a:lnTo>
                  <a:lnTo>
                    <a:pt x="7810" y="9855"/>
                  </a:lnTo>
                  <a:lnTo>
                    <a:pt x="8331" y="9880"/>
                  </a:lnTo>
                  <a:lnTo>
                    <a:pt x="8572" y="9791"/>
                  </a:lnTo>
                  <a:lnTo>
                    <a:pt x="8877" y="9753"/>
                  </a:lnTo>
                  <a:lnTo>
                    <a:pt x="16776" y="5194"/>
                  </a:lnTo>
                  <a:lnTo>
                    <a:pt x="17030" y="4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3744277" y="1511211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11290" y="76"/>
                  </a:moveTo>
                  <a:lnTo>
                    <a:pt x="9321" y="0"/>
                  </a:lnTo>
                  <a:lnTo>
                    <a:pt x="749" y="4927"/>
                  </a:lnTo>
                  <a:lnTo>
                    <a:pt x="25" y="5588"/>
                  </a:lnTo>
                  <a:lnTo>
                    <a:pt x="0" y="6540"/>
                  </a:lnTo>
                  <a:lnTo>
                    <a:pt x="355" y="7073"/>
                  </a:lnTo>
                  <a:lnTo>
                    <a:pt x="6019" y="10236"/>
                  </a:lnTo>
                  <a:lnTo>
                    <a:pt x="7048" y="10452"/>
                  </a:lnTo>
                  <a:lnTo>
                    <a:pt x="9220" y="10236"/>
                  </a:lnTo>
                  <a:lnTo>
                    <a:pt x="17614" y="5397"/>
                  </a:lnTo>
                  <a:lnTo>
                    <a:pt x="17868" y="4597"/>
                  </a:lnTo>
                  <a:lnTo>
                    <a:pt x="17818" y="4000"/>
                  </a:lnTo>
                  <a:lnTo>
                    <a:pt x="17462" y="3517"/>
                  </a:lnTo>
                  <a:lnTo>
                    <a:pt x="11290" y="76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3744710" y="1515287"/>
              <a:ext cx="17003" cy="593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3744696" y="151663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80">
                  <a:moveTo>
                    <a:pt x="0" y="0"/>
                  </a:moveTo>
                  <a:lnTo>
                    <a:pt x="6807" y="4584"/>
                  </a:lnTo>
                  <a:lnTo>
                    <a:pt x="7696" y="4533"/>
                  </a:lnTo>
                  <a:lnTo>
                    <a:pt x="7696" y="3771"/>
                  </a:lnTo>
                  <a:lnTo>
                    <a:pt x="6819" y="3771"/>
                  </a:lnTo>
                  <a:lnTo>
                    <a:pt x="5841" y="3581"/>
                  </a:lnTo>
                  <a:lnTo>
                    <a:pt x="5105" y="3149"/>
                  </a:lnTo>
                  <a:lnTo>
                    <a:pt x="929" y="838"/>
                  </a:lnTo>
                  <a:lnTo>
                    <a:pt x="342" y="495"/>
                  </a:lnTo>
                  <a:lnTo>
                    <a:pt x="0" y="0"/>
                  </a:lnTo>
                  <a:close/>
                </a:path>
                <a:path w="8254" h="5080">
                  <a:moveTo>
                    <a:pt x="7696" y="3733"/>
                  </a:moveTo>
                  <a:lnTo>
                    <a:pt x="6819" y="3771"/>
                  </a:lnTo>
                  <a:lnTo>
                    <a:pt x="7696" y="3771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3744696" y="1510461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59">
                  <a:moveTo>
                    <a:pt x="17018" y="4826"/>
                  </a:moveTo>
                  <a:lnTo>
                    <a:pt x="16979" y="4254"/>
                  </a:lnTo>
                  <a:lnTo>
                    <a:pt x="16878" y="4533"/>
                  </a:lnTo>
                  <a:lnTo>
                    <a:pt x="16979" y="3873"/>
                  </a:lnTo>
                  <a:lnTo>
                    <a:pt x="16624" y="3416"/>
                  </a:lnTo>
                  <a:lnTo>
                    <a:pt x="10655" y="76"/>
                  </a:lnTo>
                  <a:lnTo>
                    <a:pt x="8788" y="0"/>
                  </a:lnTo>
                  <a:lnTo>
                    <a:pt x="723" y="4648"/>
                  </a:lnTo>
                  <a:lnTo>
                    <a:pt x="25" y="5257"/>
                  </a:lnTo>
                  <a:lnTo>
                    <a:pt x="0" y="5727"/>
                  </a:lnTo>
                  <a:lnTo>
                    <a:pt x="0" y="6172"/>
                  </a:lnTo>
                  <a:lnTo>
                    <a:pt x="342" y="6680"/>
                  </a:lnTo>
                  <a:lnTo>
                    <a:pt x="5842" y="9753"/>
                  </a:lnTo>
                  <a:lnTo>
                    <a:pt x="6819" y="9956"/>
                  </a:lnTo>
                  <a:lnTo>
                    <a:pt x="7772" y="9867"/>
                  </a:lnTo>
                  <a:lnTo>
                    <a:pt x="8318" y="9893"/>
                  </a:lnTo>
                  <a:lnTo>
                    <a:pt x="8597" y="9791"/>
                  </a:lnTo>
                  <a:lnTo>
                    <a:pt x="8877" y="9753"/>
                  </a:lnTo>
                  <a:lnTo>
                    <a:pt x="9309" y="9499"/>
                  </a:lnTo>
                  <a:lnTo>
                    <a:pt x="16776" y="5194"/>
                  </a:lnTo>
                  <a:lnTo>
                    <a:pt x="17018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3934180" y="14212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0" y="0"/>
                  </a:moveTo>
                  <a:lnTo>
                    <a:pt x="0" y="25"/>
                  </a:lnTo>
                  <a:lnTo>
                    <a:pt x="165" y="127"/>
                  </a:lnTo>
                  <a:lnTo>
                    <a:pt x="330" y="241"/>
                  </a:lnTo>
                  <a:lnTo>
                    <a:pt x="495" y="3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D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3881310" y="1402905"/>
              <a:ext cx="74930" cy="46355"/>
            </a:xfrm>
            <a:custGeom>
              <a:avLst/>
              <a:gdLst/>
              <a:ahLst/>
              <a:cxnLst/>
              <a:rect l="l" t="t" r="r" b="b"/>
              <a:pathLst>
                <a:path w="74929" h="46355">
                  <a:moveTo>
                    <a:pt x="27901" y="0"/>
                  </a:moveTo>
                  <a:lnTo>
                    <a:pt x="18402" y="114"/>
                  </a:lnTo>
                  <a:lnTo>
                    <a:pt x="14744" y="596"/>
                  </a:lnTo>
                  <a:lnTo>
                    <a:pt x="9791" y="3238"/>
                  </a:lnTo>
                  <a:lnTo>
                    <a:pt x="7188" y="4330"/>
                  </a:lnTo>
                  <a:lnTo>
                    <a:pt x="3124" y="7175"/>
                  </a:lnTo>
                  <a:lnTo>
                    <a:pt x="1485" y="9055"/>
                  </a:lnTo>
                  <a:lnTo>
                    <a:pt x="0" y="14376"/>
                  </a:lnTo>
                  <a:lnTo>
                    <a:pt x="1206" y="16954"/>
                  </a:lnTo>
                  <a:lnTo>
                    <a:pt x="6883" y="20319"/>
                  </a:lnTo>
                  <a:lnTo>
                    <a:pt x="9842" y="22313"/>
                  </a:lnTo>
                  <a:lnTo>
                    <a:pt x="40182" y="38433"/>
                  </a:lnTo>
                  <a:lnTo>
                    <a:pt x="46716" y="41567"/>
                  </a:lnTo>
                  <a:lnTo>
                    <a:pt x="57696" y="45986"/>
                  </a:lnTo>
                  <a:lnTo>
                    <a:pt x="62991" y="46126"/>
                  </a:lnTo>
                  <a:lnTo>
                    <a:pt x="70954" y="42748"/>
                  </a:lnTo>
                  <a:lnTo>
                    <a:pt x="73583" y="41389"/>
                  </a:lnTo>
                  <a:lnTo>
                    <a:pt x="74472" y="36563"/>
                  </a:lnTo>
                  <a:lnTo>
                    <a:pt x="71043" y="32740"/>
                  </a:lnTo>
                  <a:lnTo>
                    <a:pt x="65709" y="27393"/>
                  </a:lnTo>
                  <a:lnTo>
                    <a:pt x="59753" y="22669"/>
                  </a:lnTo>
                  <a:lnTo>
                    <a:pt x="52857" y="18338"/>
                  </a:lnTo>
                  <a:lnTo>
                    <a:pt x="49021" y="13677"/>
                  </a:lnTo>
                  <a:lnTo>
                    <a:pt x="44310" y="9613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E6E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3887914" y="1413001"/>
              <a:ext cx="55244" cy="34290"/>
            </a:xfrm>
            <a:custGeom>
              <a:avLst/>
              <a:gdLst/>
              <a:ahLst/>
              <a:cxnLst/>
              <a:rect l="l" t="t" r="r" b="b"/>
              <a:pathLst>
                <a:path w="55245" h="34290">
                  <a:moveTo>
                    <a:pt x="8369" y="0"/>
                  </a:moveTo>
                  <a:lnTo>
                    <a:pt x="0" y="4178"/>
                  </a:lnTo>
                  <a:lnTo>
                    <a:pt x="54660" y="34023"/>
                  </a:lnTo>
                  <a:lnTo>
                    <a:pt x="48323" y="11252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3885323" y="1397063"/>
              <a:ext cx="76835" cy="52705"/>
            </a:xfrm>
            <a:custGeom>
              <a:avLst/>
              <a:gdLst/>
              <a:ahLst/>
              <a:cxnLst/>
              <a:rect l="l" t="t" r="r" b="b"/>
              <a:pathLst>
                <a:path w="76835" h="52705">
                  <a:moveTo>
                    <a:pt x="29616" y="0"/>
                  </a:moveTo>
                  <a:lnTo>
                    <a:pt x="24168" y="634"/>
                  </a:lnTo>
                  <a:lnTo>
                    <a:pt x="18897" y="2514"/>
                  </a:lnTo>
                  <a:lnTo>
                    <a:pt x="14236" y="5384"/>
                  </a:lnTo>
                  <a:lnTo>
                    <a:pt x="0" y="14935"/>
                  </a:lnTo>
                  <a:lnTo>
                    <a:pt x="1854" y="21196"/>
                  </a:lnTo>
                  <a:lnTo>
                    <a:pt x="7848" y="20993"/>
                  </a:lnTo>
                  <a:lnTo>
                    <a:pt x="9956" y="21208"/>
                  </a:lnTo>
                  <a:lnTo>
                    <a:pt x="44915" y="39147"/>
                  </a:lnTo>
                  <a:lnTo>
                    <a:pt x="59207" y="52476"/>
                  </a:lnTo>
                  <a:lnTo>
                    <a:pt x="65201" y="51028"/>
                  </a:lnTo>
                  <a:lnTo>
                    <a:pt x="73558" y="45631"/>
                  </a:lnTo>
                  <a:lnTo>
                    <a:pt x="76479" y="41351"/>
                  </a:lnTo>
                  <a:lnTo>
                    <a:pt x="76834" y="38049"/>
                  </a:lnTo>
                  <a:lnTo>
                    <a:pt x="75869" y="32740"/>
                  </a:lnTo>
                  <a:lnTo>
                    <a:pt x="73913" y="28524"/>
                  </a:lnTo>
                  <a:lnTo>
                    <a:pt x="64988" y="15346"/>
                  </a:lnTo>
                  <a:lnTo>
                    <a:pt x="55124" y="6434"/>
                  </a:lnTo>
                  <a:lnTo>
                    <a:pt x="43307" y="934"/>
                  </a:lnTo>
                  <a:lnTo>
                    <a:pt x="29616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3885691" y="1396695"/>
              <a:ext cx="76835" cy="52705"/>
            </a:xfrm>
            <a:custGeom>
              <a:avLst/>
              <a:gdLst/>
              <a:ahLst/>
              <a:cxnLst/>
              <a:rect l="l" t="t" r="r" b="b"/>
              <a:pathLst>
                <a:path w="76835" h="52705">
                  <a:moveTo>
                    <a:pt x="29616" y="0"/>
                  </a:moveTo>
                  <a:lnTo>
                    <a:pt x="24168" y="634"/>
                  </a:lnTo>
                  <a:lnTo>
                    <a:pt x="18897" y="2514"/>
                  </a:lnTo>
                  <a:lnTo>
                    <a:pt x="14236" y="5384"/>
                  </a:lnTo>
                  <a:lnTo>
                    <a:pt x="0" y="14935"/>
                  </a:lnTo>
                  <a:lnTo>
                    <a:pt x="1854" y="21196"/>
                  </a:lnTo>
                  <a:lnTo>
                    <a:pt x="7848" y="20993"/>
                  </a:lnTo>
                  <a:lnTo>
                    <a:pt x="9956" y="21208"/>
                  </a:lnTo>
                  <a:lnTo>
                    <a:pt x="44915" y="39147"/>
                  </a:lnTo>
                  <a:lnTo>
                    <a:pt x="59207" y="52476"/>
                  </a:lnTo>
                  <a:lnTo>
                    <a:pt x="65201" y="51028"/>
                  </a:lnTo>
                  <a:lnTo>
                    <a:pt x="73558" y="45631"/>
                  </a:lnTo>
                  <a:lnTo>
                    <a:pt x="76479" y="41351"/>
                  </a:lnTo>
                  <a:lnTo>
                    <a:pt x="76834" y="38049"/>
                  </a:lnTo>
                  <a:lnTo>
                    <a:pt x="75869" y="32740"/>
                  </a:lnTo>
                  <a:lnTo>
                    <a:pt x="73913" y="28524"/>
                  </a:lnTo>
                  <a:lnTo>
                    <a:pt x="64988" y="15346"/>
                  </a:lnTo>
                  <a:lnTo>
                    <a:pt x="55124" y="6434"/>
                  </a:lnTo>
                  <a:lnTo>
                    <a:pt x="43307" y="934"/>
                  </a:lnTo>
                  <a:lnTo>
                    <a:pt x="29616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3895991" y="1396517"/>
              <a:ext cx="59690" cy="41275"/>
            </a:xfrm>
            <a:custGeom>
              <a:avLst/>
              <a:gdLst/>
              <a:ahLst/>
              <a:cxnLst/>
              <a:rect l="l" t="t" r="r" b="b"/>
              <a:pathLst>
                <a:path w="59689" h="41275">
                  <a:moveTo>
                    <a:pt x="20599" y="0"/>
                  </a:moveTo>
                  <a:lnTo>
                    <a:pt x="11315" y="1295"/>
                  </a:lnTo>
                  <a:lnTo>
                    <a:pt x="3848" y="8178"/>
                  </a:lnTo>
                  <a:lnTo>
                    <a:pt x="2743" y="9512"/>
                  </a:lnTo>
                  <a:lnTo>
                    <a:pt x="0" y="15849"/>
                  </a:lnTo>
                  <a:lnTo>
                    <a:pt x="4064" y="17919"/>
                  </a:lnTo>
                  <a:lnTo>
                    <a:pt x="13690" y="21183"/>
                  </a:lnTo>
                  <a:lnTo>
                    <a:pt x="19532" y="22491"/>
                  </a:lnTo>
                  <a:lnTo>
                    <a:pt x="30695" y="28282"/>
                  </a:lnTo>
                  <a:lnTo>
                    <a:pt x="35572" y="32981"/>
                  </a:lnTo>
                  <a:lnTo>
                    <a:pt x="43649" y="39115"/>
                  </a:lnTo>
                  <a:lnTo>
                    <a:pt x="46850" y="41147"/>
                  </a:lnTo>
                  <a:lnTo>
                    <a:pt x="54267" y="40614"/>
                  </a:lnTo>
                  <a:lnTo>
                    <a:pt x="57543" y="37287"/>
                  </a:lnTo>
                  <a:lnTo>
                    <a:pt x="59677" y="29692"/>
                  </a:lnTo>
                  <a:lnTo>
                    <a:pt x="58877" y="25577"/>
                  </a:lnTo>
                  <a:lnTo>
                    <a:pt x="40055" y="4965"/>
                  </a:lnTo>
                  <a:lnTo>
                    <a:pt x="34518" y="2489"/>
                  </a:lnTo>
                  <a:close/>
                </a:path>
              </a:pathLst>
            </a:custGeom>
            <a:solidFill>
              <a:srgbClr val="E6E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5312054" y="1341196"/>
              <a:ext cx="0" cy="156210"/>
            </a:xfrm>
            <a:custGeom>
              <a:avLst/>
              <a:gdLst/>
              <a:ahLst/>
              <a:cxnLst/>
              <a:rect l="l" t="t" r="r" b="b"/>
              <a:pathLst>
                <a:path h="156209">
                  <a:moveTo>
                    <a:pt x="0" y="0"/>
                  </a:moveTo>
                  <a:lnTo>
                    <a:pt x="0" y="1557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5281854" y="1302867"/>
              <a:ext cx="60960" cy="232410"/>
            </a:xfrm>
            <a:custGeom>
              <a:avLst/>
              <a:gdLst/>
              <a:ahLst/>
              <a:cxnLst/>
              <a:rect l="l" t="t" r="r" b="b"/>
              <a:pathLst>
                <a:path w="60960" h="232409">
                  <a:moveTo>
                    <a:pt x="60388" y="178117"/>
                  </a:moveTo>
                  <a:lnTo>
                    <a:pt x="30200" y="189039"/>
                  </a:lnTo>
                  <a:lnTo>
                    <a:pt x="0" y="178117"/>
                  </a:lnTo>
                  <a:lnTo>
                    <a:pt x="8877" y="189915"/>
                  </a:lnTo>
                  <a:lnTo>
                    <a:pt x="17119" y="203695"/>
                  </a:lnTo>
                  <a:lnTo>
                    <a:pt x="24345" y="218262"/>
                  </a:lnTo>
                  <a:lnTo>
                    <a:pt x="30200" y="232397"/>
                  </a:lnTo>
                  <a:lnTo>
                    <a:pt x="36029" y="218262"/>
                  </a:lnTo>
                  <a:lnTo>
                    <a:pt x="43256" y="203695"/>
                  </a:lnTo>
                  <a:lnTo>
                    <a:pt x="51498" y="189915"/>
                  </a:lnTo>
                  <a:lnTo>
                    <a:pt x="60388" y="178117"/>
                  </a:lnTo>
                  <a:close/>
                </a:path>
                <a:path w="60960" h="232409">
                  <a:moveTo>
                    <a:pt x="60388" y="54279"/>
                  </a:moveTo>
                  <a:lnTo>
                    <a:pt x="51498" y="42494"/>
                  </a:lnTo>
                  <a:lnTo>
                    <a:pt x="43256" y="28702"/>
                  </a:lnTo>
                  <a:lnTo>
                    <a:pt x="36029" y="14147"/>
                  </a:lnTo>
                  <a:lnTo>
                    <a:pt x="30200" y="0"/>
                  </a:lnTo>
                  <a:lnTo>
                    <a:pt x="24345" y="14147"/>
                  </a:lnTo>
                  <a:lnTo>
                    <a:pt x="17119" y="28702"/>
                  </a:lnTo>
                  <a:lnTo>
                    <a:pt x="8877" y="42494"/>
                  </a:lnTo>
                  <a:lnTo>
                    <a:pt x="0" y="54279"/>
                  </a:lnTo>
                  <a:lnTo>
                    <a:pt x="30200" y="43357"/>
                  </a:lnTo>
                  <a:lnTo>
                    <a:pt x="60388" y="54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4158361" y="1392834"/>
              <a:ext cx="834390" cy="266065"/>
            </a:xfrm>
            <a:custGeom>
              <a:avLst/>
              <a:gdLst/>
              <a:ahLst/>
              <a:cxnLst/>
              <a:rect l="l" t="t" r="r" b="b"/>
              <a:pathLst>
                <a:path w="834389" h="266064">
                  <a:moveTo>
                    <a:pt x="0" y="0"/>
                  </a:moveTo>
                  <a:lnTo>
                    <a:pt x="833869" y="265976"/>
                  </a:lnTo>
                </a:path>
              </a:pathLst>
            </a:custGeom>
            <a:ln w="6350">
              <a:solidFill>
                <a:srgbClr val="ED1D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4121848" y="1368919"/>
              <a:ext cx="907415" cy="314325"/>
            </a:xfrm>
            <a:custGeom>
              <a:avLst/>
              <a:gdLst/>
              <a:ahLst/>
              <a:cxnLst/>
              <a:rect l="l" t="t" r="r" b="b"/>
              <a:pathLst>
                <a:path w="907414" h="314325">
                  <a:moveTo>
                    <a:pt x="60883" y="0"/>
                  </a:moveTo>
                  <a:lnTo>
                    <a:pt x="46939" y="4876"/>
                  </a:lnTo>
                  <a:lnTo>
                    <a:pt x="31305" y="8547"/>
                  </a:lnTo>
                  <a:lnTo>
                    <a:pt x="15240" y="11010"/>
                  </a:lnTo>
                  <a:lnTo>
                    <a:pt x="0" y="12268"/>
                  </a:lnTo>
                  <a:lnTo>
                    <a:pt x="11684" y="22136"/>
                  </a:lnTo>
                  <a:lnTo>
                    <a:pt x="23368" y="33451"/>
                  </a:lnTo>
                  <a:lnTo>
                    <a:pt x="33985" y="45491"/>
                  </a:lnTo>
                  <a:lnTo>
                    <a:pt x="42532" y="57531"/>
                  </a:lnTo>
                  <a:lnTo>
                    <a:pt x="41300" y="25438"/>
                  </a:lnTo>
                  <a:lnTo>
                    <a:pt x="60883" y="0"/>
                  </a:lnTo>
                  <a:close/>
                </a:path>
                <a:path w="907414" h="314325">
                  <a:moveTo>
                    <a:pt x="906881" y="301536"/>
                  </a:moveTo>
                  <a:lnTo>
                    <a:pt x="895184" y="291680"/>
                  </a:lnTo>
                  <a:lnTo>
                    <a:pt x="883500" y="280365"/>
                  </a:lnTo>
                  <a:lnTo>
                    <a:pt x="872883" y="268325"/>
                  </a:lnTo>
                  <a:lnTo>
                    <a:pt x="864349" y="256273"/>
                  </a:lnTo>
                  <a:lnTo>
                    <a:pt x="865581" y="288366"/>
                  </a:lnTo>
                  <a:lnTo>
                    <a:pt x="845997" y="313817"/>
                  </a:lnTo>
                  <a:lnTo>
                    <a:pt x="859929" y="308940"/>
                  </a:lnTo>
                  <a:lnTo>
                    <a:pt x="875563" y="305269"/>
                  </a:lnTo>
                  <a:lnTo>
                    <a:pt x="891628" y="302806"/>
                  </a:lnTo>
                  <a:lnTo>
                    <a:pt x="906881" y="301536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5815406" y="1486484"/>
              <a:ext cx="1005205" cy="265430"/>
            </a:xfrm>
            <a:custGeom>
              <a:avLst/>
              <a:gdLst/>
              <a:ahLst/>
              <a:cxnLst/>
              <a:rect l="l" t="t" r="r" b="b"/>
              <a:pathLst>
                <a:path w="1005204" h="265430">
                  <a:moveTo>
                    <a:pt x="0" y="264985"/>
                  </a:moveTo>
                  <a:lnTo>
                    <a:pt x="1005052" y="0"/>
                  </a:lnTo>
                </a:path>
              </a:pathLst>
            </a:custGeom>
            <a:ln w="6350">
              <a:solidFill>
                <a:srgbClr val="ED1D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5772061" y="1461363"/>
              <a:ext cx="1085850" cy="310515"/>
            </a:xfrm>
            <a:custGeom>
              <a:avLst/>
              <a:gdLst/>
              <a:ahLst/>
              <a:cxnLst/>
              <a:rect l="l" t="t" r="r" b="b"/>
              <a:pathLst>
                <a:path w="1085850" h="310514">
                  <a:moveTo>
                    <a:pt x="67665" y="310388"/>
                  </a:moveTo>
                  <a:lnTo>
                    <a:pt x="46596" y="289255"/>
                  </a:lnTo>
                  <a:lnTo>
                    <a:pt x="54508" y="260477"/>
                  </a:lnTo>
                  <a:lnTo>
                    <a:pt x="0" y="301536"/>
                  </a:lnTo>
                  <a:lnTo>
                    <a:pt x="67665" y="310388"/>
                  </a:lnTo>
                  <a:close/>
                </a:path>
                <a:path w="1085850" h="310514">
                  <a:moveTo>
                    <a:pt x="1085456" y="15354"/>
                  </a:moveTo>
                  <a:lnTo>
                    <a:pt x="1070292" y="13322"/>
                  </a:lnTo>
                  <a:lnTo>
                    <a:pt x="1054366" y="10045"/>
                  </a:lnTo>
                  <a:lnTo>
                    <a:pt x="1038936" y="5588"/>
                  </a:lnTo>
                  <a:lnTo>
                    <a:pt x="1025271" y="0"/>
                  </a:lnTo>
                  <a:lnTo>
                    <a:pt x="1043533" y="26403"/>
                  </a:lnTo>
                  <a:lnTo>
                    <a:pt x="1040676" y="58394"/>
                  </a:lnTo>
                  <a:lnTo>
                    <a:pt x="1049807" y="46812"/>
                  </a:lnTo>
                  <a:lnTo>
                    <a:pt x="1061034" y="35318"/>
                  </a:lnTo>
                  <a:lnTo>
                    <a:pt x="1073264" y="24612"/>
                  </a:lnTo>
                  <a:lnTo>
                    <a:pt x="1085456" y="15354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4791252" y="1989848"/>
              <a:ext cx="297180" cy="233045"/>
            </a:xfrm>
            <a:custGeom>
              <a:avLst/>
              <a:gdLst/>
              <a:ahLst/>
              <a:cxnLst/>
              <a:rect l="l" t="t" r="r" b="b"/>
              <a:pathLst>
                <a:path w="297179" h="233044">
                  <a:moveTo>
                    <a:pt x="296837" y="0"/>
                  </a:moveTo>
                  <a:lnTo>
                    <a:pt x="0" y="23248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4761077" y="1966213"/>
              <a:ext cx="357505" cy="280035"/>
            </a:xfrm>
            <a:custGeom>
              <a:avLst/>
              <a:gdLst/>
              <a:ahLst/>
              <a:cxnLst/>
              <a:rect l="l" t="t" r="r" b="b"/>
              <a:pathLst>
                <a:path w="357504" h="280035">
                  <a:moveTo>
                    <a:pt x="61353" y="270052"/>
                  </a:moveTo>
                  <a:lnTo>
                    <a:pt x="34124" y="253009"/>
                  </a:lnTo>
                  <a:lnTo>
                    <a:pt x="24104" y="222504"/>
                  </a:lnTo>
                  <a:lnTo>
                    <a:pt x="20294" y="236778"/>
                  </a:lnTo>
                  <a:lnTo>
                    <a:pt x="14528" y="251764"/>
                  </a:lnTo>
                  <a:lnTo>
                    <a:pt x="7518" y="266433"/>
                  </a:lnTo>
                  <a:lnTo>
                    <a:pt x="0" y="279742"/>
                  </a:lnTo>
                  <a:lnTo>
                    <a:pt x="14719" y="275628"/>
                  </a:lnTo>
                  <a:lnTo>
                    <a:pt x="30645" y="272338"/>
                  </a:lnTo>
                  <a:lnTo>
                    <a:pt x="46583" y="270332"/>
                  </a:lnTo>
                  <a:lnTo>
                    <a:pt x="61353" y="270052"/>
                  </a:lnTo>
                  <a:close/>
                </a:path>
                <a:path w="357504" h="280035">
                  <a:moveTo>
                    <a:pt x="357187" y="0"/>
                  </a:moveTo>
                  <a:lnTo>
                    <a:pt x="342442" y="4127"/>
                  </a:lnTo>
                  <a:lnTo>
                    <a:pt x="326529" y="7404"/>
                  </a:lnTo>
                  <a:lnTo>
                    <a:pt x="310591" y="9410"/>
                  </a:lnTo>
                  <a:lnTo>
                    <a:pt x="295833" y="9690"/>
                  </a:lnTo>
                  <a:lnTo>
                    <a:pt x="323062" y="26733"/>
                  </a:lnTo>
                  <a:lnTo>
                    <a:pt x="333070" y="57238"/>
                  </a:lnTo>
                  <a:lnTo>
                    <a:pt x="336880" y="42976"/>
                  </a:lnTo>
                  <a:lnTo>
                    <a:pt x="342646" y="27990"/>
                  </a:lnTo>
                  <a:lnTo>
                    <a:pt x="349656" y="13322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5566930" y="2021522"/>
              <a:ext cx="313690" cy="203835"/>
            </a:xfrm>
            <a:custGeom>
              <a:avLst/>
              <a:gdLst/>
              <a:ahLst/>
              <a:cxnLst/>
              <a:rect l="l" t="t" r="r" b="b"/>
              <a:pathLst>
                <a:path w="313689" h="203835">
                  <a:moveTo>
                    <a:pt x="0" y="0"/>
                  </a:moveTo>
                  <a:lnTo>
                    <a:pt x="313486" y="203555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5534787" y="2000656"/>
              <a:ext cx="377825" cy="245745"/>
            </a:xfrm>
            <a:custGeom>
              <a:avLst/>
              <a:gdLst/>
              <a:ahLst/>
              <a:cxnLst/>
              <a:rect l="l" t="t" r="r" b="b"/>
              <a:pathLst>
                <a:path w="377825" h="245744">
                  <a:moveTo>
                    <a:pt x="61963" y="4229"/>
                  </a:moveTo>
                  <a:lnTo>
                    <a:pt x="47231" y="5257"/>
                  </a:lnTo>
                  <a:lnTo>
                    <a:pt x="31191" y="4673"/>
                  </a:lnTo>
                  <a:lnTo>
                    <a:pt x="15036" y="2806"/>
                  </a:lnTo>
                  <a:lnTo>
                    <a:pt x="0" y="0"/>
                  </a:lnTo>
                  <a:lnTo>
                    <a:pt x="8674" y="12598"/>
                  </a:lnTo>
                  <a:lnTo>
                    <a:pt x="16941" y="26593"/>
                  </a:lnTo>
                  <a:lnTo>
                    <a:pt x="24003" y="41021"/>
                  </a:lnTo>
                  <a:lnTo>
                    <a:pt x="29070" y="54889"/>
                  </a:lnTo>
                  <a:lnTo>
                    <a:pt x="36360" y="23609"/>
                  </a:lnTo>
                  <a:lnTo>
                    <a:pt x="61963" y="4229"/>
                  </a:lnTo>
                  <a:close/>
                </a:path>
                <a:path w="377825" h="245744">
                  <a:moveTo>
                    <a:pt x="377761" y="245300"/>
                  </a:moveTo>
                  <a:lnTo>
                    <a:pt x="369074" y="232714"/>
                  </a:lnTo>
                  <a:lnTo>
                    <a:pt x="360807" y="218719"/>
                  </a:lnTo>
                  <a:lnTo>
                    <a:pt x="353733" y="204292"/>
                  </a:lnTo>
                  <a:lnTo>
                    <a:pt x="348678" y="190423"/>
                  </a:lnTo>
                  <a:lnTo>
                    <a:pt x="341401" y="221691"/>
                  </a:lnTo>
                  <a:lnTo>
                    <a:pt x="315798" y="241071"/>
                  </a:lnTo>
                  <a:lnTo>
                    <a:pt x="330517" y="240055"/>
                  </a:lnTo>
                  <a:lnTo>
                    <a:pt x="346570" y="240639"/>
                  </a:lnTo>
                  <a:lnTo>
                    <a:pt x="362712" y="242506"/>
                  </a:lnTo>
                  <a:lnTo>
                    <a:pt x="377761" y="245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4816335" y="2307793"/>
              <a:ext cx="1057910" cy="0"/>
            </a:xfrm>
            <a:custGeom>
              <a:avLst/>
              <a:gdLst/>
              <a:ahLst/>
              <a:cxnLst/>
              <a:rect l="l" t="t" r="r" b="b"/>
              <a:pathLst>
                <a:path w="1057910">
                  <a:moveTo>
                    <a:pt x="0" y="0"/>
                  </a:moveTo>
                  <a:lnTo>
                    <a:pt x="105788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4778019" y="2277605"/>
              <a:ext cx="1134745" cy="60960"/>
            </a:xfrm>
            <a:custGeom>
              <a:avLst/>
              <a:gdLst/>
              <a:ahLst/>
              <a:cxnLst/>
              <a:rect l="l" t="t" r="r" b="b"/>
              <a:pathLst>
                <a:path w="1134745" h="60960">
                  <a:moveTo>
                    <a:pt x="54279" y="0"/>
                  </a:moveTo>
                  <a:lnTo>
                    <a:pt x="42481" y="8890"/>
                  </a:lnTo>
                  <a:lnTo>
                    <a:pt x="28702" y="17132"/>
                  </a:lnTo>
                  <a:lnTo>
                    <a:pt x="14135" y="24358"/>
                  </a:lnTo>
                  <a:lnTo>
                    <a:pt x="0" y="30187"/>
                  </a:lnTo>
                  <a:lnTo>
                    <a:pt x="14135" y="36042"/>
                  </a:lnTo>
                  <a:lnTo>
                    <a:pt x="28702" y="43268"/>
                  </a:lnTo>
                  <a:lnTo>
                    <a:pt x="42481" y="51511"/>
                  </a:lnTo>
                  <a:lnTo>
                    <a:pt x="54279" y="60388"/>
                  </a:lnTo>
                  <a:lnTo>
                    <a:pt x="43357" y="30187"/>
                  </a:lnTo>
                  <a:lnTo>
                    <a:pt x="54279" y="0"/>
                  </a:lnTo>
                  <a:close/>
                </a:path>
                <a:path w="1134745" h="60960">
                  <a:moveTo>
                    <a:pt x="1134529" y="30187"/>
                  </a:moveTo>
                  <a:lnTo>
                    <a:pt x="1120381" y="24358"/>
                  </a:lnTo>
                  <a:lnTo>
                    <a:pt x="1105827" y="17132"/>
                  </a:lnTo>
                  <a:lnTo>
                    <a:pt x="1092034" y="8890"/>
                  </a:lnTo>
                  <a:lnTo>
                    <a:pt x="1080249" y="0"/>
                  </a:lnTo>
                  <a:lnTo>
                    <a:pt x="1091171" y="30187"/>
                  </a:lnTo>
                  <a:lnTo>
                    <a:pt x="1080249" y="60388"/>
                  </a:lnTo>
                  <a:lnTo>
                    <a:pt x="1092034" y="51511"/>
                  </a:lnTo>
                  <a:lnTo>
                    <a:pt x="1105827" y="43268"/>
                  </a:lnTo>
                  <a:lnTo>
                    <a:pt x="1120381" y="36042"/>
                  </a:lnTo>
                  <a:lnTo>
                    <a:pt x="1134529" y="301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4795862" y="2397785"/>
              <a:ext cx="864869" cy="400050"/>
            </a:xfrm>
            <a:custGeom>
              <a:avLst/>
              <a:gdLst/>
              <a:ahLst/>
              <a:cxnLst/>
              <a:rect l="l" t="t" r="r" b="b"/>
              <a:pathLst>
                <a:path w="864870" h="400050">
                  <a:moveTo>
                    <a:pt x="0" y="0"/>
                  </a:moveTo>
                  <a:lnTo>
                    <a:pt x="864679" y="399592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4761077" y="2377071"/>
              <a:ext cx="934719" cy="441325"/>
            </a:xfrm>
            <a:custGeom>
              <a:avLst/>
              <a:gdLst/>
              <a:ahLst/>
              <a:cxnLst/>
              <a:rect l="l" t="t" r="r" b="b"/>
              <a:pathLst>
                <a:path w="934720" h="441325">
                  <a:moveTo>
                    <a:pt x="61937" y="0"/>
                  </a:moveTo>
                  <a:lnTo>
                    <a:pt x="47498" y="3111"/>
                  </a:lnTo>
                  <a:lnTo>
                    <a:pt x="31534" y="4813"/>
                  </a:lnTo>
                  <a:lnTo>
                    <a:pt x="15278" y="5270"/>
                  </a:lnTo>
                  <a:lnTo>
                    <a:pt x="0" y="4635"/>
                  </a:lnTo>
                  <a:lnTo>
                    <a:pt x="10375" y="15875"/>
                  </a:lnTo>
                  <a:lnTo>
                    <a:pt x="20561" y="28549"/>
                  </a:lnTo>
                  <a:lnTo>
                    <a:pt x="29616" y="41808"/>
                  </a:lnTo>
                  <a:lnTo>
                    <a:pt x="36601" y="54813"/>
                  </a:lnTo>
                  <a:lnTo>
                    <a:pt x="39357" y="22821"/>
                  </a:lnTo>
                  <a:lnTo>
                    <a:pt x="61937" y="0"/>
                  </a:lnTo>
                  <a:close/>
                </a:path>
                <a:path w="934720" h="441325">
                  <a:moveTo>
                    <a:pt x="934262" y="436384"/>
                  </a:moveTo>
                  <a:lnTo>
                    <a:pt x="923874" y="425157"/>
                  </a:lnTo>
                  <a:lnTo>
                    <a:pt x="913688" y="412483"/>
                  </a:lnTo>
                  <a:lnTo>
                    <a:pt x="904633" y="399224"/>
                  </a:lnTo>
                  <a:lnTo>
                    <a:pt x="897661" y="386207"/>
                  </a:lnTo>
                  <a:lnTo>
                    <a:pt x="894905" y="418198"/>
                  </a:lnTo>
                  <a:lnTo>
                    <a:pt x="872324" y="441032"/>
                  </a:lnTo>
                  <a:lnTo>
                    <a:pt x="886752" y="437921"/>
                  </a:lnTo>
                  <a:lnTo>
                    <a:pt x="902716" y="436219"/>
                  </a:lnTo>
                  <a:lnTo>
                    <a:pt x="918972" y="435762"/>
                  </a:lnTo>
                  <a:lnTo>
                    <a:pt x="934262" y="436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5113870" y="2458491"/>
              <a:ext cx="763905" cy="323215"/>
            </a:xfrm>
            <a:custGeom>
              <a:avLst/>
              <a:gdLst/>
              <a:ahLst/>
              <a:cxnLst/>
              <a:rect l="l" t="t" r="r" b="b"/>
              <a:pathLst>
                <a:path w="763904" h="323214">
                  <a:moveTo>
                    <a:pt x="0" y="323100"/>
                  </a:moveTo>
                  <a:lnTo>
                    <a:pt x="76338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5078577" y="2436888"/>
              <a:ext cx="834390" cy="366395"/>
            </a:xfrm>
            <a:custGeom>
              <a:avLst/>
              <a:gdLst/>
              <a:ahLst/>
              <a:cxnLst/>
              <a:rect l="l" t="t" r="r" b="b"/>
              <a:pathLst>
                <a:path w="834389" h="366394">
                  <a:moveTo>
                    <a:pt x="61760" y="366293"/>
                  </a:moveTo>
                  <a:lnTo>
                    <a:pt x="39928" y="342734"/>
                  </a:lnTo>
                  <a:lnTo>
                    <a:pt x="38214" y="310680"/>
                  </a:lnTo>
                  <a:lnTo>
                    <a:pt x="30797" y="323456"/>
                  </a:lnTo>
                  <a:lnTo>
                    <a:pt x="21323" y="336423"/>
                  </a:lnTo>
                  <a:lnTo>
                    <a:pt x="10731" y="348754"/>
                  </a:lnTo>
                  <a:lnTo>
                    <a:pt x="0" y="359638"/>
                  </a:lnTo>
                  <a:lnTo>
                    <a:pt x="15290" y="359511"/>
                  </a:lnTo>
                  <a:lnTo>
                    <a:pt x="31521" y="360502"/>
                  </a:lnTo>
                  <a:lnTo>
                    <a:pt x="47434" y="362724"/>
                  </a:lnTo>
                  <a:lnTo>
                    <a:pt x="61760" y="366293"/>
                  </a:lnTo>
                  <a:close/>
                </a:path>
                <a:path w="834389" h="366394">
                  <a:moveTo>
                    <a:pt x="833970" y="6654"/>
                  </a:moveTo>
                  <a:lnTo>
                    <a:pt x="818667" y="6794"/>
                  </a:lnTo>
                  <a:lnTo>
                    <a:pt x="802436" y="5803"/>
                  </a:lnTo>
                  <a:lnTo>
                    <a:pt x="786536" y="3581"/>
                  </a:lnTo>
                  <a:lnTo>
                    <a:pt x="772223" y="0"/>
                  </a:lnTo>
                  <a:lnTo>
                    <a:pt x="794042" y="23558"/>
                  </a:lnTo>
                  <a:lnTo>
                    <a:pt x="795756" y="55626"/>
                  </a:lnTo>
                  <a:lnTo>
                    <a:pt x="803160" y="42849"/>
                  </a:lnTo>
                  <a:lnTo>
                    <a:pt x="812634" y="29883"/>
                  </a:lnTo>
                  <a:lnTo>
                    <a:pt x="823226" y="17551"/>
                  </a:lnTo>
                  <a:lnTo>
                    <a:pt x="833970" y="66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3829595" y="3116490"/>
              <a:ext cx="327025" cy="285750"/>
            </a:xfrm>
            <a:custGeom>
              <a:avLst/>
              <a:gdLst/>
              <a:ahLst/>
              <a:cxnLst/>
              <a:rect l="l" t="t" r="r" b="b"/>
              <a:pathLst>
                <a:path w="327025" h="285750">
                  <a:moveTo>
                    <a:pt x="326885" y="0"/>
                  </a:moveTo>
                  <a:lnTo>
                    <a:pt x="0" y="28539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3800716" y="3091294"/>
              <a:ext cx="384810" cy="335915"/>
            </a:xfrm>
            <a:custGeom>
              <a:avLst/>
              <a:gdLst/>
              <a:ahLst/>
              <a:cxnLst/>
              <a:rect l="l" t="t" r="r" b="b"/>
              <a:pathLst>
                <a:path w="384810" h="335914">
                  <a:moveTo>
                    <a:pt x="60744" y="322846"/>
                  </a:moveTo>
                  <a:lnTo>
                    <a:pt x="32651" y="307289"/>
                  </a:lnTo>
                  <a:lnTo>
                    <a:pt x="21018" y="277355"/>
                  </a:lnTo>
                  <a:lnTo>
                    <a:pt x="17970" y="291807"/>
                  </a:lnTo>
                  <a:lnTo>
                    <a:pt x="13017" y="307073"/>
                  </a:lnTo>
                  <a:lnTo>
                    <a:pt x="6807" y="322110"/>
                  </a:lnTo>
                  <a:lnTo>
                    <a:pt x="0" y="335800"/>
                  </a:lnTo>
                  <a:lnTo>
                    <a:pt x="14478" y="330911"/>
                  </a:lnTo>
                  <a:lnTo>
                    <a:pt x="30213" y="326771"/>
                  </a:lnTo>
                  <a:lnTo>
                    <a:pt x="46012" y="323926"/>
                  </a:lnTo>
                  <a:lnTo>
                    <a:pt x="60744" y="322846"/>
                  </a:lnTo>
                  <a:close/>
                </a:path>
                <a:path w="384810" h="335914">
                  <a:moveTo>
                    <a:pt x="384632" y="0"/>
                  </a:moveTo>
                  <a:lnTo>
                    <a:pt x="370141" y="4902"/>
                  </a:lnTo>
                  <a:lnTo>
                    <a:pt x="354406" y="9029"/>
                  </a:lnTo>
                  <a:lnTo>
                    <a:pt x="338607" y="11874"/>
                  </a:lnTo>
                  <a:lnTo>
                    <a:pt x="323888" y="12941"/>
                  </a:lnTo>
                  <a:lnTo>
                    <a:pt x="351980" y="28511"/>
                  </a:lnTo>
                  <a:lnTo>
                    <a:pt x="363601" y="58445"/>
                  </a:lnTo>
                  <a:lnTo>
                    <a:pt x="366649" y="44005"/>
                  </a:lnTo>
                  <a:lnTo>
                    <a:pt x="371602" y="28727"/>
                  </a:lnTo>
                  <a:lnTo>
                    <a:pt x="377812" y="13703"/>
                  </a:lnTo>
                  <a:lnTo>
                    <a:pt x="384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3869829" y="3075000"/>
              <a:ext cx="1793239" cy="360045"/>
            </a:xfrm>
            <a:custGeom>
              <a:avLst/>
              <a:gdLst/>
              <a:ahLst/>
              <a:cxnLst/>
              <a:rect l="l" t="t" r="r" b="b"/>
              <a:pathLst>
                <a:path w="1793239" h="360045">
                  <a:moveTo>
                    <a:pt x="0" y="359867"/>
                  </a:moveTo>
                  <a:lnTo>
                    <a:pt x="1792693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3832263" y="3048533"/>
              <a:ext cx="1868170" cy="413384"/>
            </a:xfrm>
            <a:custGeom>
              <a:avLst/>
              <a:gdLst/>
              <a:ahLst/>
              <a:cxnLst/>
              <a:rect l="l" t="t" r="r" b="b"/>
              <a:pathLst>
                <a:path w="1868170" h="413385">
                  <a:moveTo>
                    <a:pt x="59156" y="412800"/>
                  </a:moveTo>
                  <a:lnTo>
                    <a:pt x="42506" y="385343"/>
                  </a:lnTo>
                  <a:lnTo>
                    <a:pt x="47269" y="353593"/>
                  </a:lnTo>
                  <a:lnTo>
                    <a:pt x="37452" y="364629"/>
                  </a:lnTo>
                  <a:lnTo>
                    <a:pt x="25565" y="375424"/>
                  </a:lnTo>
                  <a:lnTo>
                    <a:pt x="12712" y="385381"/>
                  </a:lnTo>
                  <a:lnTo>
                    <a:pt x="0" y="393877"/>
                  </a:lnTo>
                  <a:lnTo>
                    <a:pt x="15011" y="396824"/>
                  </a:lnTo>
                  <a:lnTo>
                    <a:pt x="30708" y="401053"/>
                  </a:lnTo>
                  <a:lnTo>
                    <a:pt x="45834" y="406425"/>
                  </a:lnTo>
                  <a:lnTo>
                    <a:pt x="59156" y="412800"/>
                  </a:lnTo>
                  <a:close/>
                </a:path>
                <a:path w="1868170" h="413385">
                  <a:moveTo>
                    <a:pt x="1867839" y="18923"/>
                  </a:moveTo>
                  <a:lnTo>
                    <a:pt x="1852815" y="15989"/>
                  </a:lnTo>
                  <a:lnTo>
                    <a:pt x="1837118" y="11760"/>
                  </a:lnTo>
                  <a:lnTo>
                    <a:pt x="1821992" y="6388"/>
                  </a:lnTo>
                  <a:lnTo>
                    <a:pt x="1808683" y="0"/>
                  </a:lnTo>
                  <a:lnTo>
                    <a:pt x="1825332" y="27457"/>
                  </a:lnTo>
                  <a:lnTo>
                    <a:pt x="1820570" y="59207"/>
                  </a:lnTo>
                  <a:lnTo>
                    <a:pt x="1830374" y="48183"/>
                  </a:lnTo>
                  <a:lnTo>
                    <a:pt x="1842274" y="37388"/>
                  </a:lnTo>
                  <a:lnTo>
                    <a:pt x="1855127" y="27432"/>
                  </a:lnTo>
                  <a:lnTo>
                    <a:pt x="1867839" y="189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5069738" y="3119195"/>
              <a:ext cx="249554" cy="265430"/>
            </a:xfrm>
            <a:custGeom>
              <a:avLst/>
              <a:gdLst/>
              <a:ahLst/>
              <a:cxnLst/>
              <a:rect l="l" t="t" r="r" b="b"/>
              <a:pathLst>
                <a:path w="249554" h="265429">
                  <a:moveTo>
                    <a:pt x="0" y="0"/>
                  </a:moveTo>
                  <a:lnTo>
                    <a:pt x="249275" y="26482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5043475" y="3091294"/>
              <a:ext cx="302260" cy="320675"/>
            </a:xfrm>
            <a:custGeom>
              <a:avLst/>
              <a:gdLst/>
              <a:ahLst/>
              <a:cxnLst/>
              <a:rect l="l" t="t" r="r" b="b"/>
              <a:pathLst>
                <a:path w="302260" h="320675">
                  <a:moveTo>
                    <a:pt x="59182" y="18821"/>
                  </a:moveTo>
                  <a:lnTo>
                    <a:pt x="44627" y="16332"/>
                  </a:lnTo>
                  <a:lnTo>
                    <a:pt x="29184" y="11950"/>
                  </a:lnTo>
                  <a:lnTo>
                    <a:pt x="13931" y="6299"/>
                  </a:lnTo>
                  <a:lnTo>
                    <a:pt x="0" y="0"/>
                  </a:lnTo>
                  <a:lnTo>
                    <a:pt x="5435" y="14300"/>
                  </a:lnTo>
                  <a:lnTo>
                    <a:pt x="10147" y="29870"/>
                  </a:lnTo>
                  <a:lnTo>
                    <a:pt x="13589" y="45554"/>
                  </a:lnTo>
                  <a:lnTo>
                    <a:pt x="15214" y="60223"/>
                  </a:lnTo>
                  <a:lnTo>
                    <a:pt x="29718" y="31572"/>
                  </a:lnTo>
                  <a:lnTo>
                    <a:pt x="59182" y="18821"/>
                  </a:lnTo>
                  <a:close/>
                </a:path>
                <a:path w="302260" h="320675">
                  <a:moveTo>
                    <a:pt x="301802" y="320624"/>
                  </a:moveTo>
                  <a:lnTo>
                    <a:pt x="296354" y="306336"/>
                  </a:lnTo>
                  <a:lnTo>
                    <a:pt x="291642" y="290766"/>
                  </a:lnTo>
                  <a:lnTo>
                    <a:pt x="288201" y="275094"/>
                  </a:lnTo>
                  <a:lnTo>
                    <a:pt x="286588" y="260413"/>
                  </a:lnTo>
                  <a:lnTo>
                    <a:pt x="272084" y="289052"/>
                  </a:lnTo>
                  <a:lnTo>
                    <a:pt x="242608" y="301802"/>
                  </a:lnTo>
                  <a:lnTo>
                    <a:pt x="257149" y="304304"/>
                  </a:lnTo>
                  <a:lnTo>
                    <a:pt x="272605" y="308686"/>
                  </a:lnTo>
                  <a:lnTo>
                    <a:pt x="287858" y="314337"/>
                  </a:lnTo>
                  <a:lnTo>
                    <a:pt x="301802" y="320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5439041" y="3104260"/>
              <a:ext cx="259079" cy="280035"/>
            </a:xfrm>
            <a:custGeom>
              <a:avLst/>
              <a:gdLst/>
              <a:ahLst/>
              <a:cxnLst/>
              <a:rect l="l" t="t" r="r" b="b"/>
              <a:pathLst>
                <a:path w="259079" h="280035">
                  <a:moveTo>
                    <a:pt x="258597" y="0"/>
                  </a:moveTo>
                  <a:lnTo>
                    <a:pt x="0" y="27953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5413019" y="3076130"/>
              <a:ext cx="311150" cy="335915"/>
            </a:xfrm>
            <a:custGeom>
              <a:avLst/>
              <a:gdLst/>
              <a:ahLst/>
              <a:cxnLst/>
              <a:rect l="l" t="t" r="r" b="b"/>
              <a:pathLst>
                <a:path w="311150" h="335914">
                  <a:moveTo>
                    <a:pt x="59016" y="316445"/>
                  </a:moveTo>
                  <a:lnTo>
                    <a:pt x="29438" y="303961"/>
                  </a:lnTo>
                  <a:lnTo>
                    <a:pt x="14693" y="275437"/>
                  </a:lnTo>
                  <a:lnTo>
                    <a:pt x="13195" y="290131"/>
                  </a:lnTo>
                  <a:lnTo>
                    <a:pt x="9880" y="305841"/>
                  </a:lnTo>
                  <a:lnTo>
                    <a:pt x="5308" y="321449"/>
                  </a:lnTo>
                  <a:lnTo>
                    <a:pt x="0" y="335788"/>
                  </a:lnTo>
                  <a:lnTo>
                    <a:pt x="13881" y="329374"/>
                  </a:lnTo>
                  <a:lnTo>
                    <a:pt x="29083" y="323596"/>
                  </a:lnTo>
                  <a:lnTo>
                    <a:pt x="44488" y="319087"/>
                  </a:lnTo>
                  <a:lnTo>
                    <a:pt x="59016" y="316445"/>
                  </a:lnTo>
                  <a:close/>
                </a:path>
                <a:path w="311150" h="335914">
                  <a:moveTo>
                    <a:pt x="310642" y="0"/>
                  </a:moveTo>
                  <a:lnTo>
                    <a:pt x="296748" y="6413"/>
                  </a:lnTo>
                  <a:lnTo>
                    <a:pt x="281546" y="12192"/>
                  </a:lnTo>
                  <a:lnTo>
                    <a:pt x="266141" y="16700"/>
                  </a:lnTo>
                  <a:lnTo>
                    <a:pt x="251612" y="19329"/>
                  </a:lnTo>
                  <a:lnTo>
                    <a:pt x="281203" y="31826"/>
                  </a:lnTo>
                  <a:lnTo>
                    <a:pt x="295948" y="60350"/>
                  </a:lnTo>
                  <a:lnTo>
                    <a:pt x="297434" y="45669"/>
                  </a:lnTo>
                  <a:lnTo>
                    <a:pt x="300736" y="29946"/>
                  </a:lnTo>
                  <a:lnTo>
                    <a:pt x="305320" y="14351"/>
                  </a:lnTo>
                  <a:lnTo>
                    <a:pt x="3106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5123205" y="3074174"/>
              <a:ext cx="1943735" cy="346710"/>
            </a:xfrm>
            <a:custGeom>
              <a:avLst/>
              <a:gdLst/>
              <a:ahLst/>
              <a:cxnLst/>
              <a:rect l="l" t="t" r="r" b="b"/>
              <a:pathLst>
                <a:path w="1943734" h="346710">
                  <a:moveTo>
                    <a:pt x="0" y="0"/>
                  </a:moveTo>
                  <a:lnTo>
                    <a:pt x="1943239" y="34618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5085473" y="3047250"/>
              <a:ext cx="2019300" cy="400050"/>
            </a:xfrm>
            <a:custGeom>
              <a:avLst/>
              <a:gdLst/>
              <a:ahLst/>
              <a:cxnLst/>
              <a:rect l="l" t="t" r="r" b="b"/>
              <a:pathLst>
                <a:path w="2019300" h="400050">
                  <a:moveTo>
                    <a:pt x="58724" y="0"/>
                  </a:moveTo>
                  <a:lnTo>
                    <a:pt x="45554" y="6680"/>
                  </a:lnTo>
                  <a:lnTo>
                    <a:pt x="30543" y="12382"/>
                  </a:lnTo>
                  <a:lnTo>
                    <a:pt x="14935" y="16941"/>
                  </a:lnTo>
                  <a:lnTo>
                    <a:pt x="0" y="20205"/>
                  </a:lnTo>
                  <a:lnTo>
                    <a:pt x="12890" y="28448"/>
                  </a:lnTo>
                  <a:lnTo>
                    <a:pt x="25946" y="38125"/>
                  </a:lnTo>
                  <a:lnTo>
                    <a:pt x="38074" y="48653"/>
                  </a:lnTo>
                  <a:lnTo>
                    <a:pt x="48133" y="59461"/>
                  </a:lnTo>
                  <a:lnTo>
                    <a:pt x="42684" y="27813"/>
                  </a:lnTo>
                  <a:lnTo>
                    <a:pt x="58724" y="0"/>
                  </a:lnTo>
                  <a:close/>
                </a:path>
                <a:path w="2019300" h="400050">
                  <a:moveTo>
                    <a:pt x="2018703" y="379844"/>
                  </a:moveTo>
                  <a:lnTo>
                    <a:pt x="2005799" y="371627"/>
                  </a:lnTo>
                  <a:lnTo>
                    <a:pt x="1992731" y="361950"/>
                  </a:lnTo>
                  <a:lnTo>
                    <a:pt x="1980615" y="351421"/>
                  </a:lnTo>
                  <a:lnTo>
                    <a:pt x="1970570" y="340601"/>
                  </a:lnTo>
                  <a:lnTo>
                    <a:pt x="1976018" y="372237"/>
                  </a:lnTo>
                  <a:lnTo>
                    <a:pt x="1959965" y="400050"/>
                  </a:lnTo>
                  <a:lnTo>
                    <a:pt x="1973135" y="393395"/>
                  </a:lnTo>
                  <a:lnTo>
                    <a:pt x="1988146" y="387692"/>
                  </a:lnTo>
                  <a:lnTo>
                    <a:pt x="2003755" y="383120"/>
                  </a:lnTo>
                  <a:lnTo>
                    <a:pt x="2018703" y="3798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617855" y="3096894"/>
              <a:ext cx="480059" cy="309880"/>
            </a:xfrm>
            <a:custGeom>
              <a:avLst/>
              <a:gdLst/>
              <a:ahLst/>
              <a:cxnLst/>
              <a:rect l="l" t="t" r="r" b="b"/>
              <a:pathLst>
                <a:path w="480059" h="309879">
                  <a:moveTo>
                    <a:pt x="0" y="0"/>
                  </a:moveTo>
                  <a:lnTo>
                    <a:pt x="479590" y="30941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585636" y="3076130"/>
              <a:ext cx="544195" cy="351155"/>
            </a:xfrm>
            <a:custGeom>
              <a:avLst/>
              <a:gdLst/>
              <a:ahLst/>
              <a:cxnLst/>
              <a:rect l="l" t="t" r="r" b="b"/>
              <a:pathLst>
                <a:path w="544195" h="351154">
                  <a:moveTo>
                    <a:pt x="61976" y="4051"/>
                  </a:moveTo>
                  <a:lnTo>
                    <a:pt x="47256" y="5118"/>
                  </a:lnTo>
                  <a:lnTo>
                    <a:pt x="31203" y="4584"/>
                  </a:lnTo>
                  <a:lnTo>
                    <a:pt x="15049" y="2768"/>
                  </a:lnTo>
                  <a:lnTo>
                    <a:pt x="0" y="0"/>
                  </a:lnTo>
                  <a:lnTo>
                    <a:pt x="8724" y="12573"/>
                  </a:lnTo>
                  <a:lnTo>
                    <a:pt x="17043" y="26543"/>
                  </a:lnTo>
                  <a:lnTo>
                    <a:pt x="24142" y="40944"/>
                  </a:lnTo>
                  <a:lnTo>
                    <a:pt x="29235" y="54800"/>
                  </a:lnTo>
                  <a:lnTo>
                    <a:pt x="36423" y="23507"/>
                  </a:lnTo>
                  <a:lnTo>
                    <a:pt x="61976" y="4051"/>
                  </a:lnTo>
                  <a:close/>
                </a:path>
                <a:path w="544195" h="351154">
                  <a:moveTo>
                    <a:pt x="544004" y="350964"/>
                  </a:moveTo>
                  <a:lnTo>
                    <a:pt x="535279" y="338404"/>
                  </a:lnTo>
                  <a:lnTo>
                    <a:pt x="526961" y="324421"/>
                  </a:lnTo>
                  <a:lnTo>
                    <a:pt x="519861" y="310032"/>
                  </a:lnTo>
                  <a:lnTo>
                    <a:pt x="514769" y="296164"/>
                  </a:lnTo>
                  <a:lnTo>
                    <a:pt x="507580" y="327456"/>
                  </a:lnTo>
                  <a:lnTo>
                    <a:pt x="482028" y="346913"/>
                  </a:lnTo>
                  <a:lnTo>
                    <a:pt x="496747" y="345859"/>
                  </a:lnTo>
                  <a:lnTo>
                    <a:pt x="512800" y="346392"/>
                  </a:lnTo>
                  <a:lnTo>
                    <a:pt x="528955" y="348208"/>
                  </a:lnTo>
                  <a:lnTo>
                    <a:pt x="544004" y="3509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3807333" y="4593793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33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3777132" y="4555476"/>
              <a:ext cx="60960" cy="290195"/>
            </a:xfrm>
            <a:custGeom>
              <a:avLst/>
              <a:gdLst/>
              <a:ahLst/>
              <a:cxnLst/>
              <a:rect l="l" t="t" r="r" b="b"/>
              <a:pathLst>
                <a:path w="60960" h="290195">
                  <a:moveTo>
                    <a:pt x="60388" y="235699"/>
                  </a:moveTo>
                  <a:lnTo>
                    <a:pt x="30200" y="246621"/>
                  </a:lnTo>
                  <a:lnTo>
                    <a:pt x="0" y="235699"/>
                  </a:lnTo>
                  <a:lnTo>
                    <a:pt x="8877" y="247497"/>
                  </a:lnTo>
                  <a:lnTo>
                    <a:pt x="17119" y="261277"/>
                  </a:lnTo>
                  <a:lnTo>
                    <a:pt x="24345" y="275844"/>
                  </a:lnTo>
                  <a:lnTo>
                    <a:pt x="30200" y="289979"/>
                  </a:lnTo>
                  <a:lnTo>
                    <a:pt x="36029" y="275844"/>
                  </a:lnTo>
                  <a:lnTo>
                    <a:pt x="43256" y="261277"/>
                  </a:lnTo>
                  <a:lnTo>
                    <a:pt x="51498" y="247497"/>
                  </a:lnTo>
                  <a:lnTo>
                    <a:pt x="60388" y="235699"/>
                  </a:lnTo>
                  <a:close/>
                </a:path>
                <a:path w="60960" h="290195">
                  <a:moveTo>
                    <a:pt x="60388" y="54279"/>
                  </a:moveTo>
                  <a:lnTo>
                    <a:pt x="51498" y="42494"/>
                  </a:lnTo>
                  <a:lnTo>
                    <a:pt x="43256" y="28702"/>
                  </a:lnTo>
                  <a:lnTo>
                    <a:pt x="36029" y="14147"/>
                  </a:lnTo>
                  <a:lnTo>
                    <a:pt x="30200" y="0"/>
                  </a:lnTo>
                  <a:lnTo>
                    <a:pt x="24345" y="14147"/>
                  </a:lnTo>
                  <a:lnTo>
                    <a:pt x="17119" y="28702"/>
                  </a:lnTo>
                  <a:lnTo>
                    <a:pt x="8877" y="42494"/>
                  </a:lnTo>
                  <a:lnTo>
                    <a:pt x="0" y="54279"/>
                  </a:lnTo>
                  <a:lnTo>
                    <a:pt x="30200" y="43357"/>
                  </a:lnTo>
                  <a:lnTo>
                    <a:pt x="60388" y="54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3869842" y="4571034"/>
              <a:ext cx="1072515" cy="265430"/>
            </a:xfrm>
            <a:custGeom>
              <a:avLst/>
              <a:gdLst/>
              <a:ahLst/>
              <a:cxnLst/>
              <a:rect l="l" t="t" r="r" b="b"/>
              <a:pathLst>
                <a:path w="1072514" h="265429">
                  <a:moveTo>
                    <a:pt x="0" y="265226"/>
                  </a:moveTo>
                  <a:lnTo>
                    <a:pt x="107213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3832644" y="4545558"/>
              <a:ext cx="1146810" cy="316230"/>
            </a:xfrm>
            <a:custGeom>
              <a:avLst/>
              <a:gdLst/>
              <a:ahLst/>
              <a:cxnLst/>
              <a:rect l="l" t="t" r="r" b="b"/>
              <a:pathLst>
                <a:path w="1146810" h="316229">
                  <a:moveTo>
                    <a:pt x="59944" y="316179"/>
                  </a:moveTo>
                  <a:lnTo>
                    <a:pt x="42087" y="289483"/>
                  </a:lnTo>
                  <a:lnTo>
                    <a:pt x="45440" y="257556"/>
                  </a:lnTo>
                  <a:lnTo>
                    <a:pt x="36118" y="269011"/>
                  </a:lnTo>
                  <a:lnTo>
                    <a:pt x="24714" y="280327"/>
                  </a:lnTo>
                  <a:lnTo>
                    <a:pt x="12319" y="290842"/>
                  </a:lnTo>
                  <a:lnTo>
                    <a:pt x="0" y="299897"/>
                  </a:lnTo>
                  <a:lnTo>
                    <a:pt x="15125" y="302171"/>
                  </a:lnTo>
                  <a:lnTo>
                    <a:pt x="31000" y="305701"/>
                  </a:lnTo>
                  <a:lnTo>
                    <a:pt x="46355" y="310400"/>
                  </a:lnTo>
                  <a:lnTo>
                    <a:pt x="59944" y="316179"/>
                  </a:lnTo>
                  <a:close/>
                </a:path>
                <a:path w="1146810" h="316229">
                  <a:moveTo>
                    <a:pt x="1146543" y="16268"/>
                  </a:moveTo>
                  <a:lnTo>
                    <a:pt x="1131404" y="14008"/>
                  </a:lnTo>
                  <a:lnTo>
                    <a:pt x="1115542" y="10477"/>
                  </a:lnTo>
                  <a:lnTo>
                    <a:pt x="1100175" y="5791"/>
                  </a:lnTo>
                  <a:lnTo>
                    <a:pt x="1086599" y="0"/>
                  </a:lnTo>
                  <a:lnTo>
                    <a:pt x="1104455" y="26682"/>
                  </a:lnTo>
                  <a:lnTo>
                    <a:pt x="1101102" y="58623"/>
                  </a:lnTo>
                  <a:lnTo>
                    <a:pt x="1110424" y="47167"/>
                  </a:lnTo>
                  <a:lnTo>
                    <a:pt x="1121816" y="35852"/>
                  </a:lnTo>
                  <a:lnTo>
                    <a:pt x="1134211" y="25336"/>
                  </a:lnTo>
                  <a:lnTo>
                    <a:pt x="1146543" y="162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6118529" y="4578984"/>
              <a:ext cx="726440" cy="363855"/>
            </a:xfrm>
            <a:custGeom>
              <a:avLst/>
              <a:gdLst/>
              <a:ahLst/>
              <a:cxnLst/>
              <a:rect l="l" t="t" r="r" b="b"/>
              <a:pathLst>
                <a:path w="726440" h="363854">
                  <a:moveTo>
                    <a:pt x="0" y="0"/>
                  </a:moveTo>
                  <a:lnTo>
                    <a:pt x="726160" y="36361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084265" y="4559134"/>
              <a:ext cx="795020" cy="403860"/>
            </a:xfrm>
            <a:custGeom>
              <a:avLst/>
              <a:gdLst/>
              <a:ahLst/>
              <a:cxnLst/>
              <a:rect l="l" t="t" r="r" b="b"/>
              <a:pathLst>
                <a:path w="795020" h="403860">
                  <a:moveTo>
                    <a:pt x="62052" y="0"/>
                  </a:moveTo>
                  <a:lnTo>
                    <a:pt x="47523" y="2667"/>
                  </a:lnTo>
                  <a:lnTo>
                    <a:pt x="31508" y="3860"/>
                  </a:lnTo>
                  <a:lnTo>
                    <a:pt x="15252" y="3810"/>
                  </a:lnTo>
                  <a:lnTo>
                    <a:pt x="0" y="2692"/>
                  </a:lnTo>
                  <a:lnTo>
                    <a:pt x="10020" y="14249"/>
                  </a:lnTo>
                  <a:lnTo>
                    <a:pt x="19812" y="27241"/>
                  </a:lnTo>
                  <a:lnTo>
                    <a:pt x="28435" y="40779"/>
                  </a:lnTo>
                  <a:lnTo>
                    <a:pt x="35013" y="54000"/>
                  </a:lnTo>
                  <a:lnTo>
                    <a:pt x="38760" y="22098"/>
                  </a:lnTo>
                  <a:lnTo>
                    <a:pt x="62052" y="0"/>
                  </a:lnTo>
                  <a:close/>
                </a:path>
                <a:path w="795020" h="403860">
                  <a:moveTo>
                    <a:pt x="794689" y="400621"/>
                  </a:moveTo>
                  <a:lnTo>
                    <a:pt x="784656" y="389077"/>
                  </a:lnTo>
                  <a:lnTo>
                    <a:pt x="774877" y="376097"/>
                  </a:lnTo>
                  <a:lnTo>
                    <a:pt x="766241" y="362546"/>
                  </a:lnTo>
                  <a:lnTo>
                    <a:pt x="759675" y="349326"/>
                  </a:lnTo>
                  <a:lnTo>
                    <a:pt x="755929" y="381215"/>
                  </a:lnTo>
                  <a:lnTo>
                    <a:pt x="732637" y="403326"/>
                  </a:lnTo>
                  <a:lnTo>
                    <a:pt x="747153" y="400672"/>
                  </a:lnTo>
                  <a:lnTo>
                    <a:pt x="763168" y="399465"/>
                  </a:lnTo>
                  <a:lnTo>
                    <a:pt x="779424" y="399516"/>
                  </a:lnTo>
                  <a:lnTo>
                    <a:pt x="794689" y="4006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011874" y="5410650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0" y="0"/>
                  </a:moveTo>
                  <a:lnTo>
                    <a:pt x="44777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5973559" y="5380469"/>
              <a:ext cx="524510" cy="60960"/>
            </a:xfrm>
            <a:custGeom>
              <a:avLst/>
              <a:gdLst/>
              <a:ahLst/>
              <a:cxnLst/>
              <a:rect l="l" t="t" r="r" b="b"/>
              <a:pathLst>
                <a:path w="524510" h="60960">
                  <a:moveTo>
                    <a:pt x="54279" y="0"/>
                  </a:moveTo>
                  <a:lnTo>
                    <a:pt x="42481" y="8877"/>
                  </a:lnTo>
                  <a:lnTo>
                    <a:pt x="28702" y="17119"/>
                  </a:lnTo>
                  <a:lnTo>
                    <a:pt x="14135" y="24358"/>
                  </a:lnTo>
                  <a:lnTo>
                    <a:pt x="0" y="30187"/>
                  </a:lnTo>
                  <a:lnTo>
                    <a:pt x="14135" y="36029"/>
                  </a:lnTo>
                  <a:lnTo>
                    <a:pt x="28702" y="43268"/>
                  </a:lnTo>
                  <a:lnTo>
                    <a:pt x="42481" y="51511"/>
                  </a:lnTo>
                  <a:lnTo>
                    <a:pt x="54279" y="60388"/>
                  </a:lnTo>
                  <a:lnTo>
                    <a:pt x="43357" y="30187"/>
                  </a:lnTo>
                  <a:lnTo>
                    <a:pt x="54279" y="0"/>
                  </a:lnTo>
                  <a:close/>
                </a:path>
                <a:path w="524510" h="60960">
                  <a:moveTo>
                    <a:pt x="524408" y="30187"/>
                  </a:moveTo>
                  <a:lnTo>
                    <a:pt x="510260" y="24358"/>
                  </a:lnTo>
                  <a:lnTo>
                    <a:pt x="495706" y="17119"/>
                  </a:lnTo>
                  <a:lnTo>
                    <a:pt x="481914" y="8877"/>
                  </a:lnTo>
                  <a:lnTo>
                    <a:pt x="470128" y="0"/>
                  </a:lnTo>
                  <a:lnTo>
                    <a:pt x="481050" y="30187"/>
                  </a:lnTo>
                  <a:lnTo>
                    <a:pt x="470128" y="60388"/>
                  </a:lnTo>
                  <a:lnTo>
                    <a:pt x="481914" y="51511"/>
                  </a:lnTo>
                  <a:lnTo>
                    <a:pt x="495706" y="43268"/>
                  </a:lnTo>
                  <a:lnTo>
                    <a:pt x="510260" y="36029"/>
                  </a:lnTo>
                  <a:lnTo>
                    <a:pt x="524408" y="301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7" name="object 697"/>
          <p:cNvSpPr txBox="1">
            <a:spLocks noGrp="1"/>
          </p:cNvSpPr>
          <p:nvPr>
            <p:ph type="title"/>
          </p:nvPr>
        </p:nvSpPr>
        <p:spPr>
          <a:xfrm>
            <a:off x="401147" y="359638"/>
            <a:ext cx="203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Triển </a:t>
            </a:r>
            <a:r>
              <a:rPr spc="-175" dirty="0"/>
              <a:t>khai </a:t>
            </a:r>
            <a:r>
              <a:rPr spc="-155" dirty="0"/>
              <a:t>hạ</a:t>
            </a:r>
            <a:r>
              <a:rPr spc="-75" dirty="0"/>
              <a:t> </a:t>
            </a:r>
            <a:r>
              <a:rPr spc="-125" dirty="0"/>
              <a:t>tầng</a:t>
            </a:r>
          </a:p>
        </p:txBody>
      </p:sp>
      <p:grpSp>
        <p:nvGrpSpPr>
          <p:cNvPr id="698" name="object 698"/>
          <p:cNvGrpSpPr/>
          <p:nvPr/>
        </p:nvGrpSpPr>
        <p:grpSpPr>
          <a:xfrm>
            <a:off x="2604579" y="466420"/>
            <a:ext cx="7835900" cy="144145"/>
            <a:chOff x="2604579" y="466420"/>
            <a:chExt cx="7835900" cy="144145"/>
          </a:xfrm>
        </p:grpSpPr>
        <p:sp>
          <p:nvSpPr>
            <p:cNvPr id="699" name="object 699"/>
            <p:cNvSpPr/>
            <p:nvPr/>
          </p:nvSpPr>
          <p:spPr>
            <a:xfrm>
              <a:off x="10295965" y="466420"/>
              <a:ext cx="143992" cy="14399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2604579" y="538416"/>
              <a:ext cx="7709534" cy="0"/>
            </a:xfrm>
            <a:custGeom>
              <a:avLst/>
              <a:gdLst/>
              <a:ahLst/>
              <a:cxnLst/>
              <a:rect l="l" t="t" r="r" b="b"/>
              <a:pathLst>
                <a:path w="7709534">
                  <a:moveTo>
                    <a:pt x="770952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1" name="object 701"/>
          <p:cNvSpPr txBox="1"/>
          <p:nvPr/>
        </p:nvSpPr>
        <p:spPr>
          <a:xfrm>
            <a:off x="5362346" y="1408252"/>
            <a:ext cx="4876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Firewall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16" name="object 716"/>
          <p:cNvSpPr txBox="1"/>
          <p:nvPr/>
        </p:nvSpPr>
        <p:spPr>
          <a:xfrm>
            <a:off x="9860330" y="6121570"/>
            <a:ext cx="592455" cy="1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Triển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khai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2" name="object 702"/>
          <p:cNvSpPr txBox="1"/>
          <p:nvPr/>
        </p:nvSpPr>
        <p:spPr>
          <a:xfrm>
            <a:off x="3766337" y="2204668"/>
            <a:ext cx="568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Switch</a:t>
            </a:r>
            <a:r>
              <a:rPr sz="10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Verdana"/>
                <a:cs typeface="Verdana"/>
              </a:rPr>
              <a:t>01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3" name="object 703"/>
          <p:cNvSpPr txBox="1"/>
          <p:nvPr/>
        </p:nvSpPr>
        <p:spPr>
          <a:xfrm>
            <a:off x="6369837" y="2204668"/>
            <a:ext cx="5930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Switch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02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4" name="object 704"/>
          <p:cNvSpPr txBox="1"/>
          <p:nvPr/>
        </p:nvSpPr>
        <p:spPr>
          <a:xfrm rot="1140000">
            <a:off x="4461569" y="1361668"/>
            <a:ext cx="26763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 dirty="0">
                <a:solidFill>
                  <a:srgbClr val="ED1D24"/>
                </a:solidFill>
                <a:latin typeface="Verdana"/>
                <a:cs typeface="Verdana"/>
              </a:rPr>
              <a:t>http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5" name="object 705"/>
          <p:cNvSpPr txBox="1"/>
          <p:nvPr/>
        </p:nvSpPr>
        <p:spPr>
          <a:xfrm rot="20700000">
            <a:off x="6221265" y="1452026"/>
            <a:ext cx="267077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 dirty="0">
                <a:solidFill>
                  <a:srgbClr val="ED1D24"/>
                </a:solidFill>
                <a:latin typeface="Verdana"/>
                <a:cs typeface="Verdana"/>
              </a:rPr>
              <a:t>http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6" name="object 706"/>
          <p:cNvSpPr txBox="1"/>
          <p:nvPr/>
        </p:nvSpPr>
        <p:spPr>
          <a:xfrm>
            <a:off x="5482869" y="859104"/>
            <a:ext cx="201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MS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7" name="object 707"/>
          <p:cNvSpPr txBox="1"/>
          <p:nvPr/>
        </p:nvSpPr>
        <p:spPr>
          <a:xfrm>
            <a:off x="7422794" y="1163142"/>
            <a:ext cx="201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MS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8" name="object 708"/>
          <p:cNvSpPr txBox="1"/>
          <p:nvPr/>
        </p:nvSpPr>
        <p:spPr>
          <a:xfrm>
            <a:off x="6573037" y="2839542"/>
            <a:ext cx="2482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LB2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9" name="object 709"/>
          <p:cNvSpPr txBox="1"/>
          <p:nvPr/>
        </p:nvSpPr>
        <p:spPr>
          <a:xfrm>
            <a:off x="3920261" y="2839542"/>
            <a:ext cx="2228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LB1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10" name="object 710"/>
          <p:cNvSpPr txBox="1"/>
          <p:nvPr/>
        </p:nvSpPr>
        <p:spPr>
          <a:xfrm>
            <a:off x="3533000" y="5661083"/>
            <a:ext cx="741045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Database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Cụm </a:t>
            </a:r>
            <a:r>
              <a:rPr sz="700" spc="-25" dirty="0">
                <a:solidFill>
                  <a:srgbClr val="231F20"/>
                </a:solidFill>
                <a:latin typeface="Verdana"/>
                <a:cs typeface="Verdana"/>
              </a:rPr>
              <a:t>máy 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chủ</a:t>
            </a:r>
            <a:r>
              <a:rPr sz="7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DB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1" name="object 711"/>
          <p:cNvSpPr txBox="1"/>
          <p:nvPr/>
        </p:nvSpPr>
        <p:spPr>
          <a:xfrm>
            <a:off x="4779289" y="5661083"/>
            <a:ext cx="922019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CMS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server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Cụm </a:t>
            </a:r>
            <a:r>
              <a:rPr sz="700" spc="-25" dirty="0">
                <a:solidFill>
                  <a:srgbClr val="231F20"/>
                </a:solidFill>
                <a:latin typeface="Verdana"/>
                <a:cs typeface="Verdana"/>
              </a:rPr>
              <a:t>máy </a:t>
            </a:r>
            <a:r>
              <a:rPr sz="700" spc="-45" dirty="0">
                <a:solidFill>
                  <a:srgbClr val="231F20"/>
                </a:solidFill>
                <a:latin typeface="Verdana"/>
                <a:cs typeface="Verdana"/>
              </a:rPr>
              <a:t>CMS</a:t>
            </a:r>
            <a:r>
              <a:rPr sz="7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Server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2" name="object 712"/>
          <p:cNvSpPr txBox="1"/>
          <p:nvPr/>
        </p:nvSpPr>
        <p:spPr>
          <a:xfrm>
            <a:off x="6625818" y="5661083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SAN</a:t>
            </a:r>
            <a:r>
              <a:rPr sz="10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MEDIA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13" name="object 713"/>
          <p:cNvSpPr txBox="1"/>
          <p:nvPr/>
        </p:nvSpPr>
        <p:spPr>
          <a:xfrm>
            <a:off x="2930550" y="4084015"/>
            <a:ext cx="1457325" cy="40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Web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server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Web</a:t>
            </a:r>
            <a:r>
              <a:rPr sz="10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server</a:t>
            </a:r>
            <a:endParaRPr sz="1000">
              <a:latin typeface="Verdana"/>
              <a:cs typeface="Verdana"/>
            </a:endParaRPr>
          </a:p>
          <a:p>
            <a:pPr marL="255904">
              <a:lnSpc>
                <a:spcPct val="100000"/>
              </a:lnSpc>
              <a:spcBef>
                <a:spcPts val="930"/>
              </a:spcBef>
            </a:pP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Cụm </a:t>
            </a:r>
            <a:r>
              <a:rPr sz="700" spc="-25" dirty="0">
                <a:solidFill>
                  <a:srgbClr val="231F20"/>
                </a:solidFill>
                <a:latin typeface="Verdana"/>
                <a:cs typeface="Verdana"/>
              </a:rPr>
              <a:t>máy 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chủ </a:t>
            </a:r>
            <a:r>
              <a:rPr sz="700" spc="-25" dirty="0">
                <a:solidFill>
                  <a:srgbClr val="231F20"/>
                </a:solidFill>
                <a:latin typeface="Verdana"/>
                <a:cs typeface="Verdana"/>
              </a:rPr>
              <a:t>Web</a:t>
            </a:r>
            <a:r>
              <a:rPr sz="7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231F20"/>
                </a:solidFill>
                <a:latin typeface="Verdana"/>
                <a:cs typeface="Verdana"/>
              </a:rPr>
              <a:t>server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4" name="object 714"/>
          <p:cNvSpPr txBox="1"/>
          <p:nvPr/>
        </p:nvSpPr>
        <p:spPr>
          <a:xfrm>
            <a:off x="4697933" y="4084104"/>
            <a:ext cx="1498600" cy="40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Media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server</a:t>
            </a:r>
            <a:r>
              <a:rPr sz="1000" spc="-1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Media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server</a:t>
            </a:r>
            <a:endParaRPr sz="1000">
              <a:latin typeface="Verdana"/>
              <a:cs typeface="Verdana"/>
            </a:endParaRPr>
          </a:p>
          <a:p>
            <a:pPr marL="52705" algn="ctr">
              <a:lnSpc>
                <a:spcPct val="100000"/>
              </a:lnSpc>
              <a:spcBef>
                <a:spcPts val="930"/>
              </a:spcBef>
            </a:pP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Cụm </a:t>
            </a:r>
            <a:r>
              <a:rPr sz="700" spc="-25" dirty="0">
                <a:solidFill>
                  <a:srgbClr val="231F20"/>
                </a:solidFill>
                <a:latin typeface="Verdana"/>
                <a:cs typeface="Verdana"/>
              </a:rPr>
              <a:t>máy 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chủ </a:t>
            </a:r>
            <a:r>
              <a:rPr sz="700" spc="-20" dirty="0">
                <a:solidFill>
                  <a:srgbClr val="231F20"/>
                </a:solidFill>
                <a:latin typeface="Verdana"/>
                <a:cs typeface="Verdana"/>
              </a:rPr>
              <a:t>Media</a:t>
            </a:r>
            <a:r>
              <a:rPr sz="7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231F20"/>
                </a:solidFill>
                <a:latin typeface="Verdana"/>
                <a:cs typeface="Verdana"/>
              </a:rPr>
              <a:t>server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5" name="object 715"/>
          <p:cNvSpPr txBox="1"/>
          <p:nvPr/>
        </p:nvSpPr>
        <p:spPr>
          <a:xfrm>
            <a:off x="6509080" y="4084104"/>
            <a:ext cx="1466850" cy="40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799465" algn="l"/>
              </a:tabLst>
            </a:pP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App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server	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App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server</a:t>
            </a:r>
            <a:endParaRPr sz="1000">
              <a:latin typeface="Verdana"/>
              <a:cs typeface="Verdana"/>
            </a:endParaRPr>
          </a:p>
          <a:p>
            <a:pPr marR="26034" algn="ctr">
              <a:lnSpc>
                <a:spcPct val="100000"/>
              </a:lnSpc>
              <a:spcBef>
                <a:spcPts val="930"/>
              </a:spcBef>
            </a:pP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Cụm </a:t>
            </a:r>
            <a:r>
              <a:rPr sz="700" spc="-25" dirty="0">
                <a:solidFill>
                  <a:srgbClr val="231F20"/>
                </a:solidFill>
                <a:latin typeface="Verdana"/>
                <a:cs typeface="Verdana"/>
              </a:rPr>
              <a:t>máy 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chủ </a:t>
            </a:r>
            <a:r>
              <a:rPr sz="700" spc="-20" dirty="0">
                <a:solidFill>
                  <a:srgbClr val="231F20"/>
                </a:solidFill>
                <a:latin typeface="Verdana"/>
                <a:cs typeface="Verdana"/>
              </a:rPr>
              <a:t>App</a:t>
            </a:r>
            <a:r>
              <a:rPr sz="7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231F20"/>
                </a:solidFill>
                <a:latin typeface="Verdana"/>
                <a:cs typeface="Verdana"/>
              </a:rPr>
              <a:t>server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7930" y="612816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583" y="335229"/>
            <a:ext cx="2764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Triển khai </a:t>
            </a:r>
            <a:r>
              <a:rPr spc="-150" dirty="0"/>
              <a:t>cổng </a:t>
            </a:r>
            <a:r>
              <a:rPr spc="-155" dirty="0"/>
              <a:t>thông</a:t>
            </a:r>
            <a:r>
              <a:rPr spc="-25" dirty="0"/>
              <a:t> </a:t>
            </a:r>
            <a:r>
              <a:rPr spc="-165" dirty="0"/>
              <a:t>tin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53003" y="442010"/>
            <a:ext cx="7087234" cy="144145"/>
            <a:chOff x="3353003" y="442010"/>
            <a:chExt cx="7087234" cy="144145"/>
          </a:xfrm>
        </p:grpSpPr>
        <p:sp>
          <p:nvSpPr>
            <p:cNvPr id="5" name="object 5"/>
            <p:cNvSpPr/>
            <p:nvPr/>
          </p:nvSpPr>
          <p:spPr>
            <a:xfrm>
              <a:off x="10295953" y="442010"/>
              <a:ext cx="143992" cy="143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53003" y="514006"/>
              <a:ext cx="7002145" cy="0"/>
            </a:xfrm>
            <a:custGeom>
              <a:avLst/>
              <a:gdLst/>
              <a:ahLst/>
              <a:cxnLst/>
              <a:rect l="l" t="t" r="r" b="b"/>
              <a:pathLst>
                <a:path w="7002145">
                  <a:moveTo>
                    <a:pt x="700152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714" y="850620"/>
            <a:ext cx="10763250" cy="4765040"/>
            <a:chOff x="9714" y="850620"/>
            <a:chExt cx="10763250" cy="4765040"/>
          </a:xfrm>
        </p:grpSpPr>
        <p:sp>
          <p:nvSpPr>
            <p:cNvPr id="8" name="object 8"/>
            <p:cNvSpPr/>
            <p:nvPr/>
          </p:nvSpPr>
          <p:spPr>
            <a:xfrm>
              <a:off x="3955338" y="1307820"/>
              <a:ext cx="2912719" cy="29127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3827" y="1406321"/>
              <a:ext cx="2715895" cy="2715895"/>
            </a:xfrm>
            <a:custGeom>
              <a:avLst/>
              <a:gdLst/>
              <a:ahLst/>
              <a:cxnLst/>
              <a:rect l="l" t="t" r="r" b="b"/>
              <a:pathLst>
                <a:path w="2715895" h="2715895">
                  <a:moveTo>
                    <a:pt x="2413965" y="0"/>
                  </a:moveTo>
                  <a:lnTo>
                    <a:pt x="301777" y="0"/>
                  </a:lnTo>
                  <a:lnTo>
                    <a:pt x="252995" y="3968"/>
                  </a:lnTo>
                  <a:lnTo>
                    <a:pt x="206657" y="15449"/>
                  </a:lnTo>
                  <a:lnTo>
                    <a:pt x="163397" y="33811"/>
                  </a:lnTo>
                  <a:lnTo>
                    <a:pt x="123849" y="58419"/>
                  </a:lnTo>
                  <a:lnTo>
                    <a:pt x="88647" y="88641"/>
                  </a:lnTo>
                  <a:lnTo>
                    <a:pt x="58424" y="123841"/>
                  </a:lnTo>
                  <a:lnTo>
                    <a:pt x="33814" y="163387"/>
                  </a:lnTo>
                  <a:lnTo>
                    <a:pt x="15451" y="206646"/>
                  </a:lnTo>
                  <a:lnTo>
                    <a:pt x="3968" y="252983"/>
                  </a:lnTo>
                  <a:lnTo>
                    <a:pt x="0" y="301764"/>
                  </a:lnTo>
                  <a:lnTo>
                    <a:pt x="0" y="2413952"/>
                  </a:lnTo>
                  <a:lnTo>
                    <a:pt x="3968" y="2462734"/>
                  </a:lnTo>
                  <a:lnTo>
                    <a:pt x="15451" y="2509072"/>
                  </a:lnTo>
                  <a:lnTo>
                    <a:pt x="33814" y="2552331"/>
                  </a:lnTo>
                  <a:lnTo>
                    <a:pt x="58424" y="2591879"/>
                  </a:lnTo>
                  <a:lnTo>
                    <a:pt x="88647" y="2627082"/>
                  </a:lnTo>
                  <a:lnTo>
                    <a:pt x="123849" y="2657305"/>
                  </a:lnTo>
                  <a:lnTo>
                    <a:pt x="163397" y="2681915"/>
                  </a:lnTo>
                  <a:lnTo>
                    <a:pt x="206657" y="2700278"/>
                  </a:lnTo>
                  <a:lnTo>
                    <a:pt x="252995" y="2711761"/>
                  </a:lnTo>
                  <a:lnTo>
                    <a:pt x="301777" y="2715729"/>
                  </a:lnTo>
                  <a:lnTo>
                    <a:pt x="2413965" y="2715729"/>
                  </a:lnTo>
                  <a:lnTo>
                    <a:pt x="2462747" y="2711761"/>
                  </a:lnTo>
                  <a:lnTo>
                    <a:pt x="2509084" y="2700278"/>
                  </a:lnTo>
                  <a:lnTo>
                    <a:pt x="2552344" y="2681915"/>
                  </a:lnTo>
                  <a:lnTo>
                    <a:pt x="2591892" y="2657305"/>
                  </a:lnTo>
                  <a:lnTo>
                    <a:pt x="2627095" y="2627082"/>
                  </a:lnTo>
                  <a:lnTo>
                    <a:pt x="2657318" y="2591879"/>
                  </a:lnTo>
                  <a:lnTo>
                    <a:pt x="2681928" y="2552331"/>
                  </a:lnTo>
                  <a:lnTo>
                    <a:pt x="2700291" y="2509072"/>
                  </a:lnTo>
                  <a:lnTo>
                    <a:pt x="2711774" y="2462734"/>
                  </a:lnTo>
                  <a:lnTo>
                    <a:pt x="2715742" y="2413952"/>
                  </a:lnTo>
                  <a:lnTo>
                    <a:pt x="2715742" y="301764"/>
                  </a:lnTo>
                  <a:lnTo>
                    <a:pt x="2711774" y="252983"/>
                  </a:lnTo>
                  <a:lnTo>
                    <a:pt x="2700291" y="206646"/>
                  </a:lnTo>
                  <a:lnTo>
                    <a:pt x="2681928" y="163387"/>
                  </a:lnTo>
                  <a:lnTo>
                    <a:pt x="2657318" y="123841"/>
                  </a:lnTo>
                  <a:lnTo>
                    <a:pt x="2627095" y="88641"/>
                  </a:lnTo>
                  <a:lnTo>
                    <a:pt x="2591892" y="58419"/>
                  </a:lnTo>
                  <a:lnTo>
                    <a:pt x="2552344" y="33811"/>
                  </a:lnTo>
                  <a:lnTo>
                    <a:pt x="2509084" y="15449"/>
                  </a:lnTo>
                  <a:lnTo>
                    <a:pt x="2462747" y="3968"/>
                  </a:lnTo>
                  <a:lnTo>
                    <a:pt x="2413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82001" y="2244128"/>
              <a:ext cx="2912706" cy="29127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80490" y="2342616"/>
              <a:ext cx="2715895" cy="2715895"/>
            </a:xfrm>
            <a:custGeom>
              <a:avLst/>
              <a:gdLst/>
              <a:ahLst/>
              <a:cxnLst/>
              <a:rect l="l" t="t" r="r" b="b"/>
              <a:pathLst>
                <a:path w="2715895" h="2715895">
                  <a:moveTo>
                    <a:pt x="2413965" y="0"/>
                  </a:moveTo>
                  <a:lnTo>
                    <a:pt x="301777" y="0"/>
                  </a:lnTo>
                  <a:lnTo>
                    <a:pt x="252995" y="3968"/>
                  </a:lnTo>
                  <a:lnTo>
                    <a:pt x="206657" y="15449"/>
                  </a:lnTo>
                  <a:lnTo>
                    <a:pt x="163397" y="33811"/>
                  </a:lnTo>
                  <a:lnTo>
                    <a:pt x="123849" y="58419"/>
                  </a:lnTo>
                  <a:lnTo>
                    <a:pt x="88647" y="88641"/>
                  </a:lnTo>
                  <a:lnTo>
                    <a:pt x="58424" y="123841"/>
                  </a:lnTo>
                  <a:lnTo>
                    <a:pt x="33814" y="163387"/>
                  </a:lnTo>
                  <a:lnTo>
                    <a:pt x="15451" y="206646"/>
                  </a:lnTo>
                  <a:lnTo>
                    <a:pt x="3968" y="252983"/>
                  </a:lnTo>
                  <a:lnTo>
                    <a:pt x="0" y="301764"/>
                  </a:lnTo>
                  <a:lnTo>
                    <a:pt x="0" y="2413952"/>
                  </a:lnTo>
                  <a:lnTo>
                    <a:pt x="3968" y="2462734"/>
                  </a:lnTo>
                  <a:lnTo>
                    <a:pt x="15451" y="2509072"/>
                  </a:lnTo>
                  <a:lnTo>
                    <a:pt x="33814" y="2552331"/>
                  </a:lnTo>
                  <a:lnTo>
                    <a:pt x="58424" y="2591879"/>
                  </a:lnTo>
                  <a:lnTo>
                    <a:pt x="88647" y="2627082"/>
                  </a:lnTo>
                  <a:lnTo>
                    <a:pt x="123849" y="2657305"/>
                  </a:lnTo>
                  <a:lnTo>
                    <a:pt x="163397" y="2681915"/>
                  </a:lnTo>
                  <a:lnTo>
                    <a:pt x="206657" y="2700278"/>
                  </a:lnTo>
                  <a:lnTo>
                    <a:pt x="252995" y="2711761"/>
                  </a:lnTo>
                  <a:lnTo>
                    <a:pt x="301777" y="2715729"/>
                  </a:lnTo>
                  <a:lnTo>
                    <a:pt x="2413965" y="2715729"/>
                  </a:lnTo>
                  <a:lnTo>
                    <a:pt x="2462747" y="2711761"/>
                  </a:lnTo>
                  <a:lnTo>
                    <a:pt x="2509084" y="2700278"/>
                  </a:lnTo>
                  <a:lnTo>
                    <a:pt x="2552344" y="2681915"/>
                  </a:lnTo>
                  <a:lnTo>
                    <a:pt x="2591892" y="2657305"/>
                  </a:lnTo>
                  <a:lnTo>
                    <a:pt x="2627095" y="2627082"/>
                  </a:lnTo>
                  <a:lnTo>
                    <a:pt x="2657318" y="2591879"/>
                  </a:lnTo>
                  <a:lnTo>
                    <a:pt x="2681928" y="2552331"/>
                  </a:lnTo>
                  <a:lnTo>
                    <a:pt x="2700291" y="2509072"/>
                  </a:lnTo>
                  <a:lnTo>
                    <a:pt x="2711774" y="2462734"/>
                  </a:lnTo>
                  <a:lnTo>
                    <a:pt x="2715742" y="2413952"/>
                  </a:lnTo>
                  <a:lnTo>
                    <a:pt x="2715742" y="301764"/>
                  </a:lnTo>
                  <a:lnTo>
                    <a:pt x="2711774" y="252983"/>
                  </a:lnTo>
                  <a:lnTo>
                    <a:pt x="2700291" y="206646"/>
                  </a:lnTo>
                  <a:lnTo>
                    <a:pt x="2681928" y="163387"/>
                  </a:lnTo>
                  <a:lnTo>
                    <a:pt x="2657318" y="123841"/>
                  </a:lnTo>
                  <a:lnTo>
                    <a:pt x="2627095" y="88641"/>
                  </a:lnTo>
                  <a:lnTo>
                    <a:pt x="2591892" y="58420"/>
                  </a:lnTo>
                  <a:lnTo>
                    <a:pt x="2552344" y="33811"/>
                  </a:lnTo>
                  <a:lnTo>
                    <a:pt x="2509084" y="15449"/>
                  </a:lnTo>
                  <a:lnTo>
                    <a:pt x="2462747" y="3968"/>
                  </a:lnTo>
                  <a:lnTo>
                    <a:pt x="2413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46519" y="850620"/>
              <a:ext cx="4026407" cy="26852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8772" y="2244128"/>
              <a:ext cx="2912706" cy="29127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7260" y="2342616"/>
              <a:ext cx="2715895" cy="2715895"/>
            </a:xfrm>
            <a:custGeom>
              <a:avLst/>
              <a:gdLst/>
              <a:ahLst/>
              <a:cxnLst/>
              <a:rect l="l" t="t" r="r" b="b"/>
              <a:pathLst>
                <a:path w="2715895" h="2715895">
                  <a:moveTo>
                    <a:pt x="2413965" y="0"/>
                  </a:moveTo>
                  <a:lnTo>
                    <a:pt x="301777" y="0"/>
                  </a:lnTo>
                  <a:lnTo>
                    <a:pt x="252995" y="3968"/>
                  </a:lnTo>
                  <a:lnTo>
                    <a:pt x="206657" y="15449"/>
                  </a:lnTo>
                  <a:lnTo>
                    <a:pt x="163397" y="33811"/>
                  </a:lnTo>
                  <a:lnTo>
                    <a:pt x="123849" y="58419"/>
                  </a:lnTo>
                  <a:lnTo>
                    <a:pt x="88647" y="88641"/>
                  </a:lnTo>
                  <a:lnTo>
                    <a:pt x="58424" y="123841"/>
                  </a:lnTo>
                  <a:lnTo>
                    <a:pt x="33814" y="163387"/>
                  </a:lnTo>
                  <a:lnTo>
                    <a:pt x="15451" y="206646"/>
                  </a:lnTo>
                  <a:lnTo>
                    <a:pt x="3968" y="252983"/>
                  </a:lnTo>
                  <a:lnTo>
                    <a:pt x="0" y="301764"/>
                  </a:lnTo>
                  <a:lnTo>
                    <a:pt x="0" y="2413952"/>
                  </a:lnTo>
                  <a:lnTo>
                    <a:pt x="3968" y="2462734"/>
                  </a:lnTo>
                  <a:lnTo>
                    <a:pt x="15451" y="2509072"/>
                  </a:lnTo>
                  <a:lnTo>
                    <a:pt x="33814" y="2552331"/>
                  </a:lnTo>
                  <a:lnTo>
                    <a:pt x="58424" y="2591879"/>
                  </a:lnTo>
                  <a:lnTo>
                    <a:pt x="88647" y="2627082"/>
                  </a:lnTo>
                  <a:lnTo>
                    <a:pt x="123849" y="2657305"/>
                  </a:lnTo>
                  <a:lnTo>
                    <a:pt x="163397" y="2681915"/>
                  </a:lnTo>
                  <a:lnTo>
                    <a:pt x="206657" y="2700278"/>
                  </a:lnTo>
                  <a:lnTo>
                    <a:pt x="252995" y="2711761"/>
                  </a:lnTo>
                  <a:lnTo>
                    <a:pt x="301777" y="2715729"/>
                  </a:lnTo>
                  <a:lnTo>
                    <a:pt x="2413965" y="2715729"/>
                  </a:lnTo>
                  <a:lnTo>
                    <a:pt x="2462747" y="2711761"/>
                  </a:lnTo>
                  <a:lnTo>
                    <a:pt x="2509084" y="2700278"/>
                  </a:lnTo>
                  <a:lnTo>
                    <a:pt x="2552344" y="2681915"/>
                  </a:lnTo>
                  <a:lnTo>
                    <a:pt x="2591892" y="2657305"/>
                  </a:lnTo>
                  <a:lnTo>
                    <a:pt x="2627095" y="2627082"/>
                  </a:lnTo>
                  <a:lnTo>
                    <a:pt x="2657318" y="2591879"/>
                  </a:lnTo>
                  <a:lnTo>
                    <a:pt x="2681928" y="2552331"/>
                  </a:lnTo>
                  <a:lnTo>
                    <a:pt x="2700291" y="2509072"/>
                  </a:lnTo>
                  <a:lnTo>
                    <a:pt x="2711774" y="2462734"/>
                  </a:lnTo>
                  <a:lnTo>
                    <a:pt x="2715742" y="2413952"/>
                  </a:lnTo>
                  <a:lnTo>
                    <a:pt x="2715742" y="301764"/>
                  </a:lnTo>
                  <a:lnTo>
                    <a:pt x="2711774" y="252983"/>
                  </a:lnTo>
                  <a:lnTo>
                    <a:pt x="2700291" y="206646"/>
                  </a:lnTo>
                  <a:lnTo>
                    <a:pt x="2681928" y="163387"/>
                  </a:lnTo>
                  <a:lnTo>
                    <a:pt x="2657318" y="123841"/>
                  </a:lnTo>
                  <a:lnTo>
                    <a:pt x="2627095" y="88641"/>
                  </a:lnTo>
                  <a:lnTo>
                    <a:pt x="2591892" y="58420"/>
                  </a:lnTo>
                  <a:lnTo>
                    <a:pt x="2552344" y="33811"/>
                  </a:lnTo>
                  <a:lnTo>
                    <a:pt x="2509084" y="15449"/>
                  </a:lnTo>
                  <a:lnTo>
                    <a:pt x="2462747" y="3968"/>
                  </a:lnTo>
                  <a:lnTo>
                    <a:pt x="2413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14" y="850620"/>
              <a:ext cx="4026408" cy="26852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1062" y="2929928"/>
              <a:ext cx="4026407" cy="26852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02418" y="3101873"/>
            <a:ext cx="2378710" cy="176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057A5"/>
                </a:solidFill>
                <a:latin typeface="FontAwesome"/>
                <a:cs typeface="FontAwesome"/>
              </a:rPr>
              <a:t></a:t>
            </a:r>
            <a:r>
              <a:rPr sz="1200" spc="-35" dirty="0">
                <a:solidFill>
                  <a:srgbClr val="7057A5"/>
                </a:solidFill>
                <a:latin typeface="FontAwesome"/>
                <a:cs typeface="FontAwesome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Verdana"/>
                <a:cs typeface="Verdana"/>
              </a:rPr>
              <a:t>Khảo</a:t>
            </a:r>
            <a:r>
              <a:rPr sz="12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sát</a:t>
            </a:r>
            <a:r>
              <a:rPr sz="12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thực</a:t>
            </a:r>
            <a:r>
              <a:rPr sz="12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tế</a:t>
            </a:r>
            <a:r>
              <a:rPr sz="12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và</a:t>
            </a:r>
            <a:r>
              <a:rPr sz="12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yêu</a:t>
            </a:r>
            <a:r>
              <a:rPr sz="12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cầu</a:t>
            </a:r>
            <a:r>
              <a:rPr sz="12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Verdana"/>
                <a:cs typeface="Verdana"/>
              </a:rPr>
              <a:t>của 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tổ</a:t>
            </a:r>
            <a:r>
              <a:rPr sz="12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chức</a:t>
            </a:r>
            <a:endParaRPr sz="12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75"/>
              </a:spcBef>
            </a:pPr>
            <a:r>
              <a:rPr sz="1200" dirty="0">
                <a:solidFill>
                  <a:srgbClr val="7057A5"/>
                </a:solidFill>
                <a:latin typeface="FontAwesome"/>
                <a:cs typeface="FontAwesome"/>
              </a:rPr>
              <a:t> </a:t>
            </a:r>
            <a:r>
              <a:rPr sz="1200" spc="-30" dirty="0">
                <a:solidFill>
                  <a:srgbClr val="231F20"/>
                </a:solidFill>
                <a:latin typeface="Verdana"/>
                <a:cs typeface="Verdana"/>
              </a:rPr>
              <a:t>Khảo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sát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người</a:t>
            </a:r>
            <a:r>
              <a:rPr sz="1200" spc="-2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dùng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80"/>
              </a:spcBef>
            </a:pPr>
            <a:r>
              <a:rPr sz="1200" dirty="0">
                <a:solidFill>
                  <a:srgbClr val="7057A5"/>
                </a:solidFill>
                <a:latin typeface="FontAwesome"/>
                <a:cs typeface="FontAwesome"/>
              </a:rPr>
              <a:t> </a:t>
            </a:r>
            <a:r>
              <a:rPr sz="1200" spc="-30" dirty="0">
                <a:solidFill>
                  <a:srgbClr val="231F20"/>
                </a:solidFill>
                <a:latin typeface="Verdana"/>
                <a:cs typeface="Verdana"/>
              </a:rPr>
              <a:t>Họp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và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phân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tích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kết 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quả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khảo  sát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75"/>
              </a:spcBef>
            </a:pPr>
            <a:r>
              <a:rPr sz="1200" dirty="0">
                <a:solidFill>
                  <a:srgbClr val="7057A5"/>
                </a:solidFill>
                <a:latin typeface="FontAwesome"/>
                <a:cs typeface="FontAwesome"/>
              </a:rPr>
              <a:t></a:t>
            </a:r>
            <a:r>
              <a:rPr sz="1200" spc="-65" dirty="0">
                <a:solidFill>
                  <a:srgbClr val="7057A5"/>
                </a:solidFill>
                <a:latin typeface="FontAwesome"/>
                <a:cs typeface="FontAwesome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Xác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định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và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đưa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ra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tư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vấn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những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yêu 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cầu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tính </a:t>
            </a:r>
            <a:r>
              <a:rPr sz="1200" spc="-30" dirty="0">
                <a:solidFill>
                  <a:srgbClr val="231F20"/>
                </a:solidFill>
                <a:latin typeface="Verdana"/>
                <a:cs typeface="Verdana"/>
              </a:rPr>
              <a:t>năng/nội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dung </a:t>
            </a:r>
            <a:r>
              <a:rPr sz="1200" spc="-25" dirty="0">
                <a:solidFill>
                  <a:srgbClr val="231F20"/>
                </a:solidFill>
                <a:latin typeface="Verdana"/>
                <a:cs typeface="Verdana"/>
              </a:rPr>
              <a:t>cần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thực</a:t>
            </a:r>
            <a:r>
              <a:rPr sz="12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hiện</a:t>
            </a:r>
            <a:endParaRPr sz="12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80"/>
              </a:spcBef>
            </a:pPr>
            <a:r>
              <a:rPr sz="1200" dirty="0">
                <a:solidFill>
                  <a:srgbClr val="7057A5"/>
                </a:solidFill>
                <a:latin typeface="FontAwesome"/>
                <a:cs typeface="FontAwesome"/>
              </a:rPr>
              <a:t>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Xây dựng </a:t>
            </a:r>
            <a:r>
              <a:rPr sz="1200" spc="-15" dirty="0">
                <a:solidFill>
                  <a:srgbClr val="231F20"/>
                </a:solidFill>
                <a:latin typeface="Verdana"/>
                <a:cs typeface="Verdana"/>
              </a:rPr>
              <a:t>báo</a:t>
            </a:r>
            <a:r>
              <a:rPr sz="1200" spc="-2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Verdana"/>
                <a:cs typeface="Verdana"/>
              </a:rPr>
              <a:t>giá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0283" y="1307820"/>
            <a:ext cx="3109696" cy="17697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3418" y="1172218"/>
            <a:ext cx="2146300" cy="1130935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800" b="1" u="heavy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o Naskh Arabic UI"/>
                <a:cs typeface="Noto Naskh Arabic UI"/>
              </a:rPr>
              <a:t>0</a:t>
            </a:r>
            <a:r>
              <a:rPr sz="2800" b="1" spc="35" dirty="0">
                <a:solidFill>
                  <a:srgbClr val="FFFFFF"/>
                </a:solidFill>
                <a:latin typeface="Noto Naskh Arabic UI"/>
                <a:cs typeface="Noto Naskh Arabic UI"/>
              </a:rPr>
              <a:t>1</a:t>
            </a:r>
            <a:endParaRPr sz="2800">
              <a:latin typeface="Noto Naskh Arabic UI"/>
              <a:cs typeface="Noto Naskh Arabic UI"/>
            </a:endParaRPr>
          </a:p>
          <a:p>
            <a:pPr marL="370205">
              <a:lnSpc>
                <a:spcPct val="100000"/>
              </a:lnSpc>
              <a:spcBef>
                <a:spcPts val="1245"/>
              </a:spcBef>
            </a:pPr>
            <a:r>
              <a:rPr sz="1800" b="1" spc="-165" dirty="0">
                <a:solidFill>
                  <a:srgbClr val="FFFFFF"/>
                </a:solidFill>
                <a:latin typeface="Verdana"/>
                <a:cs typeface="Verdana"/>
              </a:rPr>
              <a:t>Khảo 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sát </a:t>
            </a:r>
            <a:r>
              <a:rPr sz="1800" b="1" spc="-300" dirty="0">
                <a:solidFill>
                  <a:srgbClr val="FFFFFF"/>
                </a:solidFill>
                <a:latin typeface="Verdana"/>
                <a:cs typeface="Verdana"/>
              </a:rPr>
              <a:t>Tư</a:t>
            </a:r>
            <a:r>
              <a:rPr sz="18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55" dirty="0">
                <a:solidFill>
                  <a:srgbClr val="FFFFFF"/>
                </a:solidFill>
                <a:latin typeface="Verdana"/>
                <a:cs typeface="Verdana"/>
              </a:rPr>
              <a:t>vấn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56863" y="3387128"/>
            <a:ext cx="3109683" cy="17697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545641" y="3101873"/>
            <a:ext cx="23780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DBF89"/>
                </a:solidFill>
                <a:latin typeface="FontAwesome"/>
                <a:cs typeface="FontAwesome"/>
              </a:rPr>
              <a:t>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Dựng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khung </a:t>
            </a:r>
            <a:r>
              <a:rPr sz="1200" spc="-25" dirty="0">
                <a:solidFill>
                  <a:srgbClr val="231F20"/>
                </a:solidFill>
                <a:latin typeface="Verdana"/>
                <a:cs typeface="Verdana"/>
              </a:rPr>
              <a:t>giao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diện </a:t>
            </a:r>
            <a:r>
              <a:rPr sz="1200" spc="-25" dirty="0">
                <a:solidFill>
                  <a:srgbClr val="231F20"/>
                </a:solidFill>
                <a:latin typeface="Verdana"/>
                <a:cs typeface="Verdana"/>
              </a:rPr>
              <a:t>bằng 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HTML/CSS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DBF89"/>
                </a:solidFill>
                <a:latin typeface="FontAwesome"/>
                <a:cs typeface="FontAwesome"/>
              </a:rPr>
              <a:t> </a:t>
            </a:r>
            <a:r>
              <a:rPr sz="1200" spc="-20" dirty="0">
                <a:solidFill>
                  <a:srgbClr val="231F20"/>
                </a:solidFill>
                <a:latin typeface="Verdana"/>
                <a:cs typeface="Verdana"/>
              </a:rPr>
              <a:t>Lập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trình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chức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năng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5DBF89"/>
                </a:solidFill>
                <a:latin typeface="FontAwesome"/>
                <a:cs typeface="FontAwesome"/>
              </a:rPr>
              <a:t>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Kiếm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thử 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logic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hoạt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động,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khắc 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phục lỗi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phát</a:t>
            </a:r>
            <a:r>
              <a:rPr sz="1200" spc="-1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sinh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5DBF89"/>
                </a:solidFill>
                <a:latin typeface="FontAwesome"/>
                <a:cs typeface="FontAwesome"/>
              </a:rPr>
              <a:t>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Bàn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giao,</a:t>
            </a:r>
            <a:r>
              <a:rPr sz="12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Verdana"/>
                <a:cs typeface="Verdana"/>
              </a:rPr>
              <a:t>tập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huấn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sử</a:t>
            </a:r>
            <a:r>
              <a:rPr sz="12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dụng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vận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hành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83514" y="1307820"/>
            <a:ext cx="3109696" cy="17697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26642" y="1172218"/>
            <a:ext cx="2414270" cy="1130935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800" b="1" u="heavy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o Naskh Arabic UI"/>
                <a:cs typeface="Noto Naskh Arabic UI"/>
              </a:rPr>
              <a:t>0</a:t>
            </a:r>
            <a:r>
              <a:rPr sz="2800" b="1" spc="35" dirty="0">
                <a:solidFill>
                  <a:srgbClr val="FFFFFF"/>
                </a:solidFill>
                <a:latin typeface="Noto Naskh Arabic UI"/>
                <a:cs typeface="Noto Naskh Arabic UI"/>
              </a:rPr>
              <a:t>3</a:t>
            </a:r>
            <a:endParaRPr sz="2800">
              <a:latin typeface="Noto Naskh Arabic UI"/>
              <a:cs typeface="Noto Naskh Arabic UI"/>
            </a:endParaRPr>
          </a:p>
          <a:p>
            <a:pPr marL="370205">
              <a:lnSpc>
                <a:spcPct val="100000"/>
              </a:lnSpc>
              <a:spcBef>
                <a:spcPts val="1245"/>
              </a:spcBef>
            </a:pP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Lập </a:t>
            </a:r>
            <a:r>
              <a:rPr sz="1800" b="1" spc="-165" dirty="0">
                <a:solidFill>
                  <a:srgbClr val="FFFFFF"/>
                </a:solidFill>
                <a:latin typeface="Verdana"/>
                <a:cs typeface="Verdana"/>
              </a:rPr>
              <a:t>trình </a:t>
            </a:r>
            <a:r>
              <a:rPr sz="1800" b="1" spc="-200" dirty="0">
                <a:solidFill>
                  <a:srgbClr val="FFFFFF"/>
                </a:solidFill>
                <a:latin typeface="Verdana"/>
                <a:cs typeface="Verdana"/>
              </a:rPr>
              <a:t>Kiểm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00" dirty="0">
                <a:solidFill>
                  <a:srgbClr val="FFFFFF"/>
                </a:solidFill>
                <a:latin typeface="Verdana"/>
                <a:cs typeface="Verdana"/>
              </a:rPr>
              <a:t>thử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8216" y="3879525"/>
            <a:ext cx="2482850" cy="111315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800" b="1" spc="-170" dirty="0">
                <a:solidFill>
                  <a:srgbClr val="FFFFFF"/>
                </a:solidFill>
                <a:latin typeface="Verdana"/>
                <a:cs typeface="Verdana"/>
              </a:rPr>
              <a:t>Phác 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thảo </a:t>
            </a:r>
            <a:r>
              <a:rPr sz="1800" b="1" spc="-155" dirty="0">
                <a:solidFill>
                  <a:srgbClr val="FFFFFF"/>
                </a:solidFill>
                <a:latin typeface="Verdana"/>
                <a:cs typeface="Verdana"/>
              </a:rPr>
              <a:t>Thiết</a:t>
            </a:r>
            <a:r>
              <a:rPr sz="18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90" dirty="0">
                <a:solidFill>
                  <a:srgbClr val="FFFFFF"/>
                </a:solidFill>
                <a:latin typeface="Verdana"/>
                <a:cs typeface="Verdana"/>
              </a:rPr>
              <a:t>kế</a:t>
            </a:r>
            <a:endParaRPr sz="18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850"/>
              </a:spcBef>
            </a:pPr>
            <a:r>
              <a:rPr sz="2800" b="1" spc="35" dirty="0">
                <a:solidFill>
                  <a:srgbClr val="FFFFFF"/>
                </a:solidFill>
                <a:latin typeface="Noto Naskh Arabic UI"/>
                <a:cs typeface="Noto Naskh Arabic UI"/>
              </a:rPr>
              <a:t>02</a:t>
            </a:r>
            <a:endParaRPr sz="2800">
              <a:latin typeface="Noto Naskh Arabic UI"/>
              <a:cs typeface="Noto Naskh Arabic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66776" y="4545393"/>
            <a:ext cx="140970" cy="40640"/>
          </a:xfrm>
          <a:custGeom>
            <a:avLst/>
            <a:gdLst/>
            <a:ahLst/>
            <a:cxnLst/>
            <a:rect l="l" t="t" r="r" b="b"/>
            <a:pathLst>
              <a:path w="140970" h="40639">
                <a:moveTo>
                  <a:pt x="140500" y="0"/>
                </a:moveTo>
                <a:lnTo>
                  <a:pt x="0" y="0"/>
                </a:lnTo>
                <a:lnTo>
                  <a:pt x="0" y="40144"/>
                </a:lnTo>
                <a:lnTo>
                  <a:pt x="140500" y="40144"/>
                </a:lnTo>
                <a:lnTo>
                  <a:pt x="140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235881" y="1531746"/>
            <a:ext cx="235204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5886D"/>
                </a:solidFill>
                <a:latin typeface="FontAwesome"/>
                <a:cs typeface="FontAwesome"/>
              </a:rPr>
              <a:t>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Xây dựng thông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tin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và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luồng  </a:t>
            </a:r>
            <a:r>
              <a:rPr sz="1200" spc="-5" dirty="0">
                <a:solidFill>
                  <a:srgbClr val="231F20"/>
                </a:solidFill>
                <a:latin typeface="Verdana"/>
                <a:cs typeface="Verdana"/>
              </a:rPr>
              <a:t>các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chức</a:t>
            </a:r>
            <a:r>
              <a:rPr sz="1200" spc="-1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năng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5886D"/>
                </a:solidFill>
                <a:latin typeface="FontAwesome"/>
                <a:cs typeface="FontAwesome"/>
              </a:rPr>
              <a:t> </a:t>
            </a:r>
            <a:r>
              <a:rPr sz="1200" spc="-25" dirty="0">
                <a:solidFill>
                  <a:srgbClr val="231F20"/>
                </a:solidFill>
                <a:latin typeface="Verdana"/>
                <a:cs typeface="Verdana"/>
              </a:rPr>
              <a:t>Phác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thảo sơ</a:t>
            </a:r>
            <a:r>
              <a:rPr sz="1200" spc="-2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Verdana"/>
                <a:cs typeface="Verdana"/>
              </a:rPr>
              <a:t>bộ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5886D"/>
                </a:solidFill>
                <a:latin typeface="FontAwesome"/>
                <a:cs typeface="FontAwesome"/>
              </a:rPr>
              <a:t>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Kiếm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thử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tính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khả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dụng </a:t>
            </a:r>
            <a:r>
              <a:rPr sz="1200" spc="-30" dirty="0">
                <a:solidFill>
                  <a:srgbClr val="231F20"/>
                </a:solidFill>
                <a:latin typeface="Verdana"/>
                <a:cs typeface="Verdana"/>
              </a:rPr>
              <a:t>của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từng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chức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năng,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luồng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thông</a:t>
            </a:r>
            <a:r>
              <a:rPr sz="1200" spc="-2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tin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5886D"/>
                </a:solidFill>
                <a:latin typeface="FontAwesome"/>
                <a:cs typeface="FontAwesome"/>
              </a:rPr>
              <a:t>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Điều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chỉnh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thiết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kế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khó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sử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dụng  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cho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người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dùng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5886D"/>
                </a:solidFill>
                <a:latin typeface="FontAwesome"/>
                <a:cs typeface="FontAwesome"/>
              </a:rPr>
              <a:t>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Thiết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kế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lại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hoàn</a:t>
            </a:r>
            <a:r>
              <a:rPr sz="1200" spc="-1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chỉnh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5886D"/>
                </a:solidFill>
                <a:latin typeface="FontAwesome"/>
                <a:cs typeface="FontAwesome"/>
              </a:rPr>
              <a:t>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Thương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thảo hợp</a:t>
            </a:r>
            <a:r>
              <a:rPr sz="1200" spc="-1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Verdana"/>
                <a:cs typeface="Verdana"/>
              </a:rPr>
              <a:t>đồng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60330" y="6121570"/>
            <a:ext cx="592455" cy="1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Triển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khai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480175"/>
            <a:chOff x="0" y="0"/>
            <a:chExt cx="10800080" cy="64801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480175"/>
            </a:xfrm>
            <a:custGeom>
              <a:avLst/>
              <a:gdLst/>
              <a:ahLst/>
              <a:cxnLst/>
              <a:rect l="l" t="t" r="r" b="b"/>
              <a:pathLst>
                <a:path w="10800080" h="6480175">
                  <a:moveTo>
                    <a:pt x="9640912" y="0"/>
                  </a:moveTo>
                  <a:lnTo>
                    <a:pt x="0" y="0"/>
                  </a:lnTo>
                  <a:lnTo>
                    <a:pt x="0" y="6479997"/>
                  </a:lnTo>
                  <a:lnTo>
                    <a:pt x="10799953" y="6479997"/>
                  </a:lnTo>
                  <a:lnTo>
                    <a:pt x="10799953" y="1614855"/>
                  </a:lnTo>
                  <a:lnTo>
                    <a:pt x="9640912" y="0"/>
                  </a:lnTo>
                  <a:close/>
                </a:path>
              </a:pathLst>
            </a:custGeom>
            <a:solidFill>
              <a:srgbClr val="384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14347"/>
              <a:ext cx="10799952" cy="26212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1663" y="540003"/>
              <a:ext cx="1808480" cy="1074420"/>
            </a:xfrm>
            <a:custGeom>
              <a:avLst/>
              <a:gdLst/>
              <a:ahLst/>
              <a:cxnLst/>
              <a:rect l="l" t="t" r="r" b="b"/>
              <a:pathLst>
                <a:path w="1808479" h="1074420">
                  <a:moveTo>
                    <a:pt x="1036967" y="0"/>
                  </a:moveTo>
                  <a:lnTo>
                    <a:pt x="0" y="1074356"/>
                  </a:lnTo>
                  <a:lnTo>
                    <a:pt x="1808289" y="1074293"/>
                  </a:lnTo>
                  <a:lnTo>
                    <a:pt x="1036967" y="0"/>
                  </a:lnTo>
                  <a:close/>
                </a:path>
              </a:pathLst>
            </a:custGeom>
            <a:solidFill>
              <a:srgbClr val="F05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614360"/>
              <a:ext cx="4378795" cy="4865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28631" y="539965"/>
              <a:ext cx="771321" cy="1074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74251" y="2419501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80" h="246380">
                  <a:moveTo>
                    <a:pt x="246278" y="123126"/>
                  </a:moveTo>
                  <a:lnTo>
                    <a:pt x="245770" y="112128"/>
                  </a:lnTo>
                  <a:lnTo>
                    <a:pt x="244259" y="101193"/>
                  </a:lnTo>
                  <a:lnTo>
                    <a:pt x="236905" y="76962"/>
                  </a:lnTo>
                  <a:lnTo>
                    <a:pt x="236562" y="75247"/>
                  </a:lnTo>
                  <a:lnTo>
                    <a:pt x="233553" y="70789"/>
                  </a:lnTo>
                  <a:lnTo>
                    <a:pt x="233553" y="123126"/>
                  </a:lnTo>
                  <a:lnTo>
                    <a:pt x="226491" y="157949"/>
                  </a:lnTo>
                  <a:lnTo>
                    <a:pt x="221576" y="157949"/>
                  </a:lnTo>
                  <a:lnTo>
                    <a:pt x="221576" y="170649"/>
                  </a:lnTo>
                  <a:lnTo>
                    <a:pt x="217576" y="176847"/>
                  </a:lnTo>
                  <a:lnTo>
                    <a:pt x="201980" y="199961"/>
                  </a:lnTo>
                  <a:lnTo>
                    <a:pt x="188798" y="209511"/>
                  </a:lnTo>
                  <a:lnTo>
                    <a:pt x="167944" y="223583"/>
                  </a:lnTo>
                  <a:lnTo>
                    <a:pt x="162750" y="224904"/>
                  </a:lnTo>
                  <a:lnTo>
                    <a:pt x="175602" y="210591"/>
                  </a:lnTo>
                  <a:lnTo>
                    <a:pt x="191287" y="171500"/>
                  </a:lnTo>
                  <a:lnTo>
                    <a:pt x="191376" y="170649"/>
                  </a:lnTo>
                  <a:lnTo>
                    <a:pt x="221576" y="170649"/>
                  </a:lnTo>
                  <a:lnTo>
                    <a:pt x="221576" y="157949"/>
                  </a:lnTo>
                  <a:lnTo>
                    <a:pt x="192887" y="157949"/>
                  </a:lnTo>
                  <a:lnTo>
                    <a:pt x="197015" y="123126"/>
                  </a:lnTo>
                  <a:lnTo>
                    <a:pt x="192887" y="88315"/>
                  </a:lnTo>
                  <a:lnTo>
                    <a:pt x="226491" y="88315"/>
                  </a:lnTo>
                  <a:lnTo>
                    <a:pt x="233553" y="123126"/>
                  </a:lnTo>
                  <a:lnTo>
                    <a:pt x="233553" y="70789"/>
                  </a:lnTo>
                  <a:lnTo>
                    <a:pt x="221551" y="53009"/>
                  </a:lnTo>
                  <a:lnTo>
                    <a:pt x="221551" y="75603"/>
                  </a:lnTo>
                  <a:lnTo>
                    <a:pt x="191376" y="75603"/>
                  </a:lnTo>
                  <a:lnTo>
                    <a:pt x="191287" y="74764"/>
                  </a:lnTo>
                  <a:lnTo>
                    <a:pt x="184302" y="57365"/>
                  </a:lnTo>
                  <a:lnTo>
                    <a:pt x="184302" y="123126"/>
                  </a:lnTo>
                  <a:lnTo>
                    <a:pt x="180276" y="157949"/>
                  </a:lnTo>
                  <a:lnTo>
                    <a:pt x="177507" y="157949"/>
                  </a:lnTo>
                  <a:lnTo>
                    <a:pt x="177507" y="170649"/>
                  </a:lnTo>
                  <a:lnTo>
                    <a:pt x="166141" y="200787"/>
                  </a:lnTo>
                  <a:lnTo>
                    <a:pt x="146672" y="224713"/>
                  </a:lnTo>
                  <a:lnTo>
                    <a:pt x="129476" y="231165"/>
                  </a:lnTo>
                  <a:lnTo>
                    <a:pt x="129476" y="170649"/>
                  </a:lnTo>
                  <a:lnTo>
                    <a:pt x="177507" y="170649"/>
                  </a:lnTo>
                  <a:lnTo>
                    <a:pt x="177507" y="157949"/>
                  </a:lnTo>
                  <a:lnTo>
                    <a:pt x="129476" y="157949"/>
                  </a:lnTo>
                  <a:lnTo>
                    <a:pt x="129476" y="88315"/>
                  </a:lnTo>
                  <a:lnTo>
                    <a:pt x="180276" y="88315"/>
                  </a:lnTo>
                  <a:lnTo>
                    <a:pt x="184302" y="123126"/>
                  </a:lnTo>
                  <a:lnTo>
                    <a:pt x="184302" y="57365"/>
                  </a:lnTo>
                  <a:lnTo>
                    <a:pt x="177495" y="40398"/>
                  </a:lnTo>
                  <a:lnTo>
                    <a:pt x="177495" y="75603"/>
                  </a:lnTo>
                  <a:lnTo>
                    <a:pt x="129476" y="75603"/>
                  </a:lnTo>
                  <a:lnTo>
                    <a:pt x="129476" y="15100"/>
                  </a:lnTo>
                  <a:lnTo>
                    <a:pt x="146672" y="21551"/>
                  </a:lnTo>
                  <a:lnTo>
                    <a:pt x="166141" y="45478"/>
                  </a:lnTo>
                  <a:lnTo>
                    <a:pt x="177495" y="75603"/>
                  </a:lnTo>
                  <a:lnTo>
                    <a:pt x="177495" y="40398"/>
                  </a:lnTo>
                  <a:lnTo>
                    <a:pt x="175602" y="35674"/>
                  </a:lnTo>
                  <a:lnTo>
                    <a:pt x="162750" y="21374"/>
                  </a:lnTo>
                  <a:lnTo>
                    <a:pt x="167944" y="22694"/>
                  </a:lnTo>
                  <a:lnTo>
                    <a:pt x="188798" y="36766"/>
                  </a:lnTo>
                  <a:lnTo>
                    <a:pt x="201980" y="46316"/>
                  </a:lnTo>
                  <a:lnTo>
                    <a:pt x="217576" y="69430"/>
                  </a:lnTo>
                  <a:lnTo>
                    <a:pt x="221551" y="75603"/>
                  </a:lnTo>
                  <a:lnTo>
                    <a:pt x="221551" y="53009"/>
                  </a:lnTo>
                  <a:lnTo>
                    <a:pt x="210146" y="36106"/>
                  </a:lnTo>
                  <a:lnTo>
                    <a:pt x="175742" y="12890"/>
                  </a:lnTo>
                  <a:lnTo>
                    <a:pt x="175488" y="12712"/>
                  </a:lnTo>
                  <a:lnTo>
                    <a:pt x="171005" y="9702"/>
                  </a:lnTo>
                  <a:lnTo>
                    <a:pt x="123126" y="0"/>
                  </a:lnTo>
                  <a:lnTo>
                    <a:pt x="119608" y="0"/>
                  </a:lnTo>
                  <a:lnTo>
                    <a:pt x="118719" y="901"/>
                  </a:lnTo>
                  <a:lnTo>
                    <a:pt x="116776" y="1295"/>
                  </a:lnTo>
                  <a:lnTo>
                    <a:pt x="116776" y="231165"/>
                  </a:lnTo>
                  <a:lnTo>
                    <a:pt x="99568" y="224713"/>
                  </a:lnTo>
                  <a:lnTo>
                    <a:pt x="84150" y="205790"/>
                  </a:lnTo>
                  <a:lnTo>
                    <a:pt x="84150" y="225666"/>
                  </a:lnTo>
                  <a:lnTo>
                    <a:pt x="80187" y="224853"/>
                  </a:lnTo>
                  <a:lnTo>
                    <a:pt x="45085" y="201168"/>
                  </a:lnTo>
                  <a:lnTo>
                    <a:pt x="24485" y="170649"/>
                  </a:lnTo>
                  <a:lnTo>
                    <a:pt x="54825" y="170649"/>
                  </a:lnTo>
                  <a:lnTo>
                    <a:pt x="54927" y="171500"/>
                  </a:lnTo>
                  <a:lnTo>
                    <a:pt x="70624" y="210591"/>
                  </a:lnTo>
                  <a:lnTo>
                    <a:pt x="84150" y="225666"/>
                  </a:lnTo>
                  <a:lnTo>
                    <a:pt x="84150" y="205790"/>
                  </a:lnTo>
                  <a:lnTo>
                    <a:pt x="80086" y="200787"/>
                  </a:lnTo>
                  <a:lnTo>
                    <a:pt x="68707" y="170649"/>
                  </a:lnTo>
                  <a:lnTo>
                    <a:pt x="116776" y="170649"/>
                  </a:lnTo>
                  <a:lnTo>
                    <a:pt x="116776" y="157949"/>
                  </a:lnTo>
                  <a:lnTo>
                    <a:pt x="65925" y="157949"/>
                  </a:lnTo>
                  <a:lnTo>
                    <a:pt x="61925" y="123126"/>
                  </a:lnTo>
                  <a:lnTo>
                    <a:pt x="65925" y="88315"/>
                  </a:lnTo>
                  <a:lnTo>
                    <a:pt x="116776" y="88315"/>
                  </a:lnTo>
                  <a:lnTo>
                    <a:pt x="116776" y="75603"/>
                  </a:lnTo>
                  <a:lnTo>
                    <a:pt x="68707" y="75603"/>
                  </a:lnTo>
                  <a:lnTo>
                    <a:pt x="80086" y="45478"/>
                  </a:lnTo>
                  <a:lnTo>
                    <a:pt x="99568" y="21551"/>
                  </a:lnTo>
                  <a:lnTo>
                    <a:pt x="116776" y="15100"/>
                  </a:lnTo>
                  <a:lnTo>
                    <a:pt x="116776" y="1295"/>
                  </a:lnTo>
                  <a:lnTo>
                    <a:pt x="84150" y="7899"/>
                  </a:lnTo>
                  <a:lnTo>
                    <a:pt x="84150" y="20612"/>
                  </a:lnTo>
                  <a:lnTo>
                    <a:pt x="70624" y="35674"/>
                  </a:lnTo>
                  <a:lnTo>
                    <a:pt x="54927" y="74764"/>
                  </a:lnTo>
                  <a:lnTo>
                    <a:pt x="54825" y="75603"/>
                  </a:lnTo>
                  <a:lnTo>
                    <a:pt x="53314" y="75603"/>
                  </a:lnTo>
                  <a:lnTo>
                    <a:pt x="53314" y="88315"/>
                  </a:lnTo>
                  <a:lnTo>
                    <a:pt x="49212" y="123126"/>
                  </a:lnTo>
                  <a:lnTo>
                    <a:pt x="53314" y="157949"/>
                  </a:lnTo>
                  <a:lnTo>
                    <a:pt x="19748" y="157949"/>
                  </a:lnTo>
                  <a:lnTo>
                    <a:pt x="12712" y="123126"/>
                  </a:lnTo>
                  <a:lnTo>
                    <a:pt x="19748" y="88315"/>
                  </a:lnTo>
                  <a:lnTo>
                    <a:pt x="53314" y="88315"/>
                  </a:lnTo>
                  <a:lnTo>
                    <a:pt x="53314" y="75603"/>
                  </a:lnTo>
                  <a:lnTo>
                    <a:pt x="24498" y="75603"/>
                  </a:lnTo>
                  <a:lnTo>
                    <a:pt x="45085" y="45097"/>
                  </a:lnTo>
                  <a:lnTo>
                    <a:pt x="80187" y="21412"/>
                  </a:lnTo>
                  <a:lnTo>
                    <a:pt x="84150" y="20612"/>
                  </a:lnTo>
                  <a:lnTo>
                    <a:pt x="84150" y="7899"/>
                  </a:lnTo>
                  <a:lnTo>
                    <a:pt x="75234" y="9702"/>
                  </a:lnTo>
                  <a:lnTo>
                    <a:pt x="36093" y="36106"/>
                  </a:lnTo>
                  <a:lnTo>
                    <a:pt x="9690" y="75247"/>
                  </a:lnTo>
                  <a:lnTo>
                    <a:pt x="9334" y="76987"/>
                  </a:lnTo>
                  <a:lnTo>
                    <a:pt x="8966" y="77241"/>
                  </a:lnTo>
                  <a:lnTo>
                    <a:pt x="0" y="123126"/>
                  </a:lnTo>
                  <a:lnTo>
                    <a:pt x="495" y="134150"/>
                  </a:lnTo>
                  <a:lnTo>
                    <a:pt x="9334" y="169303"/>
                  </a:lnTo>
                  <a:lnTo>
                    <a:pt x="9690" y="171018"/>
                  </a:lnTo>
                  <a:lnTo>
                    <a:pt x="36093" y="210159"/>
                  </a:lnTo>
                  <a:lnTo>
                    <a:pt x="75234" y="236562"/>
                  </a:lnTo>
                  <a:lnTo>
                    <a:pt x="118719" y="245364"/>
                  </a:lnTo>
                  <a:lnTo>
                    <a:pt x="119608" y="246253"/>
                  </a:lnTo>
                  <a:lnTo>
                    <a:pt x="123126" y="246253"/>
                  </a:lnTo>
                  <a:lnTo>
                    <a:pt x="171005" y="236562"/>
                  </a:lnTo>
                  <a:lnTo>
                    <a:pt x="175488" y="233540"/>
                  </a:lnTo>
                  <a:lnTo>
                    <a:pt x="175742" y="233362"/>
                  </a:lnTo>
                  <a:lnTo>
                    <a:pt x="210146" y="210159"/>
                  </a:lnTo>
                  <a:lnTo>
                    <a:pt x="236562" y="171018"/>
                  </a:lnTo>
                  <a:lnTo>
                    <a:pt x="236905" y="169291"/>
                  </a:lnTo>
                  <a:lnTo>
                    <a:pt x="237312" y="169011"/>
                  </a:lnTo>
                  <a:lnTo>
                    <a:pt x="245770" y="134150"/>
                  </a:lnTo>
                  <a:lnTo>
                    <a:pt x="246278" y="123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60738" y="2414777"/>
              <a:ext cx="151066" cy="1511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3848" y="2960065"/>
              <a:ext cx="96710" cy="903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39208" y="2399283"/>
              <a:ext cx="130175" cy="130175"/>
            </a:xfrm>
            <a:custGeom>
              <a:avLst/>
              <a:gdLst/>
              <a:ahLst/>
              <a:cxnLst/>
              <a:rect l="l" t="t" r="r" b="b"/>
              <a:pathLst>
                <a:path w="130175" h="130175">
                  <a:moveTo>
                    <a:pt x="60097" y="109893"/>
                  </a:moveTo>
                  <a:lnTo>
                    <a:pt x="43855" y="109893"/>
                  </a:lnTo>
                  <a:lnTo>
                    <a:pt x="47373" y="111379"/>
                  </a:lnTo>
                  <a:lnTo>
                    <a:pt x="47259" y="122453"/>
                  </a:lnTo>
                  <a:lnTo>
                    <a:pt x="48288" y="125031"/>
                  </a:lnTo>
                  <a:lnTo>
                    <a:pt x="52085" y="128930"/>
                  </a:lnTo>
                  <a:lnTo>
                    <a:pt x="54638" y="130009"/>
                  </a:lnTo>
                  <a:lnTo>
                    <a:pt x="71491" y="130175"/>
                  </a:lnTo>
                  <a:lnTo>
                    <a:pt x="77066" y="130175"/>
                  </a:lnTo>
                  <a:lnTo>
                    <a:pt x="81638" y="125641"/>
                  </a:lnTo>
                  <a:lnTo>
                    <a:pt x="81691" y="117449"/>
                  </a:lnTo>
                  <a:lnTo>
                    <a:pt x="68989" y="117449"/>
                  </a:lnTo>
                  <a:lnTo>
                    <a:pt x="60022" y="117335"/>
                  </a:lnTo>
                  <a:lnTo>
                    <a:pt x="60097" y="109893"/>
                  </a:lnTo>
                  <a:close/>
                </a:path>
                <a:path w="130175" h="130175">
                  <a:moveTo>
                    <a:pt x="111828" y="110261"/>
                  </a:moveTo>
                  <a:lnTo>
                    <a:pt x="85207" y="110261"/>
                  </a:lnTo>
                  <a:lnTo>
                    <a:pt x="92235" y="117449"/>
                  </a:lnTo>
                  <a:lnTo>
                    <a:pt x="94935" y="120167"/>
                  </a:lnTo>
                  <a:lnTo>
                    <a:pt x="101602" y="120281"/>
                  </a:lnTo>
                  <a:lnTo>
                    <a:pt x="105656" y="116332"/>
                  </a:lnTo>
                  <a:lnTo>
                    <a:pt x="111828" y="110261"/>
                  </a:lnTo>
                  <a:close/>
                </a:path>
                <a:path w="130175" h="130175">
                  <a:moveTo>
                    <a:pt x="10264" y="47320"/>
                  </a:moveTo>
                  <a:lnTo>
                    <a:pt x="4714" y="47320"/>
                  </a:lnTo>
                  <a:lnTo>
                    <a:pt x="142" y="51841"/>
                  </a:lnTo>
                  <a:lnTo>
                    <a:pt x="106" y="55269"/>
                  </a:lnTo>
                  <a:lnTo>
                    <a:pt x="0" y="77152"/>
                  </a:lnTo>
                  <a:lnTo>
                    <a:pt x="4396" y="81648"/>
                  </a:lnTo>
                  <a:lnTo>
                    <a:pt x="18392" y="81800"/>
                  </a:lnTo>
                  <a:lnTo>
                    <a:pt x="19802" y="85318"/>
                  </a:lnTo>
                  <a:lnTo>
                    <a:pt x="9819" y="95097"/>
                  </a:lnTo>
                  <a:lnTo>
                    <a:pt x="9743" y="101549"/>
                  </a:lnTo>
                  <a:lnTo>
                    <a:pt x="14103" y="106032"/>
                  </a:lnTo>
                  <a:lnTo>
                    <a:pt x="27269" y="119456"/>
                  </a:lnTo>
                  <a:lnTo>
                    <a:pt x="34064" y="119532"/>
                  </a:lnTo>
                  <a:lnTo>
                    <a:pt x="43855" y="109893"/>
                  </a:lnTo>
                  <a:lnTo>
                    <a:pt x="60097" y="109893"/>
                  </a:lnTo>
                  <a:lnTo>
                    <a:pt x="60137" y="105918"/>
                  </a:lnTo>
                  <a:lnTo>
                    <a:pt x="59423" y="104914"/>
                  </a:lnTo>
                  <a:lnTo>
                    <a:pt x="30800" y="104914"/>
                  </a:lnTo>
                  <a:lnTo>
                    <a:pt x="24513" y="98501"/>
                  </a:lnTo>
                  <a:lnTo>
                    <a:pt x="29225" y="93903"/>
                  </a:lnTo>
                  <a:lnTo>
                    <a:pt x="32654" y="90512"/>
                  </a:lnTo>
                  <a:lnTo>
                    <a:pt x="33632" y="84886"/>
                  </a:lnTo>
                  <a:lnTo>
                    <a:pt x="31714" y="80899"/>
                  </a:lnTo>
                  <a:lnTo>
                    <a:pt x="30161" y="77025"/>
                  </a:lnTo>
                  <a:lnTo>
                    <a:pt x="28692" y="72529"/>
                  </a:lnTo>
                  <a:lnTo>
                    <a:pt x="24069" y="69151"/>
                  </a:lnTo>
                  <a:lnTo>
                    <a:pt x="12677" y="69024"/>
                  </a:lnTo>
                  <a:lnTo>
                    <a:pt x="12766" y="60058"/>
                  </a:lnTo>
                  <a:lnTo>
                    <a:pt x="24336" y="60058"/>
                  </a:lnTo>
                  <a:lnTo>
                    <a:pt x="28895" y="56819"/>
                  </a:lnTo>
                  <a:lnTo>
                    <a:pt x="30317" y="52679"/>
                  </a:lnTo>
                  <a:lnTo>
                    <a:pt x="31867" y="48971"/>
                  </a:lnTo>
                  <a:lnTo>
                    <a:pt x="32655" y="47409"/>
                  </a:lnTo>
                  <a:lnTo>
                    <a:pt x="18747" y="47409"/>
                  </a:lnTo>
                  <a:lnTo>
                    <a:pt x="10264" y="47320"/>
                  </a:lnTo>
                  <a:close/>
                </a:path>
                <a:path w="130175" h="130175">
                  <a:moveTo>
                    <a:pt x="88610" y="97485"/>
                  </a:moveTo>
                  <a:lnTo>
                    <a:pt x="83644" y="97485"/>
                  </a:lnTo>
                  <a:lnTo>
                    <a:pt x="81943" y="97853"/>
                  </a:lnTo>
                  <a:lnTo>
                    <a:pt x="80812" y="98412"/>
                  </a:lnTo>
                  <a:lnTo>
                    <a:pt x="77117" y="99923"/>
                  </a:lnTo>
                  <a:lnTo>
                    <a:pt x="72494" y="101422"/>
                  </a:lnTo>
                  <a:lnTo>
                    <a:pt x="69199" y="105918"/>
                  </a:lnTo>
                  <a:lnTo>
                    <a:pt x="69109" y="106641"/>
                  </a:lnTo>
                  <a:lnTo>
                    <a:pt x="68989" y="117449"/>
                  </a:lnTo>
                  <a:lnTo>
                    <a:pt x="81691" y="117449"/>
                  </a:lnTo>
                  <a:lnTo>
                    <a:pt x="81752" y="111721"/>
                  </a:lnTo>
                  <a:lnTo>
                    <a:pt x="85207" y="110261"/>
                  </a:lnTo>
                  <a:lnTo>
                    <a:pt x="111828" y="110261"/>
                  </a:lnTo>
                  <a:lnTo>
                    <a:pt x="116579" y="105613"/>
                  </a:lnTo>
                  <a:lnTo>
                    <a:pt x="98440" y="105613"/>
                  </a:lnTo>
                  <a:lnTo>
                    <a:pt x="91684" y="98742"/>
                  </a:lnTo>
                  <a:lnTo>
                    <a:pt x="88610" y="97485"/>
                  </a:lnTo>
                  <a:close/>
                </a:path>
                <a:path w="130175" h="130175">
                  <a:moveTo>
                    <a:pt x="110657" y="70040"/>
                  </a:moveTo>
                  <a:lnTo>
                    <a:pt x="105793" y="70040"/>
                  </a:lnTo>
                  <a:lnTo>
                    <a:pt x="101145" y="73355"/>
                  </a:lnTo>
                  <a:lnTo>
                    <a:pt x="99773" y="77482"/>
                  </a:lnTo>
                  <a:lnTo>
                    <a:pt x="98211" y="81165"/>
                  </a:lnTo>
                  <a:lnTo>
                    <a:pt x="96074" y="85318"/>
                  </a:lnTo>
                  <a:lnTo>
                    <a:pt x="96107" y="86258"/>
                  </a:lnTo>
                  <a:lnTo>
                    <a:pt x="96852" y="91160"/>
                  </a:lnTo>
                  <a:lnTo>
                    <a:pt x="104841" y="99314"/>
                  </a:lnTo>
                  <a:lnTo>
                    <a:pt x="98440" y="105613"/>
                  </a:lnTo>
                  <a:lnTo>
                    <a:pt x="116579" y="105613"/>
                  </a:lnTo>
                  <a:lnTo>
                    <a:pt x="117477" y="104749"/>
                  </a:lnTo>
                  <a:lnTo>
                    <a:pt x="118569" y="102184"/>
                  </a:lnTo>
                  <a:lnTo>
                    <a:pt x="118620" y="96710"/>
                  </a:lnTo>
                  <a:lnTo>
                    <a:pt x="117579" y="94132"/>
                  </a:lnTo>
                  <a:lnTo>
                    <a:pt x="109832" y="86258"/>
                  </a:lnTo>
                  <a:lnTo>
                    <a:pt x="111318" y="82753"/>
                  </a:lnTo>
                  <a:lnTo>
                    <a:pt x="125441" y="82753"/>
                  </a:lnTo>
                  <a:lnTo>
                    <a:pt x="129898" y="78320"/>
                  </a:lnTo>
                  <a:lnTo>
                    <a:pt x="129994" y="70104"/>
                  </a:lnTo>
                  <a:lnTo>
                    <a:pt x="117287" y="70104"/>
                  </a:lnTo>
                  <a:lnTo>
                    <a:pt x="110657" y="70040"/>
                  </a:lnTo>
                  <a:close/>
                </a:path>
                <a:path w="130175" h="130175">
                  <a:moveTo>
                    <a:pt x="44706" y="96126"/>
                  </a:moveTo>
                  <a:lnTo>
                    <a:pt x="38852" y="97015"/>
                  </a:lnTo>
                  <a:lnTo>
                    <a:pt x="30800" y="104914"/>
                  </a:lnTo>
                  <a:lnTo>
                    <a:pt x="59423" y="104914"/>
                  </a:lnTo>
                  <a:lnTo>
                    <a:pt x="56822" y="101257"/>
                  </a:lnTo>
                  <a:lnTo>
                    <a:pt x="52644" y="99822"/>
                  </a:lnTo>
                  <a:lnTo>
                    <a:pt x="48923" y="98247"/>
                  </a:lnTo>
                  <a:lnTo>
                    <a:pt x="44706" y="96126"/>
                  </a:lnTo>
                  <a:close/>
                </a:path>
                <a:path w="130175" h="130175">
                  <a:moveTo>
                    <a:pt x="65280" y="40246"/>
                  </a:moveTo>
                  <a:lnTo>
                    <a:pt x="65026" y="40246"/>
                  </a:lnTo>
                  <a:lnTo>
                    <a:pt x="55449" y="42180"/>
                  </a:lnTo>
                  <a:lnTo>
                    <a:pt x="47581" y="47453"/>
                  </a:lnTo>
                  <a:lnTo>
                    <a:pt x="42225" y="55269"/>
                  </a:lnTo>
                  <a:lnTo>
                    <a:pt x="40185" y="64833"/>
                  </a:lnTo>
                  <a:lnTo>
                    <a:pt x="40122" y="71462"/>
                  </a:lnTo>
                  <a:lnTo>
                    <a:pt x="42636" y="77736"/>
                  </a:lnTo>
                  <a:lnTo>
                    <a:pt x="51933" y="87210"/>
                  </a:lnTo>
                  <a:lnTo>
                    <a:pt x="58143" y="89865"/>
                  </a:lnTo>
                  <a:lnTo>
                    <a:pt x="65026" y="89928"/>
                  </a:lnTo>
                  <a:lnTo>
                    <a:pt x="74617" y="87994"/>
                  </a:lnTo>
                  <a:lnTo>
                    <a:pt x="82490" y="82721"/>
                  </a:lnTo>
                  <a:lnTo>
                    <a:pt x="86251" y="77228"/>
                  </a:lnTo>
                  <a:lnTo>
                    <a:pt x="64899" y="77228"/>
                  </a:lnTo>
                  <a:lnTo>
                    <a:pt x="61673" y="77177"/>
                  </a:lnTo>
                  <a:lnTo>
                    <a:pt x="58625" y="75895"/>
                  </a:lnTo>
                  <a:lnTo>
                    <a:pt x="54104" y="71259"/>
                  </a:lnTo>
                  <a:lnTo>
                    <a:pt x="52872" y="68211"/>
                  </a:lnTo>
                  <a:lnTo>
                    <a:pt x="52974" y="58343"/>
                  </a:lnTo>
                  <a:lnTo>
                    <a:pt x="58410" y="52959"/>
                  </a:lnTo>
                  <a:lnTo>
                    <a:pt x="65026" y="52959"/>
                  </a:lnTo>
                  <a:lnTo>
                    <a:pt x="65026" y="46596"/>
                  </a:lnTo>
                  <a:lnTo>
                    <a:pt x="81146" y="46596"/>
                  </a:lnTo>
                  <a:lnTo>
                    <a:pt x="74916" y="42295"/>
                  </a:lnTo>
                  <a:lnTo>
                    <a:pt x="65280" y="40246"/>
                  </a:lnTo>
                  <a:close/>
                </a:path>
                <a:path w="130175" h="130175">
                  <a:moveTo>
                    <a:pt x="125441" y="82753"/>
                  </a:moveTo>
                  <a:lnTo>
                    <a:pt x="111318" y="82753"/>
                  </a:lnTo>
                  <a:lnTo>
                    <a:pt x="119801" y="82842"/>
                  </a:lnTo>
                  <a:lnTo>
                    <a:pt x="125351" y="82842"/>
                  </a:lnTo>
                  <a:close/>
                </a:path>
                <a:path w="130175" h="130175">
                  <a:moveTo>
                    <a:pt x="81146" y="46596"/>
                  </a:moveTo>
                  <a:lnTo>
                    <a:pt x="65026" y="46596"/>
                  </a:lnTo>
                  <a:lnTo>
                    <a:pt x="65153" y="52959"/>
                  </a:lnTo>
                  <a:lnTo>
                    <a:pt x="71846" y="53022"/>
                  </a:lnTo>
                  <a:lnTo>
                    <a:pt x="77231" y="58521"/>
                  </a:lnTo>
                  <a:lnTo>
                    <a:pt x="77104" y="71831"/>
                  </a:lnTo>
                  <a:lnTo>
                    <a:pt x="71656" y="77228"/>
                  </a:lnTo>
                  <a:lnTo>
                    <a:pt x="86251" y="77228"/>
                  </a:lnTo>
                  <a:lnTo>
                    <a:pt x="87842" y="74905"/>
                  </a:lnTo>
                  <a:lnTo>
                    <a:pt x="89867" y="65341"/>
                  </a:lnTo>
                  <a:lnTo>
                    <a:pt x="88005" y="55662"/>
                  </a:lnTo>
                  <a:lnTo>
                    <a:pt x="82755" y="47707"/>
                  </a:lnTo>
                  <a:lnTo>
                    <a:pt x="81146" y="46596"/>
                  </a:lnTo>
                  <a:close/>
                </a:path>
                <a:path w="130175" h="130175">
                  <a:moveTo>
                    <a:pt x="117037" y="25273"/>
                  </a:moveTo>
                  <a:lnTo>
                    <a:pt x="99253" y="25273"/>
                  </a:lnTo>
                  <a:lnTo>
                    <a:pt x="105527" y="31699"/>
                  </a:lnTo>
                  <a:lnTo>
                    <a:pt x="100828" y="36271"/>
                  </a:lnTo>
                  <a:lnTo>
                    <a:pt x="97373" y="39700"/>
                  </a:lnTo>
                  <a:lnTo>
                    <a:pt x="96408" y="45364"/>
                  </a:lnTo>
                  <a:lnTo>
                    <a:pt x="98364" y="49301"/>
                  </a:lnTo>
                  <a:lnTo>
                    <a:pt x="99837" y="52920"/>
                  </a:lnTo>
                  <a:lnTo>
                    <a:pt x="101297" y="57581"/>
                  </a:lnTo>
                  <a:lnTo>
                    <a:pt x="105920" y="61023"/>
                  </a:lnTo>
                  <a:lnTo>
                    <a:pt x="117388" y="61137"/>
                  </a:lnTo>
                  <a:lnTo>
                    <a:pt x="117287" y="70104"/>
                  </a:lnTo>
                  <a:lnTo>
                    <a:pt x="129994" y="70104"/>
                  </a:lnTo>
                  <a:lnTo>
                    <a:pt x="130111" y="60058"/>
                  </a:lnTo>
                  <a:lnTo>
                    <a:pt x="130002" y="52959"/>
                  </a:lnTo>
                  <a:lnTo>
                    <a:pt x="125631" y="48501"/>
                  </a:lnTo>
                  <a:lnTo>
                    <a:pt x="111686" y="48361"/>
                  </a:lnTo>
                  <a:lnTo>
                    <a:pt x="110251" y="44843"/>
                  </a:lnTo>
                  <a:lnTo>
                    <a:pt x="118176" y="37084"/>
                  </a:lnTo>
                  <a:lnTo>
                    <a:pt x="119268" y="34531"/>
                  </a:lnTo>
                  <a:lnTo>
                    <a:pt x="119180" y="28765"/>
                  </a:lnTo>
                  <a:lnTo>
                    <a:pt x="118252" y="26479"/>
                  </a:lnTo>
                  <a:lnTo>
                    <a:pt x="117037" y="25273"/>
                  </a:lnTo>
                  <a:close/>
                </a:path>
                <a:path w="130175" h="130175">
                  <a:moveTo>
                    <a:pt x="24336" y="60058"/>
                  </a:moveTo>
                  <a:lnTo>
                    <a:pt x="12766" y="60058"/>
                  </a:lnTo>
                  <a:lnTo>
                    <a:pt x="19433" y="60121"/>
                  </a:lnTo>
                  <a:lnTo>
                    <a:pt x="24247" y="60121"/>
                  </a:lnTo>
                  <a:close/>
                </a:path>
                <a:path w="130175" h="130175">
                  <a:moveTo>
                    <a:pt x="28399" y="9956"/>
                  </a:moveTo>
                  <a:lnTo>
                    <a:pt x="12588" y="25412"/>
                  </a:lnTo>
                  <a:lnTo>
                    <a:pt x="11496" y="27965"/>
                  </a:lnTo>
                  <a:lnTo>
                    <a:pt x="11420" y="33426"/>
                  </a:lnTo>
                  <a:lnTo>
                    <a:pt x="12461" y="36004"/>
                  </a:lnTo>
                  <a:lnTo>
                    <a:pt x="20233" y="43916"/>
                  </a:lnTo>
                  <a:lnTo>
                    <a:pt x="18747" y="47409"/>
                  </a:lnTo>
                  <a:lnTo>
                    <a:pt x="32655" y="47409"/>
                  </a:lnTo>
                  <a:lnTo>
                    <a:pt x="33949" y="44843"/>
                  </a:lnTo>
                  <a:lnTo>
                    <a:pt x="33924" y="43916"/>
                  </a:lnTo>
                  <a:lnTo>
                    <a:pt x="33175" y="39027"/>
                  </a:lnTo>
                  <a:lnTo>
                    <a:pt x="29796" y="35521"/>
                  </a:lnTo>
                  <a:lnTo>
                    <a:pt x="25212" y="30860"/>
                  </a:lnTo>
                  <a:lnTo>
                    <a:pt x="31625" y="24574"/>
                  </a:lnTo>
                  <a:lnTo>
                    <a:pt x="60658" y="24574"/>
                  </a:lnTo>
                  <a:lnTo>
                    <a:pt x="60900" y="24244"/>
                  </a:lnTo>
                  <a:lnTo>
                    <a:pt x="61017" y="19913"/>
                  </a:lnTo>
                  <a:lnTo>
                    <a:pt x="44833" y="19913"/>
                  </a:lnTo>
                  <a:lnTo>
                    <a:pt x="35156" y="10032"/>
                  </a:lnTo>
                  <a:lnTo>
                    <a:pt x="28399" y="9956"/>
                  </a:lnTo>
                  <a:close/>
                </a:path>
                <a:path w="130175" h="130175">
                  <a:moveTo>
                    <a:pt x="82774" y="12725"/>
                  </a:moveTo>
                  <a:lnTo>
                    <a:pt x="61089" y="12725"/>
                  </a:lnTo>
                  <a:lnTo>
                    <a:pt x="70068" y="12814"/>
                  </a:lnTo>
                  <a:lnTo>
                    <a:pt x="69954" y="24244"/>
                  </a:lnTo>
                  <a:lnTo>
                    <a:pt x="73256" y="28943"/>
                  </a:lnTo>
                  <a:lnTo>
                    <a:pt x="77447" y="30365"/>
                  </a:lnTo>
                  <a:lnTo>
                    <a:pt x="81104" y="31889"/>
                  </a:lnTo>
                  <a:lnTo>
                    <a:pt x="85295" y="34036"/>
                  </a:lnTo>
                  <a:lnTo>
                    <a:pt x="91201" y="33147"/>
                  </a:lnTo>
                  <a:lnTo>
                    <a:pt x="99253" y="25273"/>
                  </a:lnTo>
                  <a:lnTo>
                    <a:pt x="117037" y="25273"/>
                  </a:lnTo>
                  <a:lnTo>
                    <a:pt x="112126" y="20256"/>
                  </a:lnTo>
                  <a:lnTo>
                    <a:pt x="86197" y="20256"/>
                  </a:lnTo>
                  <a:lnTo>
                    <a:pt x="82705" y="18808"/>
                  </a:lnTo>
                  <a:lnTo>
                    <a:pt x="82774" y="12725"/>
                  </a:lnTo>
                  <a:close/>
                </a:path>
                <a:path w="130175" h="130175">
                  <a:moveTo>
                    <a:pt x="60658" y="24574"/>
                  </a:moveTo>
                  <a:lnTo>
                    <a:pt x="31625" y="24574"/>
                  </a:lnTo>
                  <a:lnTo>
                    <a:pt x="38344" y="31432"/>
                  </a:lnTo>
                  <a:lnTo>
                    <a:pt x="41430" y="32677"/>
                  </a:lnTo>
                  <a:lnTo>
                    <a:pt x="46421" y="32677"/>
                  </a:lnTo>
                  <a:lnTo>
                    <a:pt x="48123" y="32308"/>
                  </a:lnTo>
                  <a:lnTo>
                    <a:pt x="49227" y="31762"/>
                  </a:lnTo>
                  <a:lnTo>
                    <a:pt x="52936" y="30264"/>
                  </a:lnTo>
                  <a:lnTo>
                    <a:pt x="57584" y="28765"/>
                  </a:lnTo>
                  <a:lnTo>
                    <a:pt x="60658" y="24574"/>
                  </a:lnTo>
                  <a:close/>
                </a:path>
                <a:path w="130175" h="130175">
                  <a:moveTo>
                    <a:pt x="96040" y="10642"/>
                  </a:moveTo>
                  <a:lnTo>
                    <a:pt x="86197" y="20256"/>
                  </a:lnTo>
                  <a:lnTo>
                    <a:pt x="112126" y="20256"/>
                  </a:lnTo>
                  <a:lnTo>
                    <a:pt x="106555" y="14541"/>
                  </a:lnTo>
                  <a:lnTo>
                    <a:pt x="102745" y="10693"/>
                  </a:lnTo>
                  <a:lnTo>
                    <a:pt x="96040" y="10642"/>
                  </a:lnTo>
                  <a:close/>
                </a:path>
                <a:path w="130175" h="130175">
                  <a:moveTo>
                    <a:pt x="58562" y="0"/>
                  </a:moveTo>
                  <a:lnTo>
                    <a:pt x="52999" y="0"/>
                  </a:lnTo>
                  <a:lnTo>
                    <a:pt x="48440" y="4533"/>
                  </a:lnTo>
                  <a:lnTo>
                    <a:pt x="48313" y="18440"/>
                  </a:lnTo>
                  <a:lnTo>
                    <a:pt x="44833" y="19913"/>
                  </a:lnTo>
                  <a:lnTo>
                    <a:pt x="61017" y="19913"/>
                  </a:lnTo>
                  <a:lnTo>
                    <a:pt x="61089" y="12725"/>
                  </a:lnTo>
                  <a:lnTo>
                    <a:pt x="82774" y="12725"/>
                  </a:lnTo>
                  <a:lnTo>
                    <a:pt x="82832" y="7721"/>
                  </a:lnTo>
                  <a:lnTo>
                    <a:pt x="81790" y="5143"/>
                  </a:lnTo>
                  <a:lnTo>
                    <a:pt x="77968" y="1244"/>
                  </a:lnTo>
                  <a:lnTo>
                    <a:pt x="75415" y="165"/>
                  </a:lnTo>
                  <a:lnTo>
                    <a:pt x="58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26983" y="2637231"/>
              <a:ext cx="1197610" cy="753110"/>
            </a:xfrm>
            <a:custGeom>
              <a:avLst/>
              <a:gdLst/>
              <a:ahLst/>
              <a:cxnLst/>
              <a:rect l="l" t="t" r="r" b="b"/>
              <a:pathLst>
                <a:path w="1197610" h="753110">
                  <a:moveTo>
                    <a:pt x="1167282" y="0"/>
                  </a:moveTo>
                  <a:lnTo>
                    <a:pt x="29806" y="0"/>
                  </a:lnTo>
                  <a:lnTo>
                    <a:pt x="18184" y="2354"/>
                  </a:lnTo>
                  <a:lnTo>
                    <a:pt x="8712" y="8759"/>
                  </a:lnTo>
                  <a:lnTo>
                    <a:pt x="2335" y="18227"/>
                  </a:lnTo>
                  <a:lnTo>
                    <a:pt x="0" y="29768"/>
                  </a:lnTo>
                  <a:lnTo>
                    <a:pt x="0" y="752640"/>
                  </a:lnTo>
                  <a:lnTo>
                    <a:pt x="1197000" y="752640"/>
                  </a:lnTo>
                  <a:lnTo>
                    <a:pt x="1197000" y="29768"/>
                  </a:lnTo>
                  <a:lnTo>
                    <a:pt x="1194675" y="18227"/>
                  </a:lnTo>
                  <a:lnTo>
                    <a:pt x="1188323" y="8759"/>
                  </a:lnTo>
                  <a:lnTo>
                    <a:pt x="1178880" y="2354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20633" y="2630868"/>
              <a:ext cx="1210310" cy="765810"/>
            </a:xfrm>
            <a:custGeom>
              <a:avLst/>
              <a:gdLst/>
              <a:ahLst/>
              <a:cxnLst/>
              <a:rect l="l" t="t" r="r" b="b"/>
              <a:pathLst>
                <a:path w="1210310" h="765810">
                  <a:moveTo>
                    <a:pt x="1173645" y="0"/>
                  </a:moveTo>
                  <a:lnTo>
                    <a:pt x="36156" y="0"/>
                  </a:lnTo>
                  <a:lnTo>
                    <a:pt x="22095" y="2843"/>
                  </a:lnTo>
                  <a:lnTo>
                    <a:pt x="10601" y="10593"/>
                  </a:lnTo>
                  <a:lnTo>
                    <a:pt x="2845" y="22079"/>
                  </a:lnTo>
                  <a:lnTo>
                    <a:pt x="0" y="36131"/>
                  </a:lnTo>
                  <a:lnTo>
                    <a:pt x="0" y="762507"/>
                  </a:lnTo>
                  <a:lnTo>
                    <a:pt x="2844" y="765352"/>
                  </a:lnTo>
                  <a:lnTo>
                    <a:pt x="1206868" y="765352"/>
                  </a:lnTo>
                  <a:lnTo>
                    <a:pt x="1209700" y="762507"/>
                  </a:lnTo>
                  <a:lnTo>
                    <a:pt x="1209700" y="752652"/>
                  </a:lnTo>
                  <a:lnTo>
                    <a:pt x="12712" y="752652"/>
                  </a:lnTo>
                  <a:lnTo>
                    <a:pt x="12712" y="36131"/>
                  </a:lnTo>
                  <a:lnTo>
                    <a:pt x="14557" y="27030"/>
                  </a:lnTo>
                  <a:lnTo>
                    <a:pt x="19586" y="19589"/>
                  </a:lnTo>
                  <a:lnTo>
                    <a:pt x="27039" y="14568"/>
                  </a:lnTo>
                  <a:lnTo>
                    <a:pt x="36156" y="12725"/>
                  </a:lnTo>
                  <a:lnTo>
                    <a:pt x="1200566" y="12725"/>
                  </a:lnTo>
                  <a:lnTo>
                    <a:pt x="1199130" y="10593"/>
                  </a:lnTo>
                  <a:lnTo>
                    <a:pt x="1187669" y="2843"/>
                  </a:lnTo>
                  <a:lnTo>
                    <a:pt x="1173645" y="0"/>
                  </a:lnTo>
                  <a:close/>
                </a:path>
                <a:path w="1210310" h="765810">
                  <a:moveTo>
                    <a:pt x="1200566" y="12725"/>
                  </a:moveTo>
                  <a:lnTo>
                    <a:pt x="1173645" y="12725"/>
                  </a:lnTo>
                  <a:lnTo>
                    <a:pt x="1182727" y="14568"/>
                  </a:lnTo>
                  <a:lnTo>
                    <a:pt x="1190151" y="19589"/>
                  </a:lnTo>
                  <a:lnTo>
                    <a:pt x="1195162" y="27030"/>
                  </a:lnTo>
                  <a:lnTo>
                    <a:pt x="1197000" y="36131"/>
                  </a:lnTo>
                  <a:lnTo>
                    <a:pt x="1197000" y="752652"/>
                  </a:lnTo>
                  <a:lnTo>
                    <a:pt x="1209700" y="752652"/>
                  </a:lnTo>
                  <a:lnTo>
                    <a:pt x="1209700" y="36131"/>
                  </a:lnTo>
                  <a:lnTo>
                    <a:pt x="1206863" y="22079"/>
                  </a:lnTo>
                  <a:lnTo>
                    <a:pt x="1200566" y="127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19031" y="2780334"/>
              <a:ext cx="530860" cy="536575"/>
            </a:xfrm>
            <a:custGeom>
              <a:avLst/>
              <a:gdLst/>
              <a:ahLst/>
              <a:cxnLst/>
              <a:rect l="l" t="t" r="r" b="b"/>
              <a:pathLst>
                <a:path w="530860" h="536575">
                  <a:moveTo>
                    <a:pt x="0" y="536257"/>
                  </a:moveTo>
                  <a:lnTo>
                    <a:pt x="530834" y="536257"/>
                  </a:lnTo>
                  <a:lnTo>
                    <a:pt x="530834" y="0"/>
                  </a:lnTo>
                  <a:lnTo>
                    <a:pt x="0" y="0"/>
                  </a:lnTo>
                  <a:lnTo>
                    <a:pt x="0" y="536257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4852" y="2702496"/>
              <a:ext cx="1061720" cy="621030"/>
            </a:xfrm>
            <a:custGeom>
              <a:avLst/>
              <a:gdLst/>
              <a:ahLst/>
              <a:cxnLst/>
              <a:rect l="l" t="t" r="r" b="b"/>
              <a:pathLst>
                <a:path w="1061720" h="621029">
                  <a:moveTo>
                    <a:pt x="1061364" y="2844"/>
                  </a:moveTo>
                  <a:lnTo>
                    <a:pt x="1058532" y="12"/>
                  </a:lnTo>
                  <a:lnTo>
                    <a:pt x="1048664" y="0"/>
                  </a:lnTo>
                  <a:lnTo>
                    <a:pt x="1048664" y="84201"/>
                  </a:lnTo>
                  <a:lnTo>
                    <a:pt x="1048664" y="607745"/>
                  </a:lnTo>
                  <a:lnTo>
                    <a:pt x="530529" y="607745"/>
                  </a:lnTo>
                  <a:lnTo>
                    <a:pt x="530529" y="84201"/>
                  </a:lnTo>
                  <a:lnTo>
                    <a:pt x="1048664" y="84201"/>
                  </a:lnTo>
                  <a:lnTo>
                    <a:pt x="1048664" y="0"/>
                  </a:lnTo>
                  <a:lnTo>
                    <a:pt x="527697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617601"/>
                  </a:lnTo>
                  <a:lnTo>
                    <a:pt x="2844" y="620445"/>
                  </a:lnTo>
                  <a:lnTo>
                    <a:pt x="527697" y="620445"/>
                  </a:lnTo>
                  <a:lnTo>
                    <a:pt x="1058532" y="620445"/>
                  </a:lnTo>
                  <a:lnTo>
                    <a:pt x="1061364" y="617601"/>
                  </a:lnTo>
                  <a:lnTo>
                    <a:pt x="1061364" y="607745"/>
                  </a:lnTo>
                  <a:lnTo>
                    <a:pt x="1061364" y="81356"/>
                  </a:lnTo>
                  <a:lnTo>
                    <a:pt x="1061364" y="71488"/>
                  </a:lnTo>
                  <a:lnTo>
                    <a:pt x="1061364" y="12712"/>
                  </a:lnTo>
                  <a:lnTo>
                    <a:pt x="1061364" y="28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61703" y="2823247"/>
              <a:ext cx="446405" cy="152400"/>
            </a:xfrm>
            <a:custGeom>
              <a:avLst/>
              <a:gdLst/>
              <a:ahLst/>
              <a:cxnLst/>
              <a:rect l="l" t="t" r="r" b="b"/>
              <a:pathLst>
                <a:path w="446405" h="152400">
                  <a:moveTo>
                    <a:pt x="445795" y="0"/>
                  </a:moveTo>
                  <a:lnTo>
                    <a:pt x="0" y="0"/>
                  </a:lnTo>
                  <a:lnTo>
                    <a:pt x="0" y="151980"/>
                  </a:lnTo>
                  <a:lnTo>
                    <a:pt x="445795" y="151980"/>
                  </a:lnTo>
                  <a:lnTo>
                    <a:pt x="445795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5353" y="2816885"/>
              <a:ext cx="459105" cy="165100"/>
            </a:xfrm>
            <a:custGeom>
              <a:avLst/>
              <a:gdLst/>
              <a:ahLst/>
              <a:cxnLst/>
              <a:rect l="l" t="t" r="r" b="b"/>
              <a:pathLst>
                <a:path w="459105" h="165100">
                  <a:moveTo>
                    <a:pt x="455663" y="0"/>
                  </a:moveTo>
                  <a:lnTo>
                    <a:pt x="2832" y="0"/>
                  </a:lnTo>
                  <a:lnTo>
                    <a:pt x="0" y="2844"/>
                  </a:lnTo>
                  <a:lnTo>
                    <a:pt x="0" y="161848"/>
                  </a:lnTo>
                  <a:lnTo>
                    <a:pt x="2832" y="164693"/>
                  </a:lnTo>
                  <a:lnTo>
                    <a:pt x="455663" y="164693"/>
                  </a:lnTo>
                  <a:lnTo>
                    <a:pt x="458508" y="161848"/>
                  </a:lnTo>
                  <a:lnTo>
                    <a:pt x="458508" y="151993"/>
                  </a:lnTo>
                  <a:lnTo>
                    <a:pt x="12700" y="151993"/>
                  </a:lnTo>
                  <a:lnTo>
                    <a:pt x="12700" y="12725"/>
                  </a:lnTo>
                  <a:lnTo>
                    <a:pt x="458508" y="12725"/>
                  </a:lnTo>
                  <a:lnTo>
                    <a:pt x="458508" y="2844"/>
                  </a:lnTo>
                  <a:lnTo>
                    <a:pt x="455663" y="0"/>
                  </a:lnTo>
                  <a:close/>
                </a:path>
                <a:path w="459105" h="165100">
                  <a:moveTo>
                    <a:pt x="458508" y="12725"/>
                  </a:moveTo>
                  <a:lnTo>
                    <a:pt x="445795" y="12725"/>
                  </a:lnTo>
                  <a:lnTo>
                    <a:pt x="445795" y="151993"/>
                  </a:lnTo>
                  <a:lnTo>
                    <a:pt x="458508" y="151993"/>
                  </a:lnTo>
                  <a:lnTo>
                    <a:pt x="458508" y="127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5896" y="3393440"/>
              <a:ext cx="1419860" cy="66675"/>
            </a:xfrm>
            <a:custGeom>
              <a:avLst/>
              <a:gdLst/>
              <a:ahLst/>
              <a:cxnLst/>
              <a:rect l="l" t="t" r="r" b="b"/>
              <a:pathLst>
                <a:path w="1419860" h="66675">
                  <a:moveTo>
                    <a:pt x="1418488" y="0"/>
                  </a:moveTo>
                  <a:lnTo>
                    <a:pt x="927887" y="0"/>
                  </a:lnTo>
                  <a:lnTo>
                    <a:pt x="925828" y="7091"/>
                  </a:lnTo>
                  <a:lnTo>
                    <a:pt x="921589" y="12847"/>
                  </a:lnTo>
                  <a:lnTo>
                    <a:pt x="915619" y="16711"/>
                  </a:lnTo>
                  <a:lnTo>
                    <a:pt x="908367" y="18122"/>
                  </a:lnTo>
                  <a:lnTo>
                    <a:pt x="510870" y="18122"/>
                  </a:lnTo>
                  <a:lnTo>
                    <a:pt x="503634" y="16711"/>
                  </a:lnTo>
                  <a:lnTo>
                    <a:pt x="497666" y="12847"/>
                  </a:lnTo>
                  <a:lnTo>
                    <a:pt x="493430" y="7091"/>
                  </a:lnTo>
                  <a:lnTo>
                    <a:pt x="491388" y="0"/>
                  </a:lnTo>
                  <a:lnTo>
                    <a:pt x="749" y="0"/>
                  </a:lnTo>
                  <a:lnTo>
                    <a:pt x="558" y="2400"/>
                  </a:lnTo>
                  <a:lnTo>
                    <a:pt x="0" y="4686"/>
                  </a:lnTo>
                  <a:lnTo>
                    <a:pt x="0" y="28765"/>
                  </a:lnTo>
                  <a:lnTo>
                    <a:pt x="5063" y="49682"/>
                  </a:lnTo>
                  <a:lnTo>
                    <a:pt x="18886" y="60979"/>
                  </a:lnTo>
                  <a:lnTo>
                    <a:pt x="39417" y="65598"/>
                  </a:lnTo>
                  <a:lnTo>
                    <a:pt x="64604" y="66484"/>
                  </a:lnTo>
                  <a:lnTo>
                    <a:pt x="1354658" y="66484"/>
                  </a:lnTo>
                  <a:lnTo>
                    <a:pt x="1379745" y="65598"/>
                  </a:lnTo>
                  <a:lnTo>
                    <a:pt x="1400292" y="60979"/>
                  </a:lnTo>
                  <a:lnTo>
                    <a:pt x="1414176" y="49682"/>
                  </a:lnTo>
                  <a:lnTo>
                    <a:pt x="1419275" y="28765"/>
                  </a:lnTo>
                  <a:lnTo>
                    <a:pt x="1419275" y="4686"/>
                  </a:lnTo>
                  <a:lnTo>
                    <a:pt x="1418717" y="2400"/>
                  </a:lnTo>
                  <a:lnTo>
                    <a:pt x="1418488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09546" y="3387090"/>
              <a:ext cx="1432560" cy="79375"/>
            </a:xfrm>
            <a:custGeom>
              <a:avLst/>
              <a:gdLst/>
              <a:ahLst/>
              <a:cxnLst/>
              <a:rect l="l" t="t" r="r" b="b"/>
              <a:pathLst>
                <a:path w="1432560" h="79375">
                  <a:moveTo>
                    <a:pt x="500989" y="0"/>
                  </a:moveTo>
                  <a:lnTo>
                    <a:pt x="3784" y="0"/>
                  </a:lnTo>
                  <a:lnTo>
                    <a:pt x="1015" y="2552"/>
                  </a:lnTo>
                  <a:lnTo>
                    <a:pt x="711" y="6680"/>
                  </a:lnTo>
                  <a:lnTo>
                    <a:pt x="215" y="10007"/>
                  </a:lnTo>
                  <a:lnTo>
                    <a:pt x="11" y="11645"/>
                  </a:lnTo>
                  <a:lnTo>
                    <a:pt x="0" y="35102"/>
                  </a:lnTo>
                  <a:lnTo>
                    <a:pt x="6877" y="60587"/>
                  </a:lnTo>
                  <a:lnTo>
                    <a:pt x="24253" y="73674"/>
                  </a:lnTo>
                  <a:lnTo>
                    <a:pt x="47245" y="78495"/>
                  </a:lnTo>
                  <a:lnTo>
                    <a:pt x="70967" y="79184"/>
                  </a:lnTo>
                  <a:lnTo>
                    <a:pt x="1361020" y="79184"/>
                  </a:lnTo>
                  <a:lnTo>
                    <a:pt x="1384743" y="78495"/>
                  </a:lnTo>
                  <a:lnTo>
                    <a:pt x="1407734" y="73674"/>
                  </a:lnTo>
                  <a:lnTo>
                    <a:pt x="1417281" y="66484"/>
                  </a:lnTo>
                  <a:lnTo>
                    <a:pt x="70967" y="66484"/>
                  </a:lnTo>
                  <a:lnTo>
                    <a:pt x="44532" y="65379"/>
                  </a:lnTo>
                  <a:lnTo>
                    <a:pt x="26433" y="60923"/>
                  </a:lnTo>
                  <a:lnTo>
                    <a:pt x="16037" y="51402"/>
                  </a:lnTo>
                  <a:lnTo>
                    <a:pt x="12712" y="35102"/>
                  </a:lnTo>
                  <a:lnTo>
                    <a:pt x="12738" y="12700"/>
                  </a:lnTo>
                  <a:lnTo>
                    <a:pt x="504791" y="12700"/>
                  </a:lnTo>
                  <a:lnTo>
                    <a:pt x="503705" y="2438"/>
                  </a:lnTo>
                  <a:lnTo>
                    <a:pt x="500989" y="0"/>
                  </a:lnTo>
                  <a:close/>
                </a:path>
                <a:path w="1432560" h="79375">
                  <a:moveTo>
                    <a:pt x="1431988" y="12700"/>
                  </a:moveTo>
                  <a:lnTo>
                    <a:pt x="1419250" y="12700"/>
                  </a:lnTo>
                  <a:lnTo>
                    <a:pt x="1419275" y="35102"/>
                  </a:lnTo>
                  <a:lnTo>
                    <a:pt x="1415950" y="51402"/>
                  </a:lnTo>
                  <a:lnTo>
                    <a:pt x="1405555" y="60923"/>
                  </a:lnTo>
                  <a:lnTo>
                    <a:pt x="1387455" y="65379"/>
                  </a:lnTo>
                  <a:lnTo>
                    <a:pt x="1361020" y="66484"/>
                  </a:lnTo>
                  <a:lnTo>
                    <a:pt x="1417281" y="66484"/>
                  </a:lnTo>
                  <a:lnTo>
                    <a:pt x="1425111" y="60587"/>
                  </a:lnTo>
                  <a:lnTo>
                    <a:pt x="1431988" y="35102"/>
                  </a:lnTo>
                  <a:lnTo>
                    <a:pt x="1431988" y="12700"/>
                  </a:lnTo>
                  <a:close/>
                </a:path>
                <a:path w="1432560" h="79375">
                  <a:moveTo>
                    <a:pt x="504791" y="12700"/>
                  </a:moveTo>
                  <a:lnTo>
                    <a:pt x="492633" y="12700"/>
                  </a:lnTo>
                  <a:lnTo>
                    <a:pt x="496346" y="20034"/>
                  </a:lnTo>
                  <a:lnTo>
                    <a:pt x="501973" y="25768"/>
                  </a:lnTo>
                  <a:lnTo>
                    <a:pt x="509077" y="29502"/>
                  </a:lnTo>
                  <a:lnTo>
                    <a:pt x="517220" y="30835"/>
                  </a:lnTo>
                  <a:lnTo>
                    <a:pt x="914717" y="30835"/>
                  </a:lnTo>
                  <a:lnTo>
                    <a:pt x="922862" y="29500"/>
                  </a:lnTo>
                  <a:lnTo>
                    <a:pt x="929973" y="25763"/>
                  </a:lnTo>
                  <a:lnTo>
                    <a:pt x="935612" y="20028"/>
                  </a:lnTo>
                  <a:lnTo>
                    <a:pt x="936582" y="18122"/>
                  </a:lnTo>
                  <a:lnTo>
                    <a:pt x="510463" y="18122"/>
                  </a:lnTo>
                  <a:lnTo>
                    <a:pt x="504799" y="12776"/>
                  </a:lnTo>
                  <a:close/>
                </a:path>
                <a:path w="1432560" h="79375">
                  <a:moveTo>
                    <a:pt x="1428127" y="0"/>
                  </a:moveTo>
                  <a:lnTo>
                    <a:pt x="930998" y="0"/>
                  </a:lnTo>
                  <a:lnTo>
                    <a:pt x="928281" y="2438"/>
                  </a:lnTo>
                  <a:lnTo>
                    <a:pt x="927163" y="12776"/>
                  </a:lnTo>
                  <a:lnTo>
                    <a:pt x="921486" y="18122"/>
                  </a:lnTo>
                  <a:lnTo>
                    <a:pt x="936582" y="18122"/>
                  </a:lnTo>
                  <a:lnTo>
                    <a:pt x="939342" y="12700"/>
                  </a:lnTo>
                  <a:lnTo>
                    <a:pt x="1431988" y="12700"/>
                  </a:lnTo>
                  <a:lnTo>
                    <a:pt x="1431988" y="11645"/>
                  </a:lnTo>
                  <a:lnTo>
                    <a:pt x="1431747" y="9867"/>
                  </a:lnTo>
                  <a:lnTo>
                    <a:pt x="1431251" y="6553"/>
                  </a:lnTo>
                  <a:lnTo>
                    <a:pt x="1430876" y="2552"/>
                  </a:lnTo>
                  <a:lnTo>
                    <a:pt x="1428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3277" y="2783814"/>
              <a:ext cx="457200" cy="407034"/>
            </a:xfrm>
            <a:custGeom>
              <a:avLst/>
              <a:gdLst/>
              <a:ahLst/>
              <a:cxnLst/>
              <a:rect l="l" t="t" r="r" b="b"/>
              <a:pathLst>
                <a:path w="457200" h="407035">
                  <a:moveTo>
                    <a:pt x="150406" y="311378"/>
                  </a:moveTo>
                  <a:lnTo>
                    <a:pt x="0" y="311378"/>
                  </a:lnTo>
                  <a:lnTo>
                    <a:pt x="0" y="324091"/>
                  </a:lnTo>
                  <a:lnTo>
                    <a:pt x="150406" y="324091"/>
                  </a:lnTo>
                  <a:lnTo>
                    <a:pt x="150406" y="311378"/>
                  </a:lnTo>
                  <a:close/>
                </a:path>
                <a:path w="457200" h="407035">
                  <a:moveTo>
                    <a:pt x="150406" y="162052"/>
                  </a:moveTo>
                  <a:lnTo>
                    <a:pt x="0" y="162052"/>
                  </a:lnTo>
                  <a:lnTo>
                    <a:pt x="0" y="174752"/>
                  </a:lnTo>
                  <a:lnTo>
                    <a:pt x="150406" y="174752"/>
                  </a:lnTo>
                  <a:lnTo>
                    <a:pt x="150406" y="162052"/>
                  </a:lnTo>
                  <a:close/>
                </a:path>
                <a:path w="457200" h="407035">
                  <a:moveTo>
                    <a:pt x="15040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0406" y="12700"/>
                  </a:lnTo>
                  <a:lnTo>
                    <a:pt x="150406" y="0"/>
                  </a:lnTo>
                  <a:close/>
                </a:path>
                <a:path w="457200" h="407035">
                  <a:moveTo>
                    <a:pt x="223494" y="244652"/>
                  </a:moveTo>
                  <a:lnTo>
                    <a:pt x="73088" y="244652"/>
                  </a:lnTo>
                  <a:lnTo>
                    <a:pt x="73088" y="257352"/>
                  </a:lnTo>
                  <a:lnTo>
                    <a:pt x="223494" y="257352"/>
                  </a:lnTo>
                  <a:lnTo>
                    <a:pt x="223494" y="244652"/>
                  </a:lnTo>
                  <a:close/>
                </a:path>
                <a:path w="457200" h="407035">
                  <a:moveTo>
                    <a:pt x="223494" y="82588"/>
                  </a:moveTo>
                  <a:lnTo>
                    <a:pt x="73088" y="82588"/>
                  </a:lnTo>
                  <a:lnTo>
                    <a:pt x="73088" y="95300"/>
                  </a:lnTo>
                  <a:lnTo>
                    <a:pt x="223494" y="95300"/>
                  </a:lnTo>
                  <a:lnTo>
                    <a:pt x="223494" y="82588"/>
                  </a:lnTo>
                  <a:close/>
                </a:path>
                <a:path w="457200" h="407035">
                  <a:moveTo>
                    <a:pt x="261620" y="394017"/>
                  </a:moveTo>
                  <a:lnTo>
                    <a:pt x="111213" y="394017"/>
                  </a:lnTo>
                  <a:lnTo>
                    <a:pt x="111213" y="406717"/>
                  </a:lnTo>
                  <a:lnTo>
                    <a:pt x="261620" y="406717"/>
                  </a:lnTo>
                  <a:lnTo>
                    <a:pt x="261620" y="394017"/>
                  </a:lnTo>
                  <a:close/>
                </a:path>
                <a:path w="457200" h="407035">
                  <a:moveTo>
                    <a:pt x="261620" y="55067"/>
                  </a:moveTo>
                  <a:lnTo>
                    <a:pt x="73088" y="55067"/>
                  </a:lnTo>
                  <a:lnTo>
                    <a:pt x="73088" y="67767"/>
                  </a:lnTo>
                  <a:lnTo>
                    <a:pt x="261620" y="67767"/>
                  </a:lnTo>
                  <a:lnTo>
                    <a:pt x="261620" y="55067"/>
                  </a:lnTo>
                  <a:close/>
                </a:path>
                <a:path w="457200" h="407035">
                  <a:moveTo>
                    <a:pt x="282308" y="27533"/>
                  </a:moveTo>
                  <a:lnTo>
                    <a:pt x="73088" y="27533"/>
                  </a:lnTo>
                  <a:lnTo>
                    <a:pt x="73088" y="40233"/>
                  </a:lnTo>
                  <a:lnTo>
                    <a:pt x="282308" y="40233"/>
                  </a:lnTo>
                  <a:lnTo>
                    <a:pt x="282308" y="27533"/>
                  </a:lnTo>
                  <a:close/>
                </a:path>
                <a:path w="457200" h="407035">
                  <a:moveTo>
                    <a:pt x="380428" y="217119"/>
                  </a:moveTo>
                  <a:lnTo>
                    <a:pt x="73088" y="217119"/>
                  </a:lnTo>
                  <a:lnTo>
                    <a:pt x="73088" y="229819"/>
                  </a:lnTo>
                  <a:lnTo>
                    <a:pt x="380428" y="229819"/>
                  </a:lnTo>
                  <a:lnTo>
                    <a:pt x="380428" y="217119"/>
                  </a:lnTo>
                  <a:close/>
                </a:path>
                <a:path w="457200" h="407035">
                  <a:moveTo>
                    <a:pt x="401116" y="189585"/>
                  </a:moveTo>
                  <a:lnTo>
                    <a:pt x="73088" y="189585"/>
                  </a:lnTo>
                  <a:lnTo>
                    <a:pt x="73088" y="202285"/>
                  </a:lnTo>
                  <a:lnTo>
                    <a:pt x="401116" y="202285"/>
                  </a:lnTo>
                  <a:lnTo>
                    <a:pt x="401116" y="189585"/>
                  </a:lnTo>
                  <a:close/>
                </a:path>
                <a:path w="457200" h="407035">
                  <a:moveTo>
                    <a:pt x="413054" y="366458"/>
                  </a:moveTo>
                  <a:lnTo>
                    <a:pt x="73088" y="366458"/>
                  </a:lnTo>
                  <a:lnTo>
                    <a:pt x="73088" y="379158"/>
                  </a:lnTo>
                  <a:lnTo>
                    <a:pt x="413054" y="379158"/>
                  </a:lnTo>
                  <a:lnTo>
                    <a:pt x="413054" y="366458"/>
                  </a:lnTo>
                  <a:close/>
                </a:path>
                <a:path w="457200" h="407035">
                  <a:moveTo>
                    <a:pt x="457073" y="338924"/>
                  </a:moveTo>
                  <a:lnTo>
                    <a:pt x="73088" y="338924"/>
                  </a:lnTo>
                  <a:lnTo>
                    <a:pt x="73088" y="351624"/>
                  </a:lnTo>
                  <a:lnTo>
                    <a:pt x="457073" y="351624"/>
                  </a:lnTo>
                  <a:lnTo>
                    <a:pt x="457073" y="338924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61704" y="3105225"/>
              <a:ext cx="140335" cy="109855"/>
            </a:xfrm>
            <a:custGeom>
              <a:avLst/>
              <a:gdLst/>
              <a:ahLst/>
              <a:cxnLst/>
              <a:rect l="l" t="t" r="r" b="b"/>
              <a:pathLst>
                <a:path w="140335" h="109855">
                  <a:moveTo>
                    <a:pt x="139776" y="96634"/>
                  </a:moveTo>
                  <a:lnTo>
                    <a:pt x="0" y="96634"/>
                  </a:lnTo>
                  <a:lnTo>
                    <a:pt x="0" y="109347"/>
                  </a:lnTo>
                  <a:lnTo>
                    <a:pt x="139776" y="109347"/>
                  </a:lnTo>
                  <a:lnTo>
                    <a:pt x="139776" y="96634"/>
                  </a:lnTo>
                  <a:close/>
                </a:path>
                <a:path w="140335" h="109855">
                  <a:moveTo>
                    <a:pt x="139776" y="64427"/>
                  </a:moveTo>
                  <a:lnTo>
                    <a:pt x="0" y="64427"/>
                  </a:lnTo>
                  <a:lnTo>
                    <a:pt x="0" y="77127"/>
                  </a:lnTo>
                  <a:lnTo>
                    <a:pt x="139776" y="77127"/>
                  </a:lnTo>
                  <a:lnTo>
                    <a:pt x="139776" y="64427"/>
                  </a:lnTo>
                  <a:close/>
                </a:path>
                <a:path w="140335" h="109855">
                  <a:moveTo>
                    <a:pt x="139776" y="32219"/>
                  </a:moveTo>
                  <a:lnTo>
                    <a:pt x="0" y="32219"/>
                  </a:lnTo>
                  <a:lnTo>
                    <a:pt x="0" y="44919"/>
                  </a:lnTo>
                  <a:lnTo>
                    <a:pt x="139776" y="44919"/>
                  </a:lnTo>
                  <a:lnTo>
                    <a:pt x="139776" y="32219"/>
                  </a:lnTo>
                  <a:close/>
                </a:path>
                <a:path w="140335" h="109855">
                  <a:moveTo>
                    <a:pt x="13977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39776" y="12700"/>
                  </a:lnTo>
                  <a:lnTo>
                    <a:pt x="139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95574" y="3011246"/>
              <a:ext cx="72034" cy="720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90278" y="3237915"/>
              <a:ext cx="83185" cy="29845"/>
            </a:xfrm>
            <a:custGeom>
              <a:avLst/>
              <a:gdLst/>
              <a:ahLst/>
              <a:cxnLst/>
              <a:rect l="l" t="t" r="r" b="b"/>
              <a:pathLst>
                <a:path w="83185" h="29845">
                  <a:moveTo>
                    <a:pt x="82613" y="0"/>
                  </a:moveTo>
                  <a:lnTo>
                    <a:pt x="0" y="0"/>
                  </a:lnTo>
                  <a:lnTo>
                    <a:pt x="0" y="29654"/>
                  </a:lnTo>
                  <a:lnTo>
                    <a:pt x="82613" y="29654"/>
                  </a:lnTo>
                  <a:lnTo>
                    <a:pt x="82613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83916" y="3105225"/>
              <a:ext cx="271145" cy="168910"/>
            </a:xfrm>
            <a:custGeom>
              <a:avLst/>
              <a:gdLst/>
              <a:ahLst/>
              <a:cxnLst/>
              <a:rect l="l" t="t" r="r" b="b"/>
              <a:pathLst>
                <a:path w="271144" h="168910">
                  <a:moveTo>
                    <a:pt x="95326" y="129159"/>
                  </a:moveTo>
                  <a:lnTo>
                    <a:pt x="92494" y="126326"/>
                  </a:lnTo>
                  <a:lnTo>
                    <a:pt x="82613" y="126326"/>
                  </a:lnTo>
                  <a:lnTo>
                    <a:pt x="82613" y="139039"/>
                  </a:lnTo>
                  <a:lnTo>
                    <a:pt x="82613" y="155994"/>
                  </a:lnTo>
                  <a:lnTo>
                    <a:pt x="12712" y="155994"/>
                  </a:lnTo>
                  <a:lnTo>
                    <a:pt x="12712" y="139039"/>
                  </a:lnTo>
                  <a:lnTo>
                    <a:pt x="82613" y="139039"/>
                  </a:lnTo>
                  <a:lnTo>
                    <a:pt x="82613" y="126326"/>
                  </a:lnTo>
                  <a:lnTo>
                    <a:pt x="2844" y="126326"/>
                  </a:lnTo>
                  <a:lnTo>
                    <a:pt x="0" y="129159"/>
                  </a:lnTo>
                  <a:lnTo>
                    <a:pt x="0" y="165849"/>
                  </a:lnTo>
                  <a:lnTo>
                    <a:pt x="2844" y="168694"/>
                  </a:lnTo>
                  <a:lnTo>
                    <a:pt x="92494" y="168694"/>
                  </a:lnTo>
                  <a:lnTo>
                    <a:pt x="95326" y="165849"/>
                  </a:lnTo>
                  <a:lnTo>
                    <a:pt x="95326" y="155994"/>
                  </a:lnTo>
                  <a:lnTo>
                    <a:pt x="95326" y="139039"/>
                  </a:lnTo>
                  <a:lnTo>
                    <a:pt x="95326" y="129159"/>
                  </a:lnTo>
                  <a:close/>
                </a:path>
                <a:path w="271144" h="168910">
                  <a:moveTo>
                    <a:pt x="270573" y="96634"/>
                  </a:moveTo>
                  <a:lnTo>
                    <a:pt x="130797" y="96634"/>
                  </a:lnTo>
                  <a:lnTo>
                    <a:pt x="130797" y="109347"/>
                  </a:lnTo>
                  <a:lnTo>
                    <a:pt x="270573" y="109347"/>
                  </a:lnTo>
                  <a:lnTo>
                    <a:pt x="270573" y="96634"/>
                  </a:lnTo>
                  <a:close/>
                </a:path>
                <a:path w="271144" h="168910">
                  <a:moveTo>
                    <a:pt x="270573" y="64427"/>
                  </a:moveTo>
                  <a:lnTo>
                    <a:pt x="130797" y="64427"/>
                  </a:lnTo>
                  <a:lnTo>
                    <a:pt x="130797" y="77127"/>
                  </a:lnTo>
                  <a:lnTo>
                    <a:pt x="270573" y="77127"/>
                  </a:lnTo>
                  <a:lnTo>
                    <a:pt x="270573" y="64427"/>
                  </a:lnTo>
                  <a:close/>
                </a:path>
                <a:path w="271144" h="168910">
                  <a:moveTo>
                    <a:pt x="270573" y="32219"/>
                  </a:moveTo>
                  <a:lnTo>
                    <a:pt x="130797" y="32219"/>
                  </a:lnTo>
                  <a:lnTo>
                    <a:pt x="130797" y="44919"/>
                  </a:lnTo>
                  <a:lnTo>
                    <a:pt x="270573" y="44919"/>
                  </a:lnTo>
                  <a:lnTo>
                    <a:pt x="270573" y="32219"/>
                  </a:lnTo>
                  <a:close/>
                </a:path>
                <a:path w="271144" h="168910">
                  <a:moveTo>
                    <a:pt x="270573" y="0"/>
                  </a:moveTo>
                  <a:lnTo>
                    <a:pt x="130797" y="0"/>
                  </a:lnTo>
                  <a:lnTo>
                    <a:pt x="130797" y="12700"/>
                  </a:lnTo>
                  <a:lnTo>
                    <a:pt x="270573" y="12700"/>
                  </a:lnTo>
                  <a:lnTo>
                    <a:pt x="2705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48597" y="3011246"/>
              <a:ext cx="72009" cy="720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43301" y="3237915"/>
              <a:ext cx="83185" cy="29845"/>
            </a:xfrm>
            <a:custGeom>
              <a:avLst/>
              <a:gdLst/>
              <a:ahLst/>
              <a:cxnLst/>
              <a:rect l="l" t="t" r="r" b="b"/>
              <a:pathLst>
                <a:path w="83185" h="29845">
                  <a:moveTo>
                    <a:pt x="82613" y="0"/>
                  </a:moveTo>
                  <a:lnTo>
                    <a:pt x="0" y="0"/>
                  </a:lnTo>
                  <a:lnTo>
                    <a:pt x="0" y="29654"/>
                  </a:lnTo>
                  <a:lnTo>
                    <a:pt x="82613" y="29654"/>
                  </a:lnTo>
                  <a:lnTo>
                    <a:pt x="82613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36938" y="3105225"/>
              <a:ext cx="271145" cy="168910"/>
            </a:xfrm>
            <a:custGeom>
              <a:avLst/>
              <a:gdLst/>
              <a:ahLst/>
              <a:cxnLst/>
              <a:rect l="l" t="t" r="r" b="b"/>
              <a:pathLst>
                <a:path w="271144" h="168910">
                  <a:moveTo>
                    <a:pt x="95326" y="129159"/>
                  </a:moveTo>
                  <a:lnTo>
                    <a:pt x="92494" y="126326"/>
                  </a:lnTo>
                  <a:lnTo>
                    <a:pt x="82613" y="126326"/>
                  </a:lnTo>
                  <a:lnTo>
                    <a:pt x="82613" y="139039"/>
                  </a:lnTo>
                  <a:lnTo>
                    <a:pt x="82613" y="155994"/>
                  </a:lnTo>
                  <a:lnTo>
                    <a:pt x="12712" y="155994"/>
                  </a:lnTo>
                  <a:lnTo>
                    <a:pt x="12712" y="139039"/>
                  </a:lnTo>
                  <a:lnTo>
                    <a:pt x="82613" y="139039"/>
                  </a:lnTo>
                  <a:lnTo>
                    <a:pt x="82613" y="126326"/>
                  </a:lnTo>
                  <a:lnTo>
                    <a:pt x="2844" y="126326"/>
                  </a:lnTo>
                  <a:lnTo>
                    <a:pt x="0" y="129159"/>
                  </a:lnTo>
                  <a:lnTo>
                    <a:pt x="0" y="165849"/>
                  </a:lnTo>
                  <a:lnTo>
                    <a:pt x="2844" y="168694"/>
                  </a:lnTo>
                  <a:lnTo>
                    <a:pt x="92494" y="168694"/>
                  </a:lnTo>
                  <a:lnTo>
                    <a:pt x="95326" y="165849"/>
                  </a:lnTo>
                  <a:lnTo>
                    <a:pt x="95326" y="155994"/>
                  </a:lnTo>
                  <a:lnTo>
                    <a:pt x="95326" y="139039"/>
                  </a:lnTo>
                  <a:lnTo>
                    <a:pt x="95326" y="129159"/>
                  </a:lnTo>
                  <a:close/>
                </a:path>
                <a:path w="271144" h="168910">
                  <a:moveTo>
                    <a:pt x="270560" y="96634"/>
                  </a:moveTo>
                  <a:lnTo>
                    <a:pt x="130784" y="96634"/>
                  </a:lnTo>
                  <a:lnTo>
                    <a:pt x="130784" y="109347"/>
                  </a:lnTo>
                  <a:lnTo>
                    <a:pt x="270560" y="109347"/>
                  </a:lnTo>
                  <a:lnTo>
                    <a:pt x="270560" y="96634"/>
                  </a:lnTo>
                  <a:close/>
                </a:path>
                <a:path w="271144" h="168910">
                  <a:moveTo>
                    <a:pt x="270560" y="64427"/>
                  </a:moveTo>
                  <a:lnTo>
                    <a:pt x="130784" y="64427"/>
                  </a:lnTo>
                  <a:lnTo>
                    <a:pt x="130784" y="77127"/>
                  </a:lnTo>
                  <a:lnTo>
                    <a:pt x="270560" y="77127"/>
                  </a:lnTo>
                  <a:lnTo>
                    <a:pt x="270560" y="64427"/>
                  </a:lnTo>
                  <a:close/>
                </a:path>
                <a:path w="271144" h="168910">
                  <a:moveTo>
                    <a:pt x="270560" y="32219"/>
                  </a:moveTo>
                  <a:lnTo>
                    <a:pt x="130784" y="32219"/>
                  </a:lnTo>
                  <a:lnTo>
                    <a:pt x="130784" y="44919"/>
                  </a:lnTo>
                  <a:lnTo>
                    <a:pt x="270560" y="44919"/>
                  </a:lnTo>
                  <a:lnTo>
                    <a:pt x="270560" y="32219"/>
                  </a:lnTo>
                  <a:close/>
                </a:path>
                <a:path w="271144" h="168910">
                  <a:moveTo>
                    <a:pt x="270560" y="0"/>
                  </a:moveTo>
                  <a:lnTo>
                    <a:pt x="130784" y="0"/>
                  </a:lnTo>
                  <a:lnTo>
                    <a:pt x="130784" y="12700"/>
                  </a:lnTo>
                  <a:lnTo>
                    <a:pt x="270560" y="12700"/>
                  </a:lnTo>
                  <a:lnTo>
                    <a:pt x="270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01606" y="3011246"/>
              <a:ext cx="72021" cy="7202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96310" y="3237915"/>
              <a:ext cx="83185" cy="29845"/>
            </a:xfrm>
            <a:custGeom>
              <a:avLst/>
              <a:gdLst/>
              <a:ahLst/>
              <a:cxnLst/>
              <a:rect l="l" t="t" r="r" b="b"/>
              <a:pathLst>
                <a:path w="83185" h="29845">
                  <a:moveTo>
                    <a:pt x="82613" y="0"/>
                  </a:moveTo>
                  <a:lnTo>
                    <a:pt x="0" y="0"/>
                  </a:lnTo>
                  <a:lnTo>
                    <a:pt x="0" y="29654"/>
                  </a:lnTo>
                  <a:lnTo>
                    <a:pt x="82613" y="29654"/>
                  </a:lnTo>
                  <a:lnTo>
                    <a:pt x="82613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89948" y="3231553"/>
              <a:ext cx="95885" cy="42545"/>
            </a:xfrm>
            <a:custGeom>
              <a:avLst/>
              <a:gdLst/>
              <a:ahLst/>
              <a:cxnLst/>
              <a:rect l="l" t="t" r="r" b="b"/>
              <a:pathLst>
                <a:path w="95885" h="42545">
                  <a:moveTo>
                    <a:pt x="92494" y="0"/>
                  </a:moveTo>
                  <a:lnTo>
                    <a:pt x="2857" y="0"/>
                  </a:lnTo>
                  <a:lnTo>
                    <a:pt x="0" y="2832"/>
                  </a:lnTo>
                  <a:lnTo>
                    <a:pt x="0" y="39522"/>
                  </a:lnTo>
                  <a:lnTo>
                    <a:pt x="2857" y="42367"/>
                  </a:lnTo>
                  <a:lnTo>
                    <a:pt x="92494" y="42367"/>
                  </a:lnTo>
                  <a:lnTo>
                    <a:pt x="95326" y="39522"/>
                  </a:lnTo>
                  <a:lnTo>
                    <a:pt x="95326" y="29667"/>
                  </a:lnTo>
                  <a:lnTo>
                    <a:pt x="12712" y="29667"/>
                  </a:lnTo>
                  <a:lnTo>
                    <a:pt x="12712" y="12712"/>
                  </a:lnTo>
                  <a:lnTo>
                    <a:pt x="95326" y="12712"/>
                  </a:lnTo>
                  <a:lnTo>
                    <a:pt x="95326" y="2832"/>
                  </a:lnTo>
                  <a:lnTo>
                    <a:pt x="92494" y="0"/>
                  </a:lnTo>
                  <a:close/>
                </a:path>
                <a:path w="95885" h="42545">
                  <a:moveTo>
                    <a:pt x="95326" y="12712"/>
                  </a:moveTo>
                  <a:lnTo>
                    <a:pt x="82613" y="12712"/>
                  </a:lnTo>
                  <a:lnTo>
                    <a:pt x="82613" y="29667"/>
                  </a:lnTo>
                  <a:lnTo>
                    <a:pt x="95326" y="29667"/>
                  </a:lnTo>
                  <a:lnTo>
                    <a:pt x="95326" y="127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56090" y="2740113"/>
              <a:ext cx="451484" cy="12700"/>
            </a:xfrm>
            <a:custGeom>
              <a:avLst/>
              <a:gdLst/>
              <a:ahLst/>
              <a:cxnLst/>
              <a:rect l="l" t="t" r="r" b="b"/>
              <a:pathLst>
                <a:path w="451485" h="12700">
                  <a:moveTo>
                    <a:pt x="9532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5326" y="12700"/>
                  </a:lnTo>
                  <a:lnTo>
                    <a:pt x="95326" y="0"/>
                  </a:lnTo>
                  <a:close/>
                </a:path>
                <a:path w="451485" h="12700">
                  <a:moveTo>
                    <a:pt x="214020" y="0"/>
                  </a:moveTo>
                  <a:lnTo>
                    <a:pt x="118694" y="0"/>
                  </a:lnTo>
                  <a:lnTo>
                    <a:pt x="118694" y="12700"/>
                  </a:lnTo>
                  <a:lnTo>
                    <a:pt x="214020" y="12700"/>
                  </a:lnTo>
                  <a:lnTo>
                    <a:pt x="214020" y="0"/>
                  </a:lnTo>
                  <a:close/>
                </a:path>
                <a:path w="451485" h="12700">
                  <a:moveTo>
                    <a:pt x="332714" y="0"/>
                  </a:moveTo>
                  <a:lnTo>
                    <a:pt x="237388" y="0"/>
                  </a:lnTo>
                  <a:lnTo>
                    <a:pt x="237388" y="12700"/>
                  </a:lnTo>
                  <a:lnTo>
                    <a:pt x="332714" y="12700"/>
                  </a:lnTo>
                  <a:lnTo>
                    <a:pt x="332714" y="0"/>
                  </a:lnTo>
                  <a:close/>
                </a:path>
                <a:path w="451485" h="12700">
                  <a:moveTo>
                    <a:pt x="451408" y="0"/>
                  </a:moveTo>
                  <a:lnTo>
                    <a:pt x="356082" y="0"/>
                  </a:lnTo>
                  <a:lnTo>
                    <a:pt x="356082" y="12700"/>
                  </a:lnTo>
                  <a:lnTo>
                    <a:pt x="451408" y="12700"/>
                  </a:lnTo>
                  <a:lnTo>
                    <a:pt x="451408" y="0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75723" y="2688513"/>
              <a:ext cx="115570" cy="130175"/>
            </a:xfrm>
            <a:custGeom>
              <a:avLst/>
              <a:gdLst/>
              <a:ahLst/>
              <a:cxnLst/>
              <a:rect l="l" t="t" r="r" b="b"/>
              <a:pathLst>
                <a:path w="115570" h="130175">
                  <a:moveTo>
                    <a:pt x="47980" y="117411"/>
                  </a:moveTo>
                  <a:lnTo>
                    <a:pt x="0" y="117411"/>
                  </a:lnTo>
                  <a:lnTo>
                    <a:pt x="0" y="130111"/>
                  </a:lnTo>
                  <a:lnTo>
                    <a:pt x="47980" y="130111"/>
                  </a:lnTo>
                  <a:lnTo>
                    <a:pt x="47980" y="117411"/>
                  </a:lnTo>
                  <a:close/>
                </a:path>
                <a:path w="115570" h="130175">
                  <a:moveTo>
                    <a:pt x="89903" y="29362"/>
                  </a:moveTo>
                  <a:lnTo>
                    <a:pt x="0" y="29362"/>
                  </a:lnTo>
                  <a:lnTo>
                    <a:pt x="0" y="42062"/>
                  </a:lnTo>
                  <a:lnTo>
                    <a:pt x="89903" y="42062"/>
                  </a:lnTo>
                  <a:lnTo>
                    <a:pt x="89903" y="29362"/>
                  </a:lnTo>
                  <a:close/>
                </a:path>
                <a:path w="115570" h="130175">
                  <a:moveTo>
                    <a:pt x="98285" y="88049"/>
                  </a:moveTo>
                  <a:lnTo>
                    <a:pt x="0" y="88049"/>
                  </a:lnTo>
                  <a:lnTo>
                    <a:pt x="0" y="100749"/>
                  </a:lnTo>
                  <a:lnTo>
                    <a:pt x="98285" y="100749"/>
                  </a:lnTo>
                  <a:lnTo>
                    <a:pt x="98285" y="88049"/>
                  </a:lnTo>
                  <a:close/>
                </a:path>
                <a:path w="115570" h="130175">
                  <a:moveTo>
                    <a:pt x="115531" y="58699"/>
                  </a:moveTo>
                  <a:lnTo>
                    <a:pt x="0" y="58699"/>
                  </a:lnTo>
                  <a:lnTo>
                    <a:pt x="0" y="71412"/>
                  </a:lnTo>
                  <a:lnTo>
                    <a:pt x="115531" y="71412"/>
                  </a:lnTo>
                  <a:lnTo>
                    <a:pt x="115531" y="58699"/>
                  </a:lnTo>
                  <a:close/>
                </a:path>
                <a:path w="115570" h="130175">
                  <a:moveTo>
                    <a:pt x="115531" y="0"/>
                  </a:moveTo>
                  <a:lnTo>
                    <a:pt x="0" y="0"/>
                  </a:lnTo>
                  <a:lnTo>
                    <a:pt x="0" y="12712"/>
                  </a:lnTo>
                  <a:lnTo>
                    <a:pt x="115531" y="12712"/>
                  </a:lnTo>
                  <a:lnTo>
                    <a:pt x="115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9088" y="2474950"/>
              <a:ext cx="164858" cy="91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36217" y="2171242"/>
              <a:ext cx="2004060" cy="1574800"/>
            </a:xfrm>
            <a:custGeom>
              <a:avLst/>
              <a:gdLst/>
              <a:ahLst/>
              <a:cxnLst/>
              <a:rect l="l" t="t" r="r" b="b"/>
              <a:pathLst>
                <a:path w="2004060" h="1574800">
                  <a:moveTo>
                    <a:pt x="41084" y="1027391"/>
                  </a:moveTo>
                  <a:lnTo>
                    <a:pt x="38468" y="1024763"/>
                  </a:lnTo>
                  <a:lnTo>
                    <a:pt x="26403" y="1024763"/>
                  </a:lnTo>
                  <a:lnTo>
                    <a:pt x="26403" y="1012710"/>
                  </a:lnTo>
                  <a:lnTo>
                    <a:pt x="23787" y="1010081"/>
                  </a:lnTo>
                  <a:lnTo>
                    <a:pt x="17310" y="1010081"/>
                  </a:lnTo>
                  <a:lnTo>
                    <a:pt x="14693" y="1012710"/>
                  </a:lnTo>
                  <a:lnTo>
                    <a:pt x="14693" y="1024763"/>
                  </a:lnTo>
                  <a:lnTo>
                    <a:pt x="2616" y="1024763"/>
                  </a:lnTo>
                  <a:lnTo>
                    <a:pt x="0" y="1027391"/>
                  </a:lnTo>
                  <a:lnTo>
                    <a:pt x="0" y="1033868"/>
                  </a:lnTo>
                  <a:lnTo>
                    <a:pt x="2616" y="1036485"/>
                  </a:lnTo>
                  <a:lnTo>
                    <a:pt x="14693" y="1036485"/>
                  </a:lnTo>
                  <a:lnTo>
                    <a:pt x="14693" y="1048550"/>
                  </a:lnTo>
                  <a:lnTo>
                    <a:pt x="17310" y="1051166"/>
                  </a:lnTo>
                  <a:lnTo>
                    <a:pt x="23787" y="1051166"/>
                  </a:lnTo>
                  <a:lnTo>
                    <a:pt x="26403" y="1048550"/>
                  </a:lnTo>
                  <a:lnTo>
                    <a:pt x="26403" y="1036485"/>
                  </a:lnTo>
                  <a:lnTo>
                    <a:pt x="38468" y="1036485"/>
                  </a:lnTo>
                  <a:lnTo>
                    <a:pt x="41084" y="1033868"/>
                  </a:lnTo>
                  <a:lnTo>
                    <a:pt x="41084" y="1027391"/>
                  </a:lnTo>
                  <a:close/>
                </a:path>
                <a:path w="2004060" h="1574800">
                  <a:moveTo>
                    <a:pt x="160515" y="1326756"/>
                  </a:moveTo>
                  <a:lnTo>
                    <a:pt x="158572" y="1317205"/>
                  </a:lnTo>
                  <a:lnTo>
                    <a:pt x="157632" y="1315796"/>
                  </a:lnTo>
                  <a:lnTo>
                    <a:pt x="153301" y="1309382"/>
                  </a:lnTo>
                  <a:lnTo>
                    <a:pt x="146888" y="1305064"/>
                  </a:lnTo>
                  <a:lnTo>
                    <a:pt x="146888" y="1320711"/>
                  </a:lnTo>
                  <a:lnTo>
                    <a:pt x="146888" y="1332814"/>
                  </a:lnTo>
                  <a:lnTo>
                    <a:pt x="141973" y="1337729"/>
                  </a:lnTo>
                  <a:lnTo>
                    <a:pt x="129870" y="1337729"/>
                  </a:lnTo>
                  <a:lnTo>
                    <a:pt x="124955" y="1332814"/>
                  </a:lnTo>
                  <a:lnTo>
                    <a:pt x="124955" y="1320711"/>
                  </a:lnTo>
                  <a:lnTo>
                    <a:pt x="129870" y="1315796"/>
                  </a:lnTo>
                  <a:lnTo>
                    <a:pt x="141973" y="1315796"/>
                  </a:lnTo>
                  <a:lnTo>
                    <a:pt x="146888" y="1320711"/>
                  </a:lnTo>
                  <a:lnTo>
                    <a:pt x="146888" y="1305064"/>
                  </a:lnTo>
                  <a:lnTo>
                    <a:pt x="145491" y="1304112"/>
                  </a:lnTo>
                  <a:lnTo>
                    <a:pt x="135928" y="1302169"/>
                  </a:lnTo>
                  <a:lnTo>
                    <a:pt x="126352" y="1304112"/>
                  </a:lnTo>
                  <a:lnTo>
                    <a:pt x="118541" y="1309382"/>
                  </a:lnTo>
                  <a:lnTo>
                    <a:pt x="113258" y="1317205"/>
                  </a:lnTo>
                  <a:lnTo>
                    <a:pt x="111328" y="1326756"/>
                  </a:lnTo>
                  <a:lnTo>
                    <a:pt x="113258" y="1336332"/>
                  </a:lnTo>
                  <a:lnTo>
                    <a:pt x="118541" y="1344142"/>
                  </a:lnTo>
                  <a:lnTo>
                    <a:pt x="126352" y="1349425"/>
                  </a:lnTo>
                  <a:lnTo>
                    <a:pt x="135928" y="1351356"/>
                  </a:lnTo>
                  <a:lnTo>
                    <a:pt x="145491" y="1349425"/>
                  </a:lnTo>
                  <a:lnTo>
                    <a:pt x="153301" y="1344142"/>
                  </a:lnTo>
                  <a:lnTo>
                    <a:pt x="157619" y="1337729"/>
                  </a:lnTo>
                  <a:lnTo>
                    <a:pt x="158572" y="1336332"/>
                  </a:lnTo>
                  <a:lnTo>
                    <a:pt x="160515" y="1326756"/>
                  </a:lnTo>
                  <a:close/>
                </a:path>
                <a:path w="2004060" h="1574800">
                  <a:moveTo>
                    <a:pt x="451154" y="197751"/>
                  </a:moveTo>
                  <a:lnTo>
                    <a:pt x="448538" y="195135"/>
                  </a:lnTo>
                  <a:lnTo>
                    <a:pt x="436460" y="195135"/>
                  </a:lnTo>
                  <a:lnTo>
                    <a:pt x="436460" y="183070"/>
                  </a:lnTo>
                  <a:lnTo>
                    <a:pt x="433844" y="180454"/>
                  </a:lnTo>
                  <a:lnTo>
                    <a:pt x="427367" y="180454"/>
                  </a:lnTo>
                  <a:lnTo>
                    <a:pt x="424751" y="183070"/>
                  </a:lnTo>
                  <a:lnTo>
                    <a:pt x="424751" y="195135"/>
                  </a:lnTo>
                  <a:lnTo>
                    <a:pt x="412686" y="195135"/>
                  </a:lnTo>
                  <a:lnTo>
                    <a:pt x="410070" y="197751"/>
                  </a:lnTo>
                  <a:lnTo>
                    <a:pt x="410070" y="204241"/>
                  </a:lnTo>
                  <a:lnTo>
                    <a:pt x="412686" y="206857"/>
                  </a:lnTo>
                  <a:lnTo>
                    <a:pt x="424751" y="206857"/>
                  </a:lnTo>
                  <a:lnTo>
                    <a:pt x="424751" y="218909"/>
                  </a:lnTo>
                  <a:lnTo>
                    <a:pt x="427367" y="221538"/>
                  </a:lnTo>
                  <a:lnTo>
                    <a:pt x="433844" y="221538"/>
                  </a:lnTo>
                  <a:lnTo>
                    <a:pt x="436460" y="218909"/>
                  </a:lnTo>
                  <a:lnTo>
                    <a:pt x="436460" y="206857"/>
                  </a:lnTo>
                  <a:lnTo>
                    <a:pt x="448538" y="206857"/>
                  </a:lnTo>
                  <a:lnTo>
                    <a:pt x="451154" y="204241"/>
                  </a:lnTo>
                  <a:lnTo>
                    <a:pt x="451154" y="197751"/>
                  </a:lnTo>
                  <a:close/>
                </a:path>
                <a:path w="2004060" h="1574800">
                  <a:moveTo>
                    <a:pt x="780529" y="1380375"/>
                  </a:moveTo>
                  <a:lnTo>
                    <a:pt x="776503" y="1376349"/>
                  </a:lnTo>
                  <a:lnTo>
                    <a:pt x="488073" y="1376349"/>
                  </a:lnTo>
                  <a:lnTo>
                    <a:pt x="484047" y="1380375"/>
                  </a:lnTo>
                  <a:lnTo>
                    <a:pt x="484047" y="1392986"/>
                  </a:lnTo>
                  <a:lnTo>
                    <a:pt x="488073" y="1397012"/>
                  </a:lnTo>
                  <a:lnTo>
                    <a:pt x="776503" y="1397012"/>
                  </a:lnTo>
                  <a:lnTo>
                    <a:pt x="780529" y="1392986"/>
                  </a:lnTo>
                  <a:lnTo>
                    <a:pt x="780529" y="1380375"/>
                  </a:lnTo>
                  <a:close/>
                </a:path>
                <a:path w="2004060" h="1574800">
                  <a:moveTo>
                    <a:pt x="846696" y="1380972"/>
                  </a:moveTo>
                  <a:lnTo>
                    <a:pt x="842073" y="1376337"/>
                  </a:lnTo>
                  <a:lnTo>
                    <a:pt x="830656" y="1376337"/>
                  </a:lnTo>
                  <a:lnTo>
                    <a:pt x="826033" y="1380972"/>
                  </a:lnTo>
                  <a:lnTo>
                    <a:pt x="826033" y="1392377"/>
                  </a:lnTo>
                  <a:lnTo>
                    <a:pt x="830656" y="1397012"/>
                  </a:lnTo>
                  <a:lnTo>
                    <a:pt x="842073" y="1397012"/>
                  </a:lnTo>
                  <a:lnTo>
                    <a:pt x="846696" y="1392377"/>
                  </a:lnTo>
                  <a:lnTo>
                    <a:pt x="846696" y="1380972"/>
                  </a:lnTo>
                  <a:close/>
                </a:path>
                <a:path w="2004060" h="1574800">
                  <a:moveTo>
                    <a:pt x="870623" y="260680"/>
                  </a:moveTo>
                  <a:lnTo>
                    <a:pt x="868680" y="251129"/>
                  </a:lnTo>
                  <a:lnTo>
                    <a:pt x="867740" y="249720"/>
                  </a:lnTo>
                  <a:lnTo>
                    <a:pt x="863409" y="243306"/>
                  </a:lnTo>
                  <a:lnTo>
                    <a:pt x="856996" y="238988"/>
                  </a:lnTo>
                  <a:lnTo>
                    <a:pt x="856996" y="254635"/>
                  </a:lnTo>
                  <a:lnTo>
                    <a:pt x="856996" y="266738"/>
                  </a:lnTo>
                  <a:lnTo>
                    <a:pt x="852068" y="271653"/>
                  </a:lnTo>
                  <a:lnTo>
                    <a:pt x="839978" y="271653"/>
                  </a:lnTo>
                  <a:lnTo>
                    <a:pt x="835063" y="266738"/>
                  </a:lnTo>
                  <a:lnTo>
                    <a:pt x="835063" y="254635"/>
                  </a:lnTo>
                  <a:lnTo>
                    <a:pt x="839978" y="249720"/>
                  </a:lnTo>
                  <a:lnTo>
                    <a:pt x="852068" y="249720"/>
                  </a:lnTo>
                  <a:lnTo>
                    <a:pt x="856996" y="254635"/>
                  </a:lnTo>
                  <a:lnTo>
                    <a:pt x="856996" y="238988"/>
                  </a:lnTo>
                  <a:lnTo>
                    <a:pt x="855586" y="238036"/>
                  </a:lnTo>
                  <a:lnTo>
                    <a:pt x="846023" y="236093"/>
                  </a:lnTo>
                  <a:lnTo>
                    <a:pt x="836447" y="238036"/>
                  </a:lnTo>
                  <a:lnTo>
                    <a:pt x="828636" y="243306"/>
                  </a:lnTo>
                  <a:lnTo>
                    <a:pt x="823366" y="251129"/>
                  </a:lnTo>
                  <a:lnTo>
                    <a:pt x="821436" y="260680"/>
                  </a:lnTo>
                  <a:lnTo>
                    <a:pt x="823366" y="270256"/>
                  </a:lnTo>
                  <a:lnTo>
                    <a:pt x="828636" y="278066"/>
                  </a:lnTo>
                  <a:lnTo>
                    <a:pt x="836447" y="283349"/>
                  </a:lnTo>
                  <a:lnTo>
                    <a:pt x="846023" y="285280"/>
                  </a:lnTo>
                  <a:lnTo>
                    <a:pt x="855586" y="283349"/>
                  </a:lnTo>
                  <a:lnTo>
                    <a:pt x="863409" y="278066"/>
                  </a:lnTo>
                  <a:lnTo>
                    <a:pt x="867727" y="271653"/>
                  </a:lnTo>
                  <a:lnTo>
                    <a:pt x="868680" y="270256"/>
                  </a:lnTo>
                  <a:lnTo>
                    <a:pt x="870623" y="260680"/>
                  </a:lnTo>
                  <a:close/>
                </a:path>
                <a:path w="2004060" h="1574800">
                  <a:moveTo>
                    <a:pt x="902906" y="1380972"/>
                  </a:moveTo>
                  <a:lnTo>
                    <a:pt x="898283" y="1376337"/>
                  </a:lnTo>
                  <a:lnTo>
                    <a:pt x="886866" y="1376337"/>
                  </a:lnTo>
                  <a:lnTo>
                    <a:pt x="882243" y="1380972"/>
                  </a:lnTo>
                  <a:lnTo>
                    <a:pt x="882243" y="1392377"/>
                  </a:lnTo>
                  <a:lnTo>
                    <a:pt x="886866" y="1397012"/>
                  </a:lnTo>
                  <a:lnTo>
                    <a:pt x="898283" y="1397012"/>
                  </a:lnTo>
                  <a:lnTo>
                    <a:pt x="902906" y="1392377"/>
                  </a:lnTo>
                  <a:lnTo>
                    <a:pt x="902906" y="1380972"/>
                  </a:lnTo>
                  <a:close/>
                </a:path>
                <a:path w="2004060" h="1574800">
                  <a:moveTo>
                    <a:pt x="984681" y="75844"/>
                  </a:moveTo>
                  <a:lnTo>
                    <a:pt x="982065" y="73228"/>
                  </a:lnTo>
                  <a:lnTo>
                    <a:pt x="969987" y="73228"/>
                  </a:lnTo>
                  <a:lnTo>
                    <a:pt x="969987" y="61163"/>
                  </a:lnTo>
                  <a:lnTo>
                    <a:pt x="967371" y="58547"/>
                  </a:lnTo>
                  <a:lnTo>
                    <a:pt x="960894" y="58547"/>
                  </a:lnTo>
                  <a:lnTo>
                    <a:pt x="958278" y="61163"/>
                  </a:lnTo>
                  <a:lnTo>
                    <a:pt x="958278" y="73228"/>
                  </a:lnTo>
                  <a:lnTo>
                    <a:pt x="946213" y="73228"/>
                  </a:lnTo>
                  <a:lnTo>
                    <a:pt x="943597" y="75844"/>
                  </a:lnTo>
                  <a:lnTo>
                    <a:pt x="943597" y="82334"/>
                  </a:lnTo>
                  <a:lnTo>
                    <a:pt x="946213" y="84950"/>
                  </a:lnTo>
                  <a:lnTo>
                    <a:pt x="958278" y="84950"/>
                  </a:lnTo>
                  <a:lnTo>
                    <a:pt x="958278" y="97015"/>
                  </a:lnTo>
                  <a:lnTo>
                    <a:pt x="960894" y="99631"/>
                  </a:lnTo>
                  <a:lnTo>
                    <a:pt x="967371" y="99631"/>
                  </a:lnTo>
                  <a:lnTo>
                    <a:pt x="969987" y="97015"/>
                  </a:lnTo>
                  <a:lnTo>
                    <a:pt x="969987" y="84950"/>
                  </a:lnTo>
                  <a:lnTo>
                    <a:pt x="982065" y="84950"/>
                  </a:lnTo>
                  <a:lnTo>
                    <a:pt x="984681" y="82334"/>
                  </a:lnTo>
                  <a:lnTo>
                    <a:pt x="984681" y="75844"/>
                  </a:lnTo>
                  <a:close/>
                </a:path>
                <a:path w="2004060" h="1574800">
                  <a:moveTo>
                    <a:pt x="1391983" y="1557909"/>
                  </a:moveTo>
                  <a:lnTo>
                    <a:pt x="1387957" y="1553883"/>
                  </a:lnTo>
                  <a:lnTo>
                    <a:pt x="1099527" y="1553883"/>
                  </a:lnTo>
                  <a:lnTo>
                    <a:pt x="1095502" y="1557909"/>
                  </a:lnTo>
                  <a:lnTo>
                    <a:pt x="1095502" y="1570520"/>
                  </a:lnTo>
                  <a:lnTo>
                    <a:pt x="1099527" y="1574546"/>
                  </a:lnTo>
                  <a:lnTo>
                    <a:pt x="1387957" y="1574546"/>
                  </a:lnTo>
                  <a:lnTo>
                    <a:pt x="1391983" y="1570520"/>
                  </a:lnTo>
                  <a:lnTo>
                    <a:pt x="1391983" y="1557909"/>
                  </a:lnTo>
                  <a:close/>
                </a:path>
                <a:path w="2004060" h="1574800">
                  <a:moveTo>
                    <a:pt x="1398422" y="7962"/>
                  </a:moveTo>
                  <a:lnTo>
                    <a:pt x="1390459" y="0"/>
                  </a:lnTo>
                  <a:lnTo>
                    <a:pt x="1370825" y="0"/>
                  </a:lnTo>
                  <a:lnTo>
                    <a:pt x="1362862" y="7962"/>
                  </a:lnTo>
                  <a:lnTo>
                    <a:pt x="1362862" y="27597"/>
                  </a:lnTo>
                  <a:lnTo>
                    <a:pt x="1370825" y="35560"/>
                  </a:lnTo>
                  <a:lnTo>
                    <a:pt x="1390459" y="35560"/>
                  </a:lnTo>
                  <a:lnTo>
                    <a:pt x="1398422" y="27597"/>
                  </a:lnTo>
                  <a:lnTo>
                    <a:pt x="1398422" y="7962"/>
                  </a:lnTo>
                  <a:close/>
                </a:path>
                <a:path w="2004060" h="1574800">
                  <a:moveTo>
                    <a:pt x="1458150" y="1558518"/>
                  </a:moveTo>
                  <a:lnTo>
                    <a:pt x="1453527" y="1553883"/>
                  </a:lnTo>
                  <a:lnTo>
                    <a:pt x="1442110" y="1553883"/>
                  </a:lnTo>
                  <a:lnTo>
                    <a:pt x="1437487" y="1558518"/>
                  </a:lnTo>
                  <a:lnTo>
                    <a:pt x="1437487" y="1569923"/>
                  </a:lnTo>
                  <a:lnTo>
                    <a:pt x="1442110" y="1574558"/>
                  </a:lnTo>
                  <a:lnTo>
                    <a:pt x="1453527" y="1574558"/>
                  </a:lnTo>
                  <a:lnTo>
                    <a:pt x="1458150" y="1569923"/>
                  </a:lnTo>
                  <a:lnTo>
                    <a:pt x="1458150" y="1558518"/>
                  </a:lnTo>
                  <a:close/>
                </a:path>
                <a:path w="2004060" h="1574800">
                  <a:moveTo>
                    <a:pt x="1514360" y="1558518"/>
                  </a:moveTo>
                  <a:lnTo>
                    <a:pt x="1509737" y="1553883"/>
                  </a:lnTo>
                  <a:lnTo>
                    <a:pt x="1498320" y="1553883"/>
                  </a:lnTo>
                  <a:lnTo>
                    <a:pt x="1493697" y="1558518"/>
                  </a:lnTo>
                  <a:lnTo>
                    <a:pt x="1493697" y="1569923"/>
                  </a:lnTo>
                  <a:lnTo>
                    <a:pt x="1498320" y="1574558"/>
                  </a:lnTo>
                  <a:lnTo>
                    <a:pt x="1509737" y="1574558"/>
                  </a:lnTo>
                  <a:lnTo>
                    <a:pt x="1514360" y="1569923"/>
                  </a:lnTo>
                  <a:lnTo>
                    <a:pt x="1514360" y="1558518"/>
                  </a:lnTo>
                  <a:close/>
                </a:path>
                <a:path w="2004060" h="1574800">
                  <a:moveTo>
                    <a:pt x="1643570" y="1443088"/>
                  </a:moveTo>
                  <a:lnTo>
                    <a:pt x="1641627" y="1433525"/>
                  </a:lnTo>
                  <a:lnTo>
                    <a:pt x="1640674" y="1432115"/>
                  </a:lnTo>
                  <a:lnTo>
                    <a:pt x="1636356" y="1425702"/>
                  </a:lnTo>
                  <a:lnTo>
                    <a:pt x="1629943" y="1421384"/>
                  </a:lnTo>
                  <a:lnTo>
                    <a:pt x="1629943" y="1437030"/>
                  </a:lnTo>
                  <a:lnTo>
                    <a:pt x="1629943" y="1449133"/>
                  </a:lnTo>
                  <a:lnTo>
                    <a:pt x="1625028" y="1454048"/>
                  </a:lnTo>
                  <a:lnTo>
                    <a:pt x="1612925" y="1454048"/>
                  </a:lnTo>
                  <a:lnTo>
                    <a:pt x="1608010" y="1449133"/>
                  </a:lnTo>
                  <a:lnTo>
                    <a:pt x="1608010" y="1437030"/>
                  </a:lnTo>
                  <a:lnTo>
                    <a:pt x="1612925" y="1432115"/>
                  </a:lnTo>
                  <a:lnTo>
                    <a:pt x="1625028" y="1432115"/>
                  </a:lnTo>
                  <a:lnTo>
                    <a:pt x="1629943" y="1437030"/>
                  </a:lnTo>
                  <a:lnTo>
                    <a:pt x="1629943" y="1421384"/>
                  </a:lnTo>
                  <a:lnTo>
                    <a:pt x="1628546" y="1420431"/>
                  </a:lnTo>
                  <a:lnTo>
                    <a:pt x="1618983" y="1418488"/>
                  </a:lnTo>
                  <a:lnTo>
                    <a:pt x="1609407" y="1420431"/>
                  </a:lnTo>
                  <a:lnTo>
                    <a:pt x="1601597" y="1425702"/>
                  </a:lnTo>
                  <a:lnTo>
                    <a:pt x="1596313" y="1433525"/>
                  </a:lnTo>
                  <a:lnTo>
                    <a:pt x="1594383" y="1443088"/>
                  </a:lnTo>
                  <a:lnTo>
                    <a:pt x="1596313" y="1452651"/>
                  </a:lnTo>
                  <a:lnTo>
                    <a:pt x="1601597" y="1460474"/>
                  </a:lnTo>
                  <a:lnTo>
                    <a:pt x="1609407" y="1465745"/>
                  </a:lnTo>
                  <a:lnTo>
                    <a:pt x="1618983" y="1467675"/>
                  </a:lnTo>
                  <a:lnTo>
                    <a:pt x="1628546" y="1465745"/>
                  </a:lnTo>
                  <a:lnTo>
                    <a:pt x="1636356" y="1460474"/>
                  </a:lnTo>
                  <a:lnTo>
                    <a:pt x="1640687" y="1454048"/>
                  </a:lnTo>
                  <a:lnTo>
                    <a:pt x="1641627" y="1452651"/>
                  </a:lnTo>
                  <a:lnTo>
                    <a:pt x="1643570" y="1443088"/>
                  </a:lnTo>
                  <a:close/>
                </a:path>
                <a:path w="2004060" h="1574800">
                  <a:moveTo>
                    <a:pt x="1878990" y="729361"/>
                  </a:moveTo>
                  <a:lnTo>
                    <a:pt x="1876374" y="726744"/>
                  </a:lnTo>
                  <a:lnTo>
                    <a:pt x="1864296" y="726744"/>
                  </a:lnTo>
                  <a:lnTo>
                    <a:pt x="1864296" y="714679"/>
                  </a:lnTo>
                  <a:lnTo>
                    <a:pt x="1861680" y="712063"/>
                  </a:lnTo>
                  <a:lnTo>
                    <a:pt x="1855203" y="712063"/>
                  </a:lnTo>
                  <a:lnTo>
                    <a:pt x="1852587" y="714679"/>
                  </a:lnTo>
                  <a:lnTo>
                    <a:pt x="1852587" y="726744"/>
                  </a:lnTo>
                  <a:lnTo>
                    <a:pt x="1840522" y="726744"/>
                  </a:lnTo>
                  <a:lnTo>
                    <a:pt x="1837905" y="729361"/>
                  </a:lnTo>
                  <a:lnTo>
                    <a:pt x="1837905" y="735850"/>
                  </a:lnTo>
                  <a:lnTo>
                    <a:pt x="1840522" y="738466"/>
                  </a:lnTo>
                  <a:lnTo>
                    <a:pt x="1852587" y="738466"/>
                  </a:lnTo>
                  <a:lnTo>
                    <a:pt x="1852587" y="750531"/>
                  </a:lnTo>
                  <a:lnTo>
                    <a:pt x="1855203" y="753148"/>
                  </a:lnTo>
                  <a:lnTo>
                    <a:pt x="1861680" y="753148"/>
                  </a:lnTo>
                  <a:lnTo>
                    <a:pt x="1864296" y="750531"/>
                  </a:lnTo>
                  <a:lnTo>
                    <a:pt x="1864296" y="738466"/>
                  </a:lnTo>
                  <a:lnTo>
                    <a:pt x="1876374" y="738466"/>
                  </a:lnTo>
                  <a:lnTo>
                    <a:pt x="1878990" y="735850"/>
                  </a:lnTo>
                  <a:lnTo>
                    <a:pt x="1878990" y="729361"/>
                  </a:lnTo>
                  <a:close/>
                </a:path>
                <a:path w="2004060" h="1574800">
                  <a:moveTo>
                    <a:pt x="2003704" y="1104290"/>
                  </a:moveTo>
                  <a:lnTo>
                    <a:pt x="1995830" y="1090663"/>
                  </a:lnTo>
                  <a:lnTo>
                    <a:pt x="1989848" y="1080300"/>
                  </a:lnTo>
                  <a:lnTo>
                    <a:pt x="1980107" y="1063434"/>
                  </a:lnTo>
                  <a:lnTo>
                    <a:pt x="1980107" y="1090663"/>
                  </a:lnTo>
                  <a:lnTo>
                    <a:pt x="1968144" y="1090663"/>
                  </a:lnTo>
                  <a:lnTo>
                    <a:pt x="1974126" y="1080300"/>
                  </a:lnTo>
                  <a:lnTo>
                    <a:pt x="1980107" y="1090663"/>
                  </a:lnTo>
                  <a:lnTo>
                    <a:pt x="1980107" y="1063434"/>
                  </a:lnTo>
                  <a:lnTo>
                    <a:pt x="1974126" y="1053058"/>
                  </a:lnTo>
                  <a:lnTo>
                    <a:pt x="1944560" y="1104290"/>
                  </a:lnTo>
                  <a:lnTo>
                    <a:pt x="2003704" y="1104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851364" y="2124735"/>
            <a:ext cx="6779818" cy="16425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Để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tìm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hiểu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giải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pháp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0" dirty="0" err="1">
                <a:solidFill>
                  <a:srgbClr val="FFFFFF"/>
                </a:solidFill>
                <a:latin typeface="Verdana"/>
                <a:cs typeface="Verdana"/>
              </a:rPr>
              <a:t>xây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 err="1">
                <a:solidFill>
                  <a:srgbClr val="FFFFFF"/>
                </a:solidFill>
                <a:latin typeface="Verdana"/>
                <a:cs typeface="Verdana"/>
              </a:rPr>
              <a:t>dựng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portal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liên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hệ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với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chúng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tôi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ngay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 err="1">
                <a:solidFill>
                  <a:srgbClr val="FFFFFF"/>
                </a:solidFill>
                <a:latin typeface="Verdana"/>
                <a:cs typeface="Verdana"/>
              </a:rPr>
              <a:t>hôm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nay</a:t>
            </a:r>
            <a:endParaRPr sz="1400" dirty="0">
              <a:latin typeface="Verdana"/>
              <a:cs typeface="Verdana"/>
            </a:endParaRPr>
          </a:p>
          <a:p>
            <a:pPr marL="464820" marR="857885">
              <a:lnSpc>
                <a:spcPct val="177100"/>
              </a:lnSpc>
              <a:spcBef>
                <a:spcPts val="1495"/>
              </a:spcBef>
            </a:pPr>
            <a:r>
              <a:rPr lang="en-US" sz="1200" spc="-55">
                <a:solidFill>
                  <a:srgbClr val="FFFFFF"/>
                </a:solidFill>
                <a:latin typeface="Verdana"/>
                <a:cs typeface="Verdana"/>
              </a:rPr>
              <a:t>205A Lê Hồng Phong, P. 8, Thành phố Vũng Tàu, Tỉnh Bà Rịa – Vũng Tàu</a:t>
            </a:r>
            <a:br>
              <a:rPr lang="en-US" sz="1200" spc="-55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1200" spc="-55">
                <a:solidFill>
                  <a:srgbClr val="FFFFFF"/>
                </a:solidFill>
                <a:latin typeface="Verdana"/>
                <a:cs typeface="Verdana"/>
              </a:rPr>
              <a:t>0379 666 282</a:t>
            </a:r>
            <a:endParaRPr sz="1200" dirty="0">
              <a:latin typeface="Verdana"/>
              <a:cs typeface="Verdana"/>
            </a:endParaRPr>
          </a:p>
          <a:p>
            <a:pPr marL="464820" marR="3747770">
              <a:lnSpc>
                <a:spcPct val="157900"/>
              </a:lnSpc>
              <a:spcBef>
                <a:spcPts val="225"/>
              </a:spcBef>
            </a:pPr>
            <a:r>
              <a:rPr lang="en-US" sz="1200" spc="-60">
                <a:solidFill>
                  <a:schemeClr val="bg1"/>
                </a:solidFill>
                <a:latin typeface="Verdana"/>
                <a:cs typeface="Verdana"/>
              </a:rPr>
              <a:t>viettelpage@gmail.com</a:t>
            </a:r>
            <a:r>
              <a:rPr sz="1200" spc="-60">
                <a:solidFill>
                  <a:srgbClr val="FFFFFF"/>
                </a:solidFill>
                <a:latin typeface="Verdana"/>
                <a:cs typeface="Verdana"/>
                <a:hlinkClick r:id="rId11"/>
              </a:rPr>
              <a:t> </a:t>
            </a:r>
            <a:r>
              <a:rPr sz="1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br>
              <a:rPr lang="en-US" sz="1200" spc="-6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1200" spc="-85">
                <a:solidFill>
                  <a:srgbClr val="FFFFFF"/>
                </a:solidFill>
                <a:latin typeface="Verdana"/>
                <a:cs typeface="Verdana"/>
              </a:rPr>
              <a:t>viettelbariavungtau.vn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966285" y="0"/>
            <a:ext cx="6833667" cy="3808273"/>
            <a:chOff x="3966285" y="0"/>
            <a:chExt cx="6833667" cy="3808273"/>
          </a:xfrm>
        </p:grpSpPr>
        <p:sp>
          <p:nvSpPr>
            <p:cNvPr id="37" name="object 37"/>
            <p:cNvSpPr/>
            <p:nvPr/>
          </p:nvSpPr>
          <p:spPr>
            <a:xfrm>
              <a:off x="3966285" y="2960066"/>
              <a:ext cx="258623" cy="2307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66285" y="3284384"/>
              <a:ext cx="258622" cy="245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68075" y="3593248"/>
              <a:ext cx="256833" cy="2150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68075" y="2657843"/>
              <a:ext cx="256833" cy="20868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652190" y="0"/>
              <a:ext cx="1147762" cy="16143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224909" y="4691227"/>
            <a:ext cx="30607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15720">
              <a:lnSpc>
                <a:spcPct val="100000"/>
              </a:lnSpc>
              <a:spcBef>
                <a:spcPts val="100"/>
              </a:spcBef>
            </a:pPr>
            <a:r>
              <a:rPr sz="2400" b="1" spc="-215" dirty="0">
                <a:solidFill>
                  <a:srgbClr val="FFFFFF"/>
                </a:solidFill>
                <a:latin typeface="Verdana"/>
                <a:cs typeface="Verdana"/>
              </a:rPr>
              <a:t>Hợp </a:t>
            </a:r>
            <a:r>
              <a:rPr sz="2400" b="1" spc="-135" dirty="0">
                <a:solidFill>
                  <a:srgbClr val="FFFFFF"/>
                </a:solidFill>
                <a:latin typeface="Verdana"/>
                <a:cs typeface="Verdana"/>
              </a:rPr>
              <a:t>tác  </a:t>
            </a:r>
            <a:r>
              <a:rPr sz="2400" b="1" spc="-229" dirty="0">
                <a:solidFill>
                  <a:srgbClr val="FFFFFF"/>
                </a:solidFill>
                <a:latin typeface="Verdana"/>
                <a:cs typeface="Verdana"/>
              </a:rPr>
              <a:t>Thành</a:t>
            </a:r>
            <a:r>
              <a:rPr sz="240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200" dirty="0">
                <a:solidFill>
                  <a:srgbClr val="FFFFFF"/>
                </a:solidFill>
                <a:latin typeface="Verdana"/>
                <a:cs typeface="Verdana"/>
              </a:rPr>
              <a:t>công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spc="-280" dirty="0">
                <a:solidFill>
                  <a:srgbClr val="FFFFFF"/>
                </a:solidFill>
                <a:latin typeface="Verdana"/>
                <a:cs typeface="Verdana"/>
              </a:rPr>
              <a:t>Định </a:t>
            </a:r>
            <a:r>
              <a:rPr sz="2400" b="1" spc="-260" dirty="0">
                <a:solidFill>
                  <a:srgbClr val="FFFFFF"/>
                </a:solidFill>
                <a:latin typeface="Verdana"/>
                <a:cs typeface="Verdana"/>
              </a:rPr>
              <a:t>hướng </a:t>
            </a:r>
            <a:r>
              <a:rPr sz="2400" b="1" spc="-220" dirty="0">
                <a:solidFill>
                  <a:srgbClr val="FFFFFF"/>
                </a:solidFill>
                <a:latin typeface="Verdana"/>
                <a:cs typeface="Verdana"/>
              </a:rPr>
              <a:t>tương</a:t>
            </a:r>
            <a:r>
              <a:rPr sz="2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80" dirty="0">
                <a:solidFill>
                  <a:srgbClr val="FFFFFF"/>
                </a:solidFill>
                <a:latin typeface="Verdana"/>
                <a:cs typeface="Verdana"/>
              </a:rPr>
              <a:t>lai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480175"/>
            <a:chOff x="0" y="0"/>
            <a:chExt cx="10800080" cy="6480175"/>
          </a:xfrm>
        </p:grpSpPr>
        <p:sp>
          <p:nvSpPr>
            <p:cNvPr id="3" name="object 3"/>
            <p:cNvSpPr/>
            <p:nvPr/>
          </p:nvSpPr>
          <p:spPr>
            <a:xfrm>
              <a:off x="1550543" y="0"/>
              <a:ext cx="9249410" cy="6480175"/>
            </a:xfrm>
            <a:custGeom>
              <a:avLst/>
              <a:gdLst/>
              <a:ahLst/>
              <a:cxnLst/>
              <a:rect l="l" t="t" r="r" b="b"/>
              <a:pathLst>
                <a:path w="9249410" h="6480175">
                  <a:moveTo>
                    <a:pt x="5760465" y="0"/>
                  </a:moveTo>
                  <a:lnTo>
                    <a:pt x="0" y="0"/>
                  </a:lnTo>
                  <a:lnTo>
                    <a:pt x="4414951" y="6480047"/>
                  </a:lnTo>
                  <a:lnTo>
                    <a:pt x="9249410" y="6480047"/>
                  </a:lnTo>
                  <a:lnTo>
                    <a:pt x="9249410" y="5465410"/>
                  </a:lnTo>
                  <a:lnTo>
                    <a:pt x="5760465" y="0"/>
                  </a:lnTo>
                  <a:close/>
                </a:path>
              </a:pathLst>
            </a:custGeom>
            <a:solidFill>
              <a:srgbClr val="EFEFE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109085" cy="2306955"/>
            </a:xfrm>
            <a:custGeom>
              <a:avLst/>
              <a:gdLst/>
              <a:ahLst/>
              <a:cxnLst/>
              <a:rect l="l" t="t" r="r" b="b"/>
              <a:pathLst>
                <a:path w="4109085" h="2306955">
                  <a:moveTo>
                    <a:pt x="2531414" y="0"/>
                  </a:moveTo>
                  <a:lnTo>
                    <a:pt x="0" y="0"/>
                  </a:lnTo>
                  <a:lnTo>
                    <a:pt x="0" y="2306370"/>
                  </a:lnTo>
                  <a:lnTo>
                    <a:pt x="4108869" y="2306408"/>
                  </a:lnTo>
                  <a:lnTo>
                    <a:pt x="2531414" y="0"/>
                  </a:lnTo>
                  <a:close/>
                </a:path>
              </a:pathLst>
            </a:custGeom>
            <a:solidFill>
              <a:srgbClr val="384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868697" cy="6480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02058"/>
              <a:ext cx="2238375" cy="3782060"/>
            </a:xfrm>
            <a:custGeom>
              <a:avLst/>
              <a:gdLst/>
              <a:ahLst/>
              <a:cxnLst/>
              <a:rect l="l" t="t" r="r" b="b"/>
              <a:pathLst>
                <a:path w="2238375" h="3782060">
                  <a:moveTo>
                    <a:pt x="0" y="0"/>
                  </a:moveTo>
                  <a:lnTo>
                    <a:pt x="0" y="3782047"/>
                  </a:lnTo>
                  <a:lnTo>
                    <a:pt x="2238184" y="3782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94441" y="1882088"/>
            <a:ext cx="352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Giới thiệu </a:t>
            </a:r>
            <a:r>
              <a:rPr spc="-150" dirty="0"/>
              <a:t>cổng </a:t>
            </a:r>
            <a:r>
              <a:rPr spc="-155" dirty="0"/>
              <a:t>thông </a:t>
            </a:r>
            <a:r>
              <a:rPr spc="-165" dirty="0"/>
              <a:t>tin </a:t>
            </a:r>
            <a:r>
              <a:rPr spc="-175" dirty="0"/>
              <a:t>điện</a:t>
            </a:r>
            <a:r>
              <a:rPr spc="105" dirty="0"/>
              <a:t> </a:t>
            </a:r>
            <a:r>
              <a:rPr spc="-185" dirty="0"/>
              <a:t>tử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05464" y="2415488"/>
            <a:ext cx="42373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chemeClr val="accent6"/>
                </a:solidFill>
                <a:latin typeface="Verdana"/>
                <a:cs typeface="Verdana"/>
              </a:rPr>
              <a:t>Cổng </a:t>
            </a:r>
            <a:r>
              <a:rPr sz="1200" spc="-50" dirty="0">
                <a:solidFill>
                  <a:schemeClr val="accent6"/>
                </a:solidFill>
                <a:latin typeface="Verdana"/>
                <a:cs typeface="Verdana"/>
              </a:rPr>
              <a:t>thông </a:t>
            </a:r>
            <a:r>
              <a:rPr sz="1200" spc="-70" dirty="0">
                <a:solidFill>
                  <a:schemeClr val="accent6"/>
                </a:solidFill>
                <a:latin typeface="Verdana"/>
                <a:cs typeface="Verdana"/>
              </a:rPr>
              <a:t>tin </a:t>
            </a:r>
            <a:r>
              <a:rPr sz="1200" spc="-30" dirty="0">
                <a:solidFill>
                  <a:schemeClr val="accent6"/>
                </a:solidFill>
                <a:latin typeface="Verdana"/>
                <a:cs typeface="Verdana"/>
              </a:rPr>
              <a:t>là</a:t>
            </a:r>
            <a:r>
              <a:rPr sz="1200" spc="-229" dirty="0">
                <a:solidFill>
                  <a:schemeClr val="accent6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chemeClr val="accent6"/>
                </a:solidFill>
                <a:latin typeface="Verdana"/>
                <a:cs typeface="Verdana"/>
              </a:rPr>
              <a:t>gì?</a:t>
            </a:r>
            <a:endParaRPr sz="1200" dirty="0">
              <a:solidFill>
                <a:schemeClr val="accent6"/>
              </a:solidFill>
              <a:latin typeface="Verdana"/>
              <a:cs typeface="Verdana"/>
            </a:endParaRPr>
          </a:p>
          <a:p>
            <a:pPr marL="260985" marR="354965" indent="-124460">
              <a:lnSpc>
                <a:spcPct val="100000"/>
              </a:lnSpc>
            </a:pP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tin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điện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tử </a:t>
            </a:r>
            <a:r>
              <a:rPr sz="1200" spc="-30" dirty="0">
                <a:solidFill>
                  <a:srgbClr val="414042"/>
                </a:solidFill>
                <a:latin typeface="Verdana"/>
                <a:cs typeface="Verdana"/>
              </a:rPr>
              <a:t>là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điểm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cập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duy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nhất  </a:t>
            </a:r>
            <a:r>
              <a:rPr sz="1200" spc="-30" dirty="0">
                <a:solidFill>
                  <a:srgbClr val="414042"/>
                </a:solidFill>
                <a:latin typeface="Verdana"/>
                <a:cs typeface="Verdana"/>
              </a:rPr>
              <a:t>của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cơ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quan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hành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chính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200" spc="-5" dirty="0">
                <a:solidFill>
                  <a:srgbClr val="414042"/>
                </a:solidFill>
                <a:latin typeface="Verdana"/>
                <a:cs typeface="Verdana"/>
              </a:rPr>
              <a:t>các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tổ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chức</a:t>
            </a:r>
            <a:r>
              <a:rPr sz="1200" spc="-1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doanh</a:t>
            </a:r>
            <a:endParaRPr sz="1200" dirty="0">
              <a:latin typeface="Verdana"/>
              <a:cs typeface="Verdana"/>
            </a:endParaRPr>
          </a:p>
          <a:p>
            <a:pPr marL="509905" marR="121285" indent="-124460">
              <a:lnSpc>
                <a:spcPct val="100000"/>
              </a:lnSpc>
            </a:pP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nghiệp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trên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môi trường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mạng,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liên </a:t>
            </a: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kết,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tích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hợp </a:t>
            </a:r>
            <a:r>
              <a:rPr sz="1200" spc="-5" dirty="0">
                <a:solidFill>
                  <a:srgbClr val="414042"/>
                </a:solidFill>
                <a:latin typeface="Verdana"/>
                <a:cs typeface="Verdana"/>
              </a:rPr>
              <a:t>các 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kênh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thông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tin,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14042"/>
                </a:solidFill>
                <a:latin typeface="Verdana"/>
                <a:cs typeface="Verdana"/>
              </a:rPr>
              <a:t>các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dịch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414042"/>
                </a:solidFill>
                <a:latin typeface="Verdana"/>
                <a:cs typeface="Verdana"/>
              </a:rPr>
              <a:t>vụ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và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14042"/>
                </a:solidFill>
                <a:latin typeface="Verdana"/>
                <a:cs typeface="Verdana"/>
              </a:rPr>
              <a:t>các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ứng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dụng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mà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qua</a:t>
            </a:r>
            <a:endParaRPr sz="1200" dirty="0">
              <a:latin typeface="Verdana"/>
              <a:cs typeface="Verdana"/>
            </a:endParaRPr>
          </a:p>
          <a:p>
            <a:pPr marL="758825" marR="5080" indent="-124460">
              <a:lnSpc>
                <a:spcPct val="100000"/>
              </a:lnSpc>
            </a:pPr>
            <a:r>
              <a:rPr sz="1200" spc="-20" dirty="0">
                <a:solidFill>
                  <a:srgbClr val="414042"/>
                </a:solidFill>
                <a:latin typeface="Verdana"/>
                <a:cs typeface="Verdana"/>
              </a:rPr>
              <a:t>đó</a:t>
            </a:r>
            <a:r>
              <a:rPr sz="1200" spc="-13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người</a:t>
            </a:r>
            <a:r>
              <a:rPr sz="1200" spc="-13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dùng</a:t>
            </a:r>
            <a:r>
              <a:rPr sz="1200" spc="-13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có</a:t>
            </a:r>
            <a:r>
              <a:rPr sz="1200" spc="-13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thể</a:t>
            </a:r>
            <a:r>
              <a:rPr sz="1200" spc="-13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khai</a:t>
            </a:r>
            <a:r>
              <a:rPr sz="1200" spc="-13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thác,</a:t>
            </a:r>
            <a:r>
              <a:rPr sz="1200" spc="-13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sử</a:t>
            </a:r>
            <a:r>
              <a:rPr sz="1200" spc="-13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dụng</a:t>
            </a:r>
            <a:r>
              <a:rPr sz="1200" spc="-13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và</a:t>
            </a:r>
            <a:r>
              <a:rPr sz="1200" spc="-13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14042"/>
                </a:solidFill>
                <a:latin typeface="Verdana"/>
                <a:cs typeface="Verdana"/>
              </a:rPr>
              <a:t>cá</a:t>
            </a:r>
            <a:r>
              <a:rPr sz="1200" spc="-13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nhân 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hóa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việc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hiển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thị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thông</a:t>
            </a:r>
            <a:r>
              <a:rPr sz="1200" spc="-2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14042"/>
                </a:solidFill>
                <a:latin typeface="Verdana"/>
                <a:cs typeface="Verdana"/>
              </a:rPr>
              <a:t>tin.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36772" y="612004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89159" y="6113446"/>
            <a:ext cx="563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Giới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thiệu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6501" y="2306383"/>
            <a:ext cx="6590030" cy="4173854"/>
            <a:chOff x="356501" y="2306383"/>
            <a:chExt cx="6590030" cy="4173854"/>
          </a:xfrm>
        </p:grpSpPr>
        <p:sp>
          <p:nvSpPr>
            <p:cNvPr id="12" name="object 12"/>
            <p:cNvSpPr/>
            <p:nvPr/>
          </p:nvSpPr>
          <p:spPr>
            <a:xfrm>
              <a:off x="356501" y="2306408"/>
              <a:ext cx="5911684" cy="31777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17598" y="2306383"/>
              <a:ext cx="4928870" cy="4173854"/>
            </a:xfrm>
            <a:custGeom>
              <a:avLst/>
              <a:gdLst/>
              <a:ahLst/>
              <a:cxnLst/>
              <a:rect l="l" t="t" r="r" b="b"/>
              <a:pathLst>
                <a:path w="4928870" h="4173854">
                  <a:moveTo>
                    <a:pt x="2091270" y="0"/>
                  </a:moveTo>
                  <a:lnTo>
                    <a:pt x="0" y="0"/>
                  </a:lnTo>
                  <a:lnTo>
                    <a:pt x="2851099" y="4173664"/>
                  </a:lnTo>
                  <a:lnTo>
                    <a:pt x="4928768" y="4173664"/>
                  </a:lnTo>
                  <a:lnTo>
                    <a:pt x="2091270" y="0"/>
                  </a:lnTo>
                  <a:close/>
                </a:path>
              </a:pathLst>
            </a:custGeom>
            <a:solidFill>
              <a:srgbClr val="FAA32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982" y="328559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6660" y="205107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58534" y="0"/>
                </a:moveTo>
                <a:lnTo>
                  <a:pt x="0" y="0"/>
                </a:lnTo>
                <a:lnTo>
                  <a:pt x="0" y="58547"/>
                </a:lnTo>
                <a:lnTo>
                  <a:pt x="58534" y="58547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6660" y="3285591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5" h="14732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5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3337" y="1962911"/>
            <a:ext cx="145415" cy="147320"/>
          </a:xfrm>
          <a:custGeom>
            <a:avLst/>
            <a:gdLst/>
            <a:ahLst/>
            <a:cxnLst/>
            <a:rect l="l" t="t" r="r" b="b"/>
            <a:pathLst>
              <a:path w="145415" h="147319">
                <a:moveTo>
                  <a:pt x="58534" y="88163"/>
                </a:moveTo>
                <a:lnTo>
                  <a:pt x="0" y="88163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63"/>
                </a:lnTo>
                <a:close/>
              </a:path>
              <a:path w="145415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  <a:path w="145415" h="147319">
                <a:moveTo>
                  <a:pt x="145211" y="0"/>
                </a:moveTo>
                <a:lnTo>
                  <a:pt x="86677" y="0"/>
                </a:lnTo>
                <a:lnTo>
                  <a:pt x="86677" y="58534"/>
                </a:lnTo>
                <a:lnTo>
                  <a:pt x="145211" y="58534"/>
                </a:lnTo>
                <a:lnTo>
                  <a:pt x="14521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6705" y="169837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6705" y="18747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3382" y="143382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58546" y="0"/>
                </a:moveTo>
                <a:lnTo>
                  <a:pt x="0" y="0"/>
                </a:lnTo>
                <a:lnTo>
                  <a:pt x="0" y="58534"/>
                </a:lnTo>
                <a:lnTo>
                  <a:pt x="58546" y="58534"/>
                </a:lnTo>
                <a:lnTo>
                  <a:pt x="58546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3382" y="1610181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5" h="323214">
                <a:moveTo>
                  <a:pt x="58534" y="264553"/>
                </a:moveTo>
                <a:lnTo>
                  <a:pt x="0" y="264553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53"/>
                </a:lnTo>
                <a:close/>
              </a:path>
              <a:path w="59055" h="323214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5" h="323214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5" h="32321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060" y="1081112"/>
            <a:ext cx="579120" cy="1205230"/>
          </a:xfrm>
          <a:custGeom>
            <a:avLst/>
            <a:gdLst/>
            <a:ahLst/>
            <a:cxnLst/>
            <a:rect l="l" t="t" r="r" b="b"/>
            <a:pathLst>
              <a:path w="579119" h="1205230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79119" h="1205230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79119" h="120523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79119" h="1205230">
                <a:moveTo>
                  <a:pt x="58534" y="440880"/>
                </a:moveTo>
                <a:lnTo>
                  <a:pt x="0" y="440880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80"/>
                </a:lnTo>
                <a:close/>
              </a:path>
              <a:path w="579119" h="120523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79119" h="120523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79119" h="1205230">
                <a:moveTo>
                  <a:pt x="145224" y="705434"/>
                </a:moveTo>
                <a:lnTo>
                  <a:pt x="86690" y="705434"/>
                </a:lnTo>
                <a:lnTo>
                  <a:pt x="86690" y="763968"/>
                </a:lnTo>
                <a:lnTo>
                  <a:pt x="145224" y="763968"/>
                </a:lnTo>
                <a:lnTo>
                  <a:pt x="145224" y="705434"/>
                </a:lnTo>
                <a:close/>
              </a:path>
              <a:path w="579119" h="1205230">
                <a:moveTo>
                  <a:pt x="145224" y="617258"/>
                </a:moveTo>
                <a:lnTo>
                  <a:pt x="86690" y="617258"/>
                </a:lnTo>
                <a:lnTo>
                  <a:pt x="86690" y="675792"/>
                </a:lnTo>
                <a:lnTo>
                  <a:pt x="145224" y="675792"/>
                </a:lnTo>
                <a:lnTo>
                  <a:pt x="145224" y="617258"/>
                </a:lnTo>
                <a:close/>
              </a:path>
              <a:path w="579119" h="1205230">
                <a:moveTo>
                  <a:pt x="145224" y="529069"/>
                </a:moveTo>
                <a:lnTo>
                  <a:pt x="86690" y="529069"/>
                </a:lnTo>
                <a:lnTo>
                  <a:pt x="86690" y="587603"/>
                </a:lnTo>
                <a:lnTo>
                  <a:pt x="145224" y="587603"/>
                </a:lnTo>
                <a:lnTo>
                  <a:pt x="145224" y="529069"/>
                </a:lnTo>
                <a:close/>
              </a:path>
              <a:path w="579119" h="1205230">
                <a:moveTo>
                  <a:pt x="145224" y="440880"/>
                </a:moveTo>
                <a:lnTo>
                  <a:pt x="86690" y="440880"/>
                </a:lnTo>
                <a:lnTo>
                  <a:pt x="86690" y="499427"/>
                </a:lnTo>
                <a:lnTo>
                  <a:pt x="145224" y="499427"/>
                </a:lnTo>
                <a:lnTo>
                  <a:pt x="145224" y="440880"/>
                </a:lnTo>
                <a:close/>
              </a:path>
              <a:path w="579119" h="1205230">
                <a:moveTo>
                  <a:pt x="145224" y="352717"/>
                </a:moveTo>
                <a:lnTo>
                  <a:pt x="86690" y="352717"/>
                </a:lnTo>
                <a:lnTo>
                  <a:pt x="86690" y="411251"/>
                </a:lnTo>
                <a:lnTo>
                  <a:pt x="145224" y="411251"/>
                </a:lnTo>
                <a:lnTo>
                  <a:pt x="145224" y="352717"/>
                </a:lnTo>
                <a:close/>
              </a:path>
              <a:path w="579119" h="1205230">
                <a:moveTo>
                  <a:pt x="145224" y="264528"/>
                </a:moveTo>
                <a:lnTo>
                  <a:pt x="86690" y="264528"/>
                </a:lnTo>
                <a:lnTo>
                  <a:pt x="86690" y="323062"/>
                </a:lnTo>
                <a:lnTo>
                  <a:pt x="145224" y="323062"/>
                </a:lnTo>
                <a:lnTo>
                  <a:pt x="145224" y="264528"/>
                </a:lnTo>
                <a:close/>
              </a:path>
              <a:path w="579119" h="1205230">
                <a:moveTo>
                  <a:pt x="145224" y="176352"/>
                </a:moveTo>
                <a:lnTo>
                  <a:pt x="86690" y="176352"/>
                </a:lnTo>
                <a:lnTo>
                  <a:pt x="86690" y="234886"/>
                </a:lnTo>
                <a:lnTo>
                  <a:pt x="145224" y="234886"/>
                </a:lnTo>
                <a:lnTo>
                  <a:pt x="145224" y="176352"/>
                </a:lnTo>
                <a:close/>
              </a:path>
              <a:path w="579119" h="1205230">
                <a:moveTo>
                  <a:pt x="231902" y="617258"/>
                </a:moveTo>
                <a:lnTo>
                  <a:pt x="173367" y="617258"/>
                </a:lnTo>
                <a:lnTo>
                  <a:pt x="173367" y="675792"/>
                </a:lnTo>
                <a:lnTo>
                  <a:pt x="231902" y="675792"/>
                </a:lnTo>
                <a:lnTo>
                  <a:pt x="231902" y="617258"/>
                </a:lnTo>
                <a:close/>
              </a:path>
              <a:path w="579119" h="1205230">
                <a:moveTo>
                  <a:pt x="231902" y="529069"/>
                </a:moveTo>
                <a:lnTo>
                  <a:pt x="173367" y="529069"/>
                </a:lnTo>
                <a:lnTo>
                  <a:pt x="173367" y="587603"/>
                </a:lnTo>
                <a:lnTo>
                  <a:pt x="231902" y="587603"/>
                </a:lnTo>
                <a:lnTo>
                  <a:pt x="231902" y="529069"/>
                </a:lnTo>
                <a:close/>
              </a:path>
              <a:path w="579119" h="1205230">
                <a:moveTo>
                  <a:pt x="231902" y="440880"/>
                </a:moveTo>
                <a:lnTo>
                  <a:pt x="173367" y="440880"/>
                </a:lnTo>
                <a:lnTo>
                  <a:pt x="173367" y="499427"/>
                </a:lnTo>
                <a:lnTo>
                  <a:pt x="231902" y="499427"/>
                </a:lnTo>
                <a:lnTo>
                  <a:pt x="231902" y="440880"/>
                </a:lnTo>
                <a:close/>
              </a:path>
              <a:path w="579119" h="1205230">
                <a:moveTo>
                  <a:pt x="231902" y="352717"/>
                </a:moveTo>
                <a:lnTo>
                  <a:pt x="173367" y="352717"/>
                </a:lnTo>
                <a:lnTo>
                  <a:pt x="173367" y="411251"/>
                </a:lnTo>
                <a:lnTo>
                  <a:pt x="231902" y="411251"/>
                </a:lnTo>
                <a:lnTo>
                  <a:pt x="231902" y="352717"/>
                </a:lnTo>
                <a:close/>
              </a:path>
              <a:path w="579119" h="1205230">
                <a:moveTo>
                  <a:pt x="231902" y="264528"/>
                </a:moveTo>
                <a:lnTo>
                  <a:pt x="173367" y="264528"/>
                </a:lnTo>
                <a:lnTo>
                  <a:pt x="173367" y="323062"/>
                </a:lnTo>
                <a:lnTo>
                  <a:pt x="231902" y="323062"/>
                </a:lnTo>
                <a:lnTo>
                  <a:pt x="231902" y="264528"/>
                </a:lnTo>
                <a:close/>
              </a:path>
              <a:path w="579119" h="1205230">
                <a:moveTo>
                  <a:pt x="231902" y="176352"/>
                </a:moveTo>
                <a:lnTo>
                  <a:pt x="173367" y="176352"/>
                </a:lnTo>
                <a:lnTo>
                  <a:pt x="173367" y="234886"/>
                </a:lnTo>
                <a:lnTo>
                  <a:pt x="231902" y="234886"/>
                </a:lnTo>
                <a:lnTo>
                  <a:pt x="231902" y="176352"/>
                </a:lnTo>
                <a:close/>
              </a:path>
              <a:path w="579119" h="1205230">
                <a:moveTo>
                  <a:pt x="231914" y="88188"/>
                </a:moveTo>
                <a:lnTo>
                  <a:pt x="173367" y="88188"/>
                </a:lnTo>
                <a:lnTo>
                  <a:pt x="173367" y="146710"/>
                </a:lnTo>
                <a:lnTo>
                  <a:pt x="231914" y="146710"/>
                </a:lnTo>
                <a:lnTo>
                  <a:pt x="231914" y="88188"/>
                </a:lnTo>
                <a:close/>
              </a:path>
              <a:path w="579119" h="1205230">
                <a:moveTo>
                  <a:pt x="318579" y="617258"/>
                </a:moveTo>
                <a:lnTo>
                  <a:pt x="260045" y="617258"/>
                </a:lnTo>
                <a:lnTo>
                  <a:pt x="260045" y="675792"/>
                </a:lnTo>
                <a:lnTo>
                  <a:pt x="318579" y="675792"/>
                </a:lnTo>
                <a:lnTo>
                  <a:pt x="318579" y="617258"/>
                </a:lnTo>
                <a:close/>
              </a:path>
              <a:path w="579119" h="1205230">
                <a:moveTo>
                  <a:pt x="318579" y="529069"/>
                </a:moveTo>
                <a:lnTo>
                  <a:pt x="260045" y="529069"/>
                </a:lnTo>
                <a:lnTo>
                  <a:pt x="260045" y="587603"/>
                </a:lnTo>
                <a:lnTo>
                  <a:pt x="318579" y="587603"/>
                </a:lnTo>
                <a:lnTo>
                  <a:pt x="318579" y="529069"/>
                </a:lnTo>
                <a:close/>
              </a:path>
              <a:path w="579119" h="1205230">
                <a:moveTo>
                  <a:pt x="318579" y="440880"/>
                </a:moveTo>
                <a:lnTo>
                  <a:pt x="260045" y="440880"/>
                </a:lnTo>
                <a:lnTo>
                  <a:pt x="260045" y="499427"/>
                </a:lnTo>
                <a:lnTo>
                  <a:pt x="318579" y="499427"/>
                </a:lnTo>
                <a:lnTo>
                  <a:pt x="318579" y="440880"/>
                </a:lnTo>
                <a:close/>
              </a:path>
              <a:path w="579119" h="1205230">
                <a:moveTo>
                  <a:pt x="318579" y="264528"/>
                </a:moveTo>
                <a:lnTo>
                  <a:pt x="260045" y="264528"/>
                </a:lnTo>
                <a:lnTo>
                  <a:pt x="260045" y="323062"/>
                </a:lnTo>
                <a:lnTo>
                  <a:pt x="318579" y="323062"/>
                </a:lnTo>
                <a:lnTo>
                  <a:pt x="318579" y="264528"/>
                </a:lnTo>
                <a:close/>
              </a:path>
              <a:path w="579119" h="1205230">
                <a:moveTo>
                  <a:pt x="318579" y="176352"/>
                </a:moveTo>
                <a:lnTo>
                  <a:pt x="260045" y="176352"/>
                </a:lnTo>
                <a:lnTo>
                  <a:pt x="260045" y="234886"/>
                </a:lnTo>
                <a:lnTo>
                  <a:pt x="318579" y="234886"/>
                </a:lnTo>
                <a:lnTo>
                  <a:pt x="318579" y="176352"/>
                </a:lnTo>
                <a:close/>
              </a:path>
              <a:path w="579119" h="1205230">
                <a:moveTo>
                  <a:pt x="318579" y="88188"/>
                </a:moveTo>
                <a:lnTo>
                  <a:pt x="260045" y="88188"/>
                </a:lnTo>
                <a:lnTo>
                  <a:pt x="260045" y="146710"/>
                </a:lnTo>
                <a:lnTo>
                  <a:pt x="318579" y="146710"/>
                </a:lnTo>
                <a:lnTo>
                  <a:pt x="318579" y="88188"/>
                </a:lnTo>
                <a:close/>
              </a:path>
              <a:path w="579119" h="1205230">
                <a:moveTo>
                  <a:pt x="318592" y="352717"/>
                </a:moveTo>
                <a:lnTo>
                  <a:pt x="260045" y="352717"/>
                </a:lnTo>
                <a:lnTo>
                  <a:pt x="260045" y="411251"/>
                </a:lnTo>
                <a:lnTo>
                  <a:pt x="318592" y="411251"/>
                </a:lnTo>
                <a:lnTo>
                  <a:pt x="318592" y="352717"/>
                </a:lnTo>
                <a:close/>
              </a:path>
              <a:path w="579119" h="1205230">
                <a:moveTo>
                  <a:pt x="405269" y="705434"/>
                </a:moveTo>
                <a:lnTo>
                  <a:pt x="346735" y="705434"/>
                </a:lnTo>
                <a:lnTo>
                  <a:pt x="346735" y="763968"/>
                </a:lnTo>
                <a:lnTo>
                  <a:pt x="405269" y="763968"/>
                </a:lnTo>
                <a:lnTo>
                  <a:pt x="405269" y="705434"/>
                </a:lnTo>
                <a:close/>
              </a:path>
              <a:path w="579119" h="1205230">
                <a:moveTo>
                  <a:pt x="405269" y="617258"/>
                </a:moveTo>
                <a:lnTo>
                  <a:pt x="346735" y="617258"/>
                </a:lnTo>
                <a:lnTo>
                  <a:pt x="346735" y="675792"/>
                </a:lnTo>
                <a:lnTo>
                  <a:pt x="405269" y="675792"/>
                </a:lnTo>
                <a:lnTo>
                  <a:pt x="405269" y="617258"/>
                </a:lnTo>
                <a:close/>
              </a:path>
              <a:path w="579119" h="1205230">
                <a:moveTo>
                  <a:pt x="405269" y="529069"/>
                </a:moveTo>
                <a:lnTo>
                  <a:pt x="346735" y="529069"/>
                </a:lnTo>
                <a:lnTo>
                  <a:pt x="346735" y="587603"/>
                </a:lnTo>
                <a:lnTo>
                  <a:pt x="405269" y="587603"/>
                </a:lnTo>
                <a:lnTo>
                  <a:pt x="405269" y="529069"/>
                </a:lnTo>
                <a:close/>
              </a:path>
              <a:path w="579119" h="1205230">
                <a:moveTo>
                  <a:pt x="405269" y="440880"/>
                </a:moveTo>
                <a:lnTo>
                  <a:pt x="346735" y="440880"/>
                </a:lnTo>
                <a:lnTo>
                  <a:pt x="346735" y="499427"/>
                </a:lnTo>
                <a:lnTo>
                  <a:pt x="405269" y="499427"/>
                </a:lnTo>
                <a:lnTo>
                  <a:pt x="405269" y="440880"/>
                </a:lnTo>
                <a:close/>
              </a:path>
              <a:path w="579119" h="1205230">
                <a:moveTo>
                  <a:pt x="405269" y="352717"/>
                </a:moveTo>
                <a:lnTo>
                  <a:pt x="346735" y="352717"/>
                </a:lnTo>
                <a:lnTo>
                  <a:pt x="346735" y="411251"/>
                </a:lnTo>
                <a:lnTo>
                  <a:pt x="405269" y="411251"/>
                </a:lnTo>
                <a:lnTo>
                  <a:pt x="405269" y="352717"/>
                </a:lnTo>
                <a:close/>
              </a:path>
              <a:path w="579119" h="1205230">
                <a:moveTo>
                  <a:pt x="405269" y="264528"/>
                </a:moveTo>
                <a:lnTo>
                  <a:pt x="346735" y="264528"/>
                </a:lnTo>
                <a:lnTo>
                  <a:pt x="346735" y="323062"/>
                </a:lnTo>
                <a:lnTo>
                  <a:pt x="405269" y="323062"/>
                </a:lnTo>
                <a:lnTo>
                  <a:pt x="405269" y="264528"/>
                </a:lnTo>
                <a:close/>
              </a:path>
              <a:path w="579119" h="1205230">
                <a:moveTo>
                  <a:pt x="405269" y="176352"/>
                </a:moveTo>
                <a:lnTo>
                  <a:pt x="346735" y="176352"/>
                </a:lnTo>
                <a:lnTo>
                  <a:pt x="346735" y="234886"/>
                </a:lnTo>
                <a:lnTo>
                  <a:pt x="405269" y="234886"/>
                </a:lnTo>
                <a:lnTo>
                  <a:pt x="405269" y="176352"/>
                </a:lnTo>
                <a:close/>
              </a:path>
              <a:path w="579119" h="1205230">
                <a:moveTo>
                  <a:pt x="405269" y="88188"/>
                </a:moveTo>
                <a:lnTo>
                  <a:pt x="346735" y="88188"/>
                </a:lnTo>
                <a:lnTo>
                  <a:pt x="346735" y="146710"/>
                </a:lnTo>
                <a:lnTo>
                  <a:pt x="405269" y="146710"/>
                </a:lnTo>
                <a:lnTo>
                  <a:pt x="405269" y="88188"/>
                </a:lnTo>
                <a:close/>
              </a:path>
              <a:path w="579119" h="1205230">
                <a:moveTo>
                  <a:pt x="405269" y="0"/>
                </a:moveTo>
                <a:lnTo>
                  <a:pt x="346735" y="0"/>
                </a:lnTo>
                <a:lnTo>
                  <a:pt x="346735" y="58534"/>
                </a:lnTo>
                <a:lnTo>
                  <a:pt x="405269" y="58534"/>
                </a:lnTo>
                <a:lnTo>
                  <a:pt x="405269" y="0"/>
                </a:lnTo>
                <a:close/>
              </a:path>
              <a:path w="579119" h="1205230">
                <a:moveTo>
                  <a:pt x="491947" y="969962"/>
                </a:moveTo>
                <a:lnTo>
                  <a:pt x="433412" y="969962"/>
                </a:lnTo>
                <a:lnTo>
                  <a:pt x="433412" y="1028509"/>
                </a:lnTo>
                <a:lnTo>
                  <a:pt x="491947" y="1028509"/>
                </a:lnTo>
                <a:lnTo>
                  <a:pt x="491947" y="969962"/>
                </a:lnTo>
                <a:close/>
              </a:path>
              <a:path w="579119" h="1205230">
                <a:moveTo>
                  <a:pt x="491947" y="881799"/>
                </a:moveTo>
                <a:lnTo>
                  <a:pt x="433412" y="881799"/>
                </a:lnTo>
                <a:lnTo>
                  <a:pt x="433412" y="940333"/>
                </a:lnTo>
                <a:lnTo>
                  <a:pt x="491947" y="940333"/>
                </a:lnTo>
                <a:lnTo>
                  <a:pt x="491947" y="881799"/>
                </a:lnTo>
                <a:close/>
              </a:path>
              <a:path w="579119" h="1205230">
                <a:moveTo>
                  <a:pt x="491947" y="793623"/>
                </a:moveTo>
                <a:lnTo>
                  <a:pt x="433412" y="793623"/>
                </a:lnTo>
                <a:lnTo>
                  <a:pt x="433412" y="852144"/>
                </a:lnTo>
                <a:lnTo>
                  <a:pt x="491947" y="852144"/>
                </a:lnTo>
                <a:lnTo>
                  <a:pt x="491947" y="793623"/>
                </a:lnTo>
                <a:close/>
              </a:path>
              <a:path w="579119" h="1205230">
                <a:moveTo>
                  <a:pt x="491947" y="705434"/>
                </a:moveTo>
                <a:lnTo>
                  <a:pt x="433412" y="705434"/>
                </a:lnTo>
                <a:lnTo>
                  <a:pt x="433412" y="763968"/>
                </a:lnTo>
                <a:lnTo>
                  <a:pt x="491947" y="763968"/>
                </a:lnTo>
                <a:lnTo>
                  <a:pt x="491947" y="705434"/>
                </a:lnTo>
                <a:close/>
              </a:path>
              <a:path w="579119" h="1205230">
                <a:moveTo>
                  <a:pt x="491947" y="617258"/>
                </a:moveTo>
                <a:lnTo>
                  <a:pt x="433412" y="617258"/>
                </a:lnTo>
                <a:lnTo>
                  <a:pt x="433412" y="675792"/>
                </a:lnTo>
                <a:lnTo>
                  <a:pt x="491947" y="675792"/>
                </a:lnTo>
                <a:lnTo>
                  <a:pt x="491947" y="617258"/>
                </a:lnTo>
                <a:close/>
              </a:path>
              <a:path w="579119" h="1205230">
                <a:moveTo>
                  <a:pt x="491947" y="529069"/>
                </a:moveTo>
                <a:lnTo>
                  <a:pt x="433412" y="529069"/>
                </a:lnTo>
                <a:lnTo>
                  <a:pt x="433412" y="587603"/>
                </a:lnTo>
                <a:lnTo>
                  <a:pt x="491947" y="587603"/>
                </a:lnTo>
                <a:lnTo>
                  <a:pt x="491947" y="529069"/>
                </a:lnTo>
                <a:close/>
              </a:path>
              <a:path w="579119" h="1205230">
                <a:moveTo>
                  <a:pt x="491947" y="440880"/>
                </a:moveTo>
                <a:lnTo>
                  <a:pt x="433412" y="440880"/>
                </a:lnTo>
                <a:lnTo>
                  <a:pt x="433412" y="499427"/>
                </a:lnTo>
                <a:lnTo>
                  <a:pt x="491947" y="499427"/>
                </a:lnTo>
                <a:lnTo>
                  <a:pt x="491947" y="440880"/>
                </a:lnTo>
                <a:close/>
              </a:path>
              <a:path w="579119" h="1205230">
                <a:moveTo>
                  <a:pt x="491947" y="264528"/>
                </a:moveTo>
                <a:lnTo>
                  <a:pt x="433412" y="264528"/>
                </a:lnTo>
                <a:lnTo>
                  <a:pt x="433412" y="323062"/>
                </a:lnTo>
                <a:lnTo>
                  <a:pt x="491947" y="323062"/>
                </a:lnTo>
                <a:lnTo>
                  <a:pt x="491947" y="264528"/>
                </a:lnTo>
                <a:close/>
              </a:path>
              <a:path w="579119" h="1205230">
                <a:moveTo>
                  <a:pt x="491947" y="176352"/>
                </a:moveTo>
                <a:lnTo>
                  <a:pt x="433412" y="176352"/>
                </a:lnTo>
                <a:lnTo>
                  <a:pt x="433412" y="234886"/>
                </a:lnTo>
                <a:lnTo>
                  <a:pt x="491947" y="234886"/>
                </a:lnTo>
                <a:lnTo>
                  <a:pt x="491947" y="176352"/>
                </a:lnTo>
                <a:close/>
              </a:path>
              <a:path w="579119" h="1205230">
                <a:moveTo>
                  <a:pt x="491947" y="88188"/>
                </a:moveTo>
                <a:lnTo>
                  <a:pt x="433412" y="88188"/>
                </a:lnTo>
                <a:lnTo>
                  <a:pt x="433412" y="146710"/>
                </a:lnTo>
                <a:lnTo>
                  <a:pt x="491947" y="146710"/>
                </a:lnTo>
                <a:lnTo>
                  <a:pt x="491947" y="88188"/>
                </a:lnTo>
                <a:close/>
              </a:path>
              <a:path w="579119" h="1205230">
                <a:moveTo>
                  <a:pt x="491959" y="352717"/>
                </a:moveTo>
                <a:lnTo>
                  <a:pt x="433412" y="352717"/>
                </a:lnTo>
                <a:lnTo>
                  <a:pt x="433412" y="411251"/>
                </a:lnTo>
                <a:lnTo>
                  <a:pt x="491959" y="411251"/>
                </a:lnTo>
                <a:lnTo>
                  <a:pt x="491959" y="352717"/>
                </a:lnTo>
                <a:close/>
              </a:path>
              <a:path w="579119" h="1205230">
                <a:moveTo>
                  <a:pt x="578624" y="1146327"/>
                </a:moveTo>
                <a:lnTo>
                  <a:pt x="520090" y="1146327"/>
                </a:lnTo>
                <a:lnTo>
                  <a:pt x="520090" y="1204861"/>
                </a:lnTo>
                <a:lnTo>
                  <a:pt x="578624" y="1204861"/>
                </a:lnTo>
                <a:lnTo>
                  <a:pt x="578624" y="1146327"/>
                </a:lnTo>
                <a:close/>
              </a:path>
              <a:path w="579119" h="1205230">
                <a:moveTo>
                  <a:pt x="578624" y="1058151"/>
                </a:moveTo>
                <a:lnTo>
                  <a:pt x="520090" y="1058151"/>
                </a:lnTo>
                <a:lnTo>
                  <a:pt x="520090" y="1116685"/>
                </a:lnTo>
                <a:lnTo>
                  <a:pt x="578624" y="1116685"/>
                </a:lnTo>
                <a:lnTo>
                  <a:pt x="578624" y="1058151"/>
                </a:lnTo>
                <a:close/>
              </a:path>
              <a:path w="579119" h="1205230">
                <a:moveTo>
                  <a:pt x="578624" y="969962"/>
                </a:moveTo>
                <a:lnTo>
                  <a:pt x="520090" y="969962"/>
                </a:lnTo>
                <a:lnTo>
                  <a:pt x="520090" y="1028509"/>
                </a:lnTo>
                <a:lnTo>
                  <a:pt x="578624" y="1028509"/>
                </a:lnTo>
                <a:lnTo>
                  <a:pt x="578624" y="969962"/>
                </a:lnTo>
                <a:close/>
              </a:path>
              <a:path w="579119" h="1205230">
                <a:moveTo>
                  <a:pt x="578624" y="881799"/>
                </a:moveTo>
                <a:lnTo>
                  <a:pt x="520090" y="881799"/>
                </a:lnTo>
                <a:lnTo>
                  <a:pt x="520090" y="940333"/>
                </a:lnTo>
                <a:lnTo>
                  <a:pt x="578624" y="940333"/>
                </a:lnTo>
                <a:lnTo>
                  <a:pt x="578624" y="881799"/>
                </a:lnTo>
                <a:close/>
              </a:path>
              <a:path w="579119" h="1205230">
                <a:moveTo>
                  <a:pt x="578624" y="793623"/>
                </a:moveTo>
                <a:lnTo>
                  <a:pt x="520090" y="793623"/>
                </a:lnTo>
                <a:lnTo>
                  <a:pt x="520090" y="852144"/>
                </a:lnTo>
                <a:lnTo>
                  <a:pt x="578624" y="852144"/>
                </a:lnTo>
                <a:lnTo>
                  <a:pt x="578624" y="793623"/>
                </a:lnTo>
                <a:close/>
              </a:path>
              <a:path w="579119" h="1205230">
                <a:moveTo>
                  <a:pt x="578624" y="705434"/>
                </a:moveTo>
                <a:lnTo>
                  <a:pt x="520090" y="705434"/>
                </a:lnTo>
                <a:lnTo>
                  <a:pt x="520090" y="763968"/>
                </a:lnTo>
                <a:lnTo>
                  <a:pt x="578624" y="763968"/>
                </a:lnTo>
                <a:lnTo>
                  <a:pt x="578624" y="705434"/>
                </a:lnTo>
                <a:close/>
              </a:path>
              <a:path w="579119" h="1205230">
                <a:moveTo>
                  <a:pt x="578624" y="617258"/>
                </a:moveTo>
                <a:lnTo>
                  <a:pt x="520090" y="617258"/>
                </a:lnTo>
                <a:lnTo>
                  <a:pt x="520090" y="675792"/>
                </a:lnTo>
                <a:lnTo>
                  <a:pt x="578624" y="675792"/>
                </a:lnTo>
                <a:lnTo>
                  <a:pt x="578624" y="617258"/>
                </a:lnTo>
                <a:close/>
              </a:path>
              <a:path w="579119" h="1205230">
                <a:moveTo>
                  <a:pt x="578624" y="529069"/>
                </a:moveTo>
                <a:lnTo>
                  <a:pt x="520090" y="529069"/>
                </a:lnTo>
                <a:lnTo>
                  <a:pt x="520090" y="587603"/>
                </a:lnTo>
                <a:lnTo>
                  <a:pt x="578624" y="587603"/>
                </a:lnTo>
                <a:lnTo>
                  <a:pt x="578624" y="529069"/>
                </a:lnTo>
                <a:close/>
              </a:path>
              <a:path w="579119" h="1205230">
                <a:moveTo>
                  <a:pt x="578624" y="440880"/>
                </a:moveTo>
                <a:lnTo>
                  <a:pt x="520090" y="440880"/>
                </a:lnTo>
                <a:lnTo>
                  <a:pt x="520090" y="499427"/>
                </a:lnTo>
                <a:lnTo>
                  <a:pt x="578624" y="499427"/>
                </a:lnTo>
                <a:lnTo>
                  <a:pt x="578624" y="440880"/>
                </a:lnTo>
                <a:close/>
              </a:path>
              <a:path w="579119" h="1205230">
                <a:moveTo>
                  <a:pt x="578624" y="352717"/>
                </a:moveTo>
                <a:lnTo>
                  <a:pt x="520090" y="352717"/>
                </a:lnTo>
                <a:lnTo>
                  <a:pt x="520090" y="411251"/>
                </a:lnTo>
                <a:lnTo>
                  <a:pt x="578624" y="411251"/>
                </a:lnTo>
                <a:lnTo>
                  <a:pt x="578624" y="352717"/>
                </a:lnTo>
                <a:close/>
              </a:path>
              <a:path w="579119" h="1205230">
                <a:moveTo>
                  <a:pt x="578624" y="264528"/>
                </a:moveTo>
                <a:lnTo>
                  <a:pt x="520090" y="264528"/>
                </a:lnTo>
                <a:lnTo>
                  <a:pt x="520090" y="323062"/>
                </a:lnTo>
                <a:lnTo>
                  <a:pt x="578624" y="323062"/>
                </a:lnTo>
                <a:lnTo>
                  <a:pt x="578624" y="264528"/>
                </a:lnTo>
                <a:close/>
              </a:path>
              <a:path w="579119" h="1205230">
                <a:moveTo>
                  <a:pt x="578624" y="176352"/>
                </a:moveTo>
                <a:lnTo>
                  <a:pt x="520090" y="176352"/>
                </a:lnTo>
                <a:lnTo>
                  <a:pt x="520090" y="234886"/>
                </a:lnTo>
                <a:lnTo>
                  <a:pt x="578624" y="234886"/>
                </a:lnTo>
                <a:lnTo>
                  <a:pt x="578624" y="176352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0150" y="2491993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5" h="411480">
                <a:moveTo>
                  <a:pt x="58534" y="352717"/>
                </a:moveTo>
                <a:lnTo>
                  <a:pt x="0" y="352717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17"/>
                </a:lnTo>
                <a:close/>
              </a:path>
              <a:path w="59055" h="41148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5" h="411480">
                <a:moveTo>
                  <a:pt x="58534" y="176339"/>
                </a:moveTo>
                <a:lnTo>
                  <a:pt x="0" y="176339"/>
                </a:lnTo>
                <a:lnTo>
                  <a:pt x="0" y="234873"/>
                </a:lnTo>
                <a:lnTo>
                  <a:pt x="58534" y="234873"/>
                </a:lnTo>
                <a:lnTo>
                  <a:pt x="58534" y="176339"/>
                </a:lnTo>
                <a:close/>
              </a:path>
              <a:path w="59055" h="41148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5" h="411480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206828" y="1169288"/>
            <a:ext cx="579120" cy="2351405"/>
            <a:chOff x="2206828" y="1169288"/>
            <a:chExt cx="579120" cy="2351405"/>
          </a:xfrm>
        </p:grpSpPr>
        <p:sp>
          <p:nvSpPr>
            <p:cNvPr id="13" name="object 13"/>
            <p:cNvSpPr/>
            <p:nvPr/>
          </p:nvSpPr>
          <p:spPr>
            <a:xfrm>
              <a:off x="2206828" y="1257464"/>
              <a:ext cx="318770" cy="2087245"/>
            </a:xfrm>
            <a:custGeom>
              <a:avLst/>
              <a:gdLst/>
              <a:ahLst/>
              <a:cxnLst/>
              <a:rect l="l" t="t" r="r" b="b"/>
              <a:pathLst>
                <a:path w="318769" h="2087245">
                  <a:moveTo>
                    <a:pt x="58534" y="176364"/>
                  </a:moveTo>
                  <a:lnTo>
                    <a:pt x="0" y="176364"/>
                  </a:lnTo>
                  <a:lnTo>
                    <a:pt x="0" y="234899"/>
                  </a:lnTo>
                  <a:lnTo>
                    <a:pt x="58534" y="234899"/>
                  </a:lnTo>
                  <a:lnTo>
                    <a:pt x="58534" y="176364"/>
                  </a:lnTo>
                  <a:close/>
                </a:path>
                <a:path w="318769" h="2087245">
                  <a:moveTo>
                    <a:pt x="58547" y="1939963"/>
                  </a:moveTo>
                  <a:lnTo>
                    <a:pt x="12" y="1939963"/>
                  </a:lnTo>
                  <a:lnTo>
                    <a:pt x="12" y="1998497"/>
                  </a:lnTo>
                  <a:lnTo>
                    <a:pt x="58547" y="1998497"/>
                  </a:lnTo>
                  <a:lnTo>
                    <a:pt x="58547" y="1939963"/>
                  </a:lnTo>
                  <a:close/>
                </a:path>
                <a:path w="318769" h="2087245">
                  <a:moveTo>
                    <a:pt x="58547" y="1851774"/>
                  </a:moveTo>
                  <a:lnTo>
                    <a:pt x="12" y="1851774"/>
                  </a:lnTo>
                  <a:lnTo>
                    <a:pt x="12" y="1910295"/>
                  </a:lnTo>
                  <a:lnTo>
                    <a:pt x="58547" y="1910295"/>
                  </a:lnTo>
                  <a:lnTo>
                    <a:pt x="58547" y="1851774"/>
                  </a:lnTo>
                  <a:close/>
                </a:path>
                <a:path w="318769" h="2087245">
                  <a:moveTo>
                    <a:pt x="58547" y="1763598"/>
                  </a:moveTo>
                  <a:lnTo>
                    <a:pt x="12" y="1763598"/>
                  </a:lnTo>
                  <a:lnTo>
                    <a:pt x="12" y="1822132"/>
                  </a:lnTo>
                  <a:lnTo>
                    <a:pt x="58547" y="1822132"/>
                  </a:lnTo>
                  <a:lnTo>
                    <a:pt x="58547" y="1763598"/>
                  </a:lnTo>
                  <a:close/>
                </a:path>
                <a:path w="318769" h="2087245">
                  <a:moveTo>
                    <a:pt x="58547" y="1675422"/>
                  </a:moveTo>
                  <a:lnTo>
                    <a:pt x="12" y="1675422"/>
                  </a:lnTo>
                  <a:lnTo>
                    <a:pt x="12" y="1733956"/>
                  </a:lnTo>
                  <a:lnTo>
                    <a:pt x="58547" y="1733956"/>
                  </a:lnTo>
                  <a:lnTo>
                    <a:pt x="58547" y="1675422"/>
                  </a:lnTo>
                  <a:close/>
                </a:path>
                <a:path w="318769" h="2087245">
                  <a:moveTo>
                    <a:pt x="58547" y="1587246"/>
                  </a:moveTo>
                  <a:lnTo>
                    <a:pt x="12" y="1587246"/>
                  </a:lnTo>
                  <a:lnTo>
                    <a:pt x="12" y="1645767"/>
                  </a:lnTo>
                  <a:lnTo>
                    <a:pt x="58547" y="1645767"/>
                  </a:lnTo>
                  <a:lnTo>
                    <a:pt x="58547" y="1587246"/>
                  </a:lnTo>
                  <a:close/>
                </a:path>
                <a:path w="318769" h="2087245">
                  <a:moveTo>
                    <a:pt x="58547" y="1499057"/>
                  </a:moveTo>
                  <a:lnTo>
                    <a:pt x="12" y="1499057"/>
                  </a:lnTo>
                  <a:lnTo>
                    <a:pt x="12" y="1557591"/>
                  </a:lnTo>
                  <a:lnTo>
                    <a:pt x="58547" y="1557591"/>
                  </a:lnTo>
                  <a:lnTo>
                    <a:pt x="58547" y="1499057"/>
                  </a:lnTo>
                  <a:close/>
                </a:path>
                <a:path w="318769" h="2087245">
                  <a:moveTo>
                    <a:pt x="58547" y="1410868"/>
                  </a:moveTo>
                  <a:lnTo>
                    <a:pt x="12" y="1410868"/>
                  </a:lnTo>
                  <a:lnTo>
                    <a:pt x="12" y="1469402"/>
                  </a:lnTo>
                  <a:lnTo>
                    <a:pt x="58547" y="1469402"/>
                  </a:lnTo>
                  <a:lnTo>
                    <a:pt x="58547" y="1410868"/>
                  </a:lnTo>
                  <a:close/>
                </a:path>
                <a:path w="318769" h="2087245">
                  <a:moveTo>
                    <a:pt x="58547" y="1322705"/>
                  </a:moveTo>
                  <a:lnTo>
                    <a:pt x="12" y="1322705"/>
                  </a:lnTo>
                  <a:lnTo>
                    <a:pt x="12" y="1381239"/>
                  </a:lnTo>
                  <a:lnTo>
                    <a:pt x="58547" y="1381239"/>
                  </a:lnTo>
                  <a:lnTo>
                    <a:pt x="58547" y="1322705"/>
                  </a:lnTo>
                  <a:close/>
                </a:path>
                <a:path w="318769" h="2087245">
                  <a:moveTo>
                    <a:pt x="58547" y="1234528"/>
                  </a:moveTo>
                  <a:lnTo>
                    <a:pt x="12" y="1234528"/>
                  </a:lnTo>
                  <a:lnTo>
                    <a:pt x="12" y="1293050"/>
                  </a:lnTo>
                  <a:lnTo>
                    <a:pt x="58547" y="1293050"/>
                  </a:lnTo>
                  <a:lnTo>
                    <a:pt x="58547" y="1234528"/>
                  </a:lnTo>
                  <a:close/>
                </a:path>
                <a:path w="318769" h="2087245">
                  <a:moveTo>
                    <a:pt x="58547" y="1146340"/>
                  </a:moveTo>
                  <a:lnTo>
                    <a:pt x="12" y="1146340"/>
                  </a:lnTo>
                  <a:lnTo>
                    <a:pt x="12" y="1204874"/>
                  </a:lnTo>
                  <a:lnTo>
                    <a:pt x="58547" y="1204874"/>
                  </a:lnTo>
                  <a:lnTo>
                    <a:pt x="58547" y="1146340"/>
                  </a:lnTo>
                  <a:close/>
                </a:path>
                <a:path w="318769" h="2087245">
                  <a:moveTo>
                    <a:pt x="58547" y="1058164"/>
                  </a:moveTo>
                  <a:lnTo>
                    <a:pt x="12" y="1058164"/>
                  </a:lnTo>
                  <a:lnTo>
                    <a:pt x="12" y="1116698"/>
                  </a:lnTo>
                  <a:lnTo>
                    <a:pt x="58547" y="1116698"/>
                  </a:lnTo>
                  <a:lnTo>
                    <a:pt x="58547" y="1058164"/>
                  </a:lnTo>
                  <a:close/>
                </a:path>
                <a:path w="318769" h="2087245">
                  <a:moveTo>
                    <a:pt x="58547" y="969975"/>
                  </a:moveTo>
                  <a:lnTo>
                    <a:pt x="12" y="969975"/>
                  </a:lnTo>
                  <a:lnTo>
                    <a:pt x="12" y="1028509"/>
                  </a:lnTo>
                  <a:lnTo>
                    <a:pt x="58547" y="1028509"/>
                  </a:lnTo>
                  <a:lnTo>
                    <a:pt x="58547" y="969975"/>
                  </a:lnTo>
                  <a:close/>
                </a:path>
                <a:path w="318769" h="2087245">
                  <a:moveTo>
                    <a:pt x="58547" y="881799"/>
                  </a:moveTo>
                  <a:lnTo>
                    <a:pt x="12" y="881799"/>
                  </a:lnTo>
                  <a:lnTo>
                    <a:pt x="12" y="940333"/>
                  </a:lnTo>
                  <a:lnTo>
                    <a:pt x="58547" y="940333"/>
                  </a:lnTo>
                  <a:lnTo>
                    <a:pt x="58547" y="881799"/>
                  </a:lnTo>
                  <a:close/>
                </a:path>
                <a:path w="318769" h="2087245">
                  <a:moveTo>
                    <a:pt x="58547" y="793610"/>
                  </a:moveTo>
                  <a:lnTo>
                    <a:pt x="12" y="793610"/>
                  </a:lnTo>
                  <a:lnTo>
                    <a:pt x="12" y="852157"/>
                  </a:lnTo>
                  <a:lnTo>
                    <a:pt x="58547" y="852157"/>
                  </a:lnTo>
                  <a:lnTo>
                    <a:pt x="58547" y="793610"/>
                  </a:lnTo>
                  <a:close/>
                </a:path>
                <a:path w="318769" h="2087245">
                  <a:moveTo>
                    <a:pt x="58547" y="705446"/>
                  </a:moveTo>
                  <a:lnTo>
                    <a:pt x="12" y="705446"/>
                  </a:lnTo>
                  <a:lnTo>
                    <a:pt x="12" y="763981"/>
                  </a:lnTo>
                  <a:lnTo>
                    <a:pt x="58547" y="763981"/>
                  </a:lnTo>
                  <a:lnTo>
                    <a:pt x="58547" y="705446"/>
                  </a:lnTo>
                  <a:close/>
                </a:path>
                <a:path w="318769" h="2087245">
                  <a:moveTo>
                    <a:pt x="58547" y="617270"/>
                  </a:moveTo>
                  <a:lnTo>
                    <a:pt x="12" y="617270"/>
                  </a:lnTo>
                  <a:lnTo>
                    <a:pt x="12" y="675792"/>
                  </a:lnTo>
                  <a:lnTo>
                    <a:pt x="58547" y="675792"/>
                  </a:lnTo>
                  <a:lnTo>
                    <a:pt x="58547" y="617270"/>
                  </a:lnTo>
                  <a:close/>
                </a:path>
                <a:path w="318769" h="2087245">
                  <a:moveTo>
                    <a:pt x="58547" y="529082"/>
                  </a:moveTo>
                  <a:lnTo>
                    <a:pt x="12" y="529082"/>
                  </a:lnTo>
                  <a:lnTo>
                    <a:pt x="12" y="587616"/>
                  </a:lnTo>
                  <a:lnTo>
                    <a:pt x="58547" y="587616"/>
                  </a:lnTo>
                  <a:lnTo>
                    <a:pt x="58547" y="529082"/>
                  </a:lnTo>
                  <a:close/>
                </a:path>
                <a:path w="318769" h="2087245">
                  <a:moveTo>
                    <a:pt x="58547" y="440905"/>
                  </a:moveTo>
                  <a:lnTo>
                    <a:pt x="12" y="440905"/>
                  </a:lnTo>
                  <a:lnTo>
                    <a:pt x="12" y="499440"/>
                  </a:lnTo>
                  <a:lnTo>
                    <a:pt x="58547" y="499440"/>
                  </a:lnTo>
                  <a:lnTo>
                    <a:pt x="58547" y="440905"/>
                  </a:lnTo>
                  <a:close/>
                </a:path>
                <a:path w="318769" h="2087245">
                  <a:moveTo>
                    <a:pt x="58547" y="352717"/>
                  </a:moveTo>
                  <a:lnTo>
                    <a:pt x="12" y="352717"/>
                  </a:lnTo>
                  <a:lnTo>
                    <a:pt x="12" y="411251"/>
                  </a:lnTo>
                  <a:lnTo>
                    <a:pt x="58547" y="411251"/>
                  </a:lnTo>
                  <a:lnTo>
                    <a:pt x="58547" y="352717"/>
                  </a:lnTo>
                  <a:close/>
                </a:path>
                <a:path w="318769" h="2087245">
                  <a:moveTo>
                    <a:pt x="58547" y="264528"/>
                  </a:moveTo>
                  <a:lnTo>
                    <a:pt x="12" y="264528"/>
                  </a:lnTo>
                  <a:lnTo>
                    <a:pt x="12" y="323075"/>
                  </a:lnTo>
                  <a:lnTo>
                    <a:pt x="58547" y="323075"/>
                  </a:lnTo>
                  <a:lnTo>
                    <a:pt x="58547" y="264528"/>
                  </a:lnTo>
                  <a:close/>
                </a:path>
                <a:path w="318769" h="2087245">
                  <a:moveTo>
                    <a:pt x="58547" y="88176"/>
                  </a:moveTo>
                  <a:lnTo>
                    <a:pt x="12" y="88176"/>
                  </a:lnTo>
                  <a:lnTo>
                    <a:pt x="12" y="146710"/>
                  </a:lnTo>
                  <a:lnTo>
                    <a:pt x="58547" y="146710"/>
                  </a:lnTo>
                  <a:lnTo>
                    <a:pt x="58547" y="88176"/>
                  </a:lnTo>
                  <a:close/>
                </a:path>
                <a:path w="318769" h="2087245">
                  <a:moveTo>
                    <a:pt x="58547" y="0"/>
                  </a:moveTo>
                  <a:lnTo>
                    <a:pt x="12" y="0"/>
                  </a:lnTo>
                  <a:lnTo>
                    <a:pt x="12" y="58534"/>
                  </a:lnTo>
                  <a:lnTo>
                    <a:pt x="58547" y="58534"/>
                  </a:lnTo>
                  <a:lnTo>
                    <a:pt x="58547" y="0"/>
                  </a:lnTo>
                  <a:close/>
                </a:path>
                <a:path w="318769" h="2087245">
                  <a:moveTo>
                    <a:pt x="145224" y="264528"/>
                  </a:moveTo>
                  <a:lnTo>
                    <a:pt x="86690" y="264528"/>
                  </a:lnTo>
                  <a:lnTo>
                    <a:pt x="86690" y="323075"/>
                  </a:lnTo>
                  <a:lnTo>
                    <a:pt x="145224" y="323075"/>
                  </a:lnTo>
                  <a:lnTo>
                    <a:pt x="145224" y="264528"/>
                  </a:lnTo>
                  <a:close/>
                </a:path>
                <a:path w="318769" h="2087245">
                  <a:moveTo>
                    <a:pt x="145224" y="176364"/>
                  </a:moveTo>
                  <a:lnTo>
                    <a:pt x="86677" y="176364"/>
                  </a:lnTo>
                  <a:lnTo>
                    <a:pt x="86677" y="234899"/>
                  </a:lnTo>
                  <a:lnTo>
                    <a:pt x="145224" y="234899"/>
                  </a:lnTo>
                  <a:lnTo>
                    <a:pt x="145224" y="176364"/>
                  </a:lnTo>
                  <a:close/>
                </a:path>
                <a:path w="318769" h="2087245">
                  <a:moveTo>
                    <a:pt x="145237" y="2028126"/>
                  </a:moveTo>
                  <a:lnTo>
                    <a:pt x="86690" y="2028126"/>
                  </a:lnTo>
                  <a:lnTo>
                    <a:pt x="86690" y="2086660"/>
                  </a:lnTo>
                  <a:lnTo>
                    <a:pt x="145237" y="2086660"/>
                  </a:lnTo>
                  <a:lnTo>
                    <a:pt x="145237" y="2028126"/>
                  </a:lnTo>
                  <a:close/>
                </a:path>
                <a:path w="318769" h="2087245">
                  <a:moveTo>
                    <a:pt x="145237" y="1939963"/>
                  </a:moveTo>
                  <a:lnTo>
                    <a:pt x="86690" y="1939963"/>
                  </a:lnTo>
                  <a:lnTo>
                    <a:pt x="86690" y="1998497"/>
                  </a:lnTo>
                  <a:lnTo>
                    <a:pt x="145237" y="1998497"/>
                  </a:lnTo>
                  <a:lnTo>
                    <a:pt x="145237" y="1939963"/>
                  </a:lnTo>
                  <a:close/>
                </a:path>
                <a:path w="318769" h="2087245">
                  <a:moveTo>
                    <a:pt x="145237" y="1851774"/>
                  </a:moveTo>
                  <a:lnTo>
                    <a:pt x="86690" y="1851774"/>
                  </a:lnTo>
                  <a:lnTo>
                    <a:pt x="86690" y="1910295"/>
                  </a:lnTo>
                  <a:lnTo>
                    <a:pt x="145237" y="1910295"/>
                  </a:lnTo>
                  <a:lnTo>
                    <a:pt x="145237" y="1851774"/>
                  </a:lnTo>
                  <a:close/>
                </a:path>
                <a:path w="318769" h="2087245">
                  <a:moveTo>
                    <a:pt x="145237" y="1763598"/>
                  </a:moveTo>
                  <a:lnTo>
                    <a:pt x="86690" y="1763598"/>
                  </a:lnTo>
                  <a:lnTo>
                    <a:pt x="86690" y="1822132"/>
                  </a:lnTo>
                  <a:lnTo>
                    <a:pt x="145237" y="1822132"/>
                  </a:lnTo>
                  <a:lnTo>
                    <a:pt x="145237" y="1763598"/>
                  </a:lnTo>
                  <a:close/>
                </a:path>
                <a:path w="318769" h="2087245">
                  <a:moveTo>
                    <a:pt x="145237" y="1675422"/>
                  </a:moveTo>
                  <a:lnTo>
                    <a:pt x="86690" y="1675422"/>
                  </a:lnTo>
                  <a:lnTo>
                    <a:pt x="86690" y="1733956"/>
                  </a:lnTo>
                  <a:lnTo>
                    <a:pt x="145237" y="1733956"/>
                  </a:lnTo>
                  <a:lnTo>
                    <a:pt x="145237" y="1675422"/>
                  </a:lnTo>
                  <a:close/>
                </a:path>
                <a:path w="318769" h="2087245">
                  <a:moveTo>
                    <a:pt x="145237" y="1587246"/>
                  </a:moveTo>
                  <a:lnTo>
                    <a:pt x="86690" y="1587246"/>
                  </a:lnTo>
                  <a:lnTo>
                    <a:pt x="86690" y="1645767"/>
                  </a:lnTo>
                  <a:lnTo>
                    <a:pt x="145237" y="1645767"/>
                  </a:lnTo>
                  <a:lnTo>
                    <a:pt x="145237" y="1587246"/>
                  </a:lnTo>
                  <a:close/>
                </a:path>
                <a:path w="318769" h="2087245">
                  <a:moveTo>
                    <a:pt x="145237" y="1499057"/>
                  </a:moveTo>
                  <a:lnTo>
                    <a:pt x="86690" y="1499057"/>
                  </a:lnTo>
                  <a:lnTo>
                    <a:pt x="86690" y="1557591"/>
                  </a:lnTo>
                  <a:lnTo>
                    <a:pt x="145237" y="1557591"/>
                  </a:lnTo>
                  <a:lnTo>
                    <a:pt x="145237" y="1499057"/>
                  </a:lnTo>
                  <a:close/>
                </a:path>
                <a:path w="318769" h="2087245">
                  <a:moveTo>
                    <a:pt x="145237" y="1410868"/>
                  </a:moveTo>
                  <a:lnTo>
                    <a:pt x="86690" y="1410868"/>
                  </a:lnTo>
                  <a:lnTo>
                    <a:pt x="86690" y="1469402"/>
                  </a:lnTo>
                  <a:lnTo>
                    <a:pt x="145237" y="1469402"/>
                  </a:lnTo>
                  <a:lnTo>
                    <a:pt x="145237" y="1410868"/>
                  </a:lnTo>
                  <a:close/>
                </a:path>
                <a:path w="318769" h="2087245">
                  <a:moveTo>
                    <a:pt x="145237" y="1322705"/>
                  </a:moveTo>
                  <a:lnTo>
                    <a:pt x="86690" y="1322705"/>
                  </a:lnTo>
                  <a:lnTo>
                    <a:pt x="86690" y="1381239"/>
                  </a:lnTo>
                  <a:lnTo>
                    <a:pt x="145237" y="1381239"/>
                  </a:lnTo>
                  <a:lnTo>
                    <a:pt x="145237" y="1322705"/>
                  </a:lnTo>
                  <a:close/>
                </a:path>
                <a:path w="318769" h="2087245">
                  <a:moveTo>
                    <a:pt x="145237" y="1234528"/>
                  </a:moveTo>
                  <a:lnTo>
                    <a:pt x="86690" y="1234528"/>
                  </a:lnTo>
                  <a:lnTo>
                    <a:pt x="86690" y="1293050"/>
                  </a:lnTo>
                  <a:lnTo>
                    <a:pt x="145237" y="1293050"/>
                  </a:lnTo>
                  <a:lnTo>
                    <a:pt x="145237" y="1234528"/>
                  </a:lnTo>
                  <a:close/>
                </a:path>
                <a:path w="318769" h="2087245">
                  <a:moveTo>
                    <a:pt x="145237" y="1146340"/>
                  </a:moveTo>
                  <a:lnTo>
                    <a:pt x="86690" y="1146340"/>
                  </a:lnTo>
                  <a:lnTo>
                    <a:pt x="86690" y="1204874"/>
                  </a:lnTo>
                  <a:lnTo>
                    <a:pt x="145237" y="1204874"/>
                  </a:lnTo>
                  <a:lnTo>
                    <a:pt x="145237" y="1146340"/>
                  </a:lnTo>
                  <a:close/>
                </a:path>
                <a:path w="318769" h="2087245">
                  <a:moveTo>
                    <a:pt x="145237" y="1058164"/>
                  </a:moveTo>
                  <a:lnTo>
                    <a:pt x="86690" y="1058164"/>
                  </a:lnTo>
                  <a:lnTo>
                    <a:pt x="86690" y="1116698"/>
                  </a:lnTo>
                  <a:lnTo>
                    <a:pt x="145237" y="1116698"/>
                  </a:lnTo>
                  <a:lnTo>
                    <a:pt x="145237" y="1058164"/>
                  </a:lnTo>
                  <a:close/>
                </a:path>
                <a:path w="318769" h="2087245">
                  <a:moveTo>
                    <a:pt x="145237" y="969975"/>
                  </a:moveTo>
                  <a:lnTo>
                    <a:pt x="86690" y="969975"/>
                  </a:lnTo>
                  <a:lnTo>
                    <a:pt x="86690" y="1028509"/>
                  </a:lnTo>
                  <a:lnTo>
                    <a:pt x="145237" y="1028509"/>
                  </a:lnTo>
                  <a:lnTo>
                    <a:pt x="145237" y="969975"/>
                  </a:lnTo>
                  <a:close/>
                </a:path>
                <a:path w="318769" h="2087245">
                  <a:moveTo>
                    <a:pt x="145237" y="881799"/>
                  </a:moveTo>
                  <a:lnTo>
                    <a:pt x="86690" y="881799"/>
                  </a:lnTo>
                  <a:lnTo>
                    <a:pt x="86690" y="940333"/>
                  </a:lnTo>
                  <a:lnTo>
                    <a:pt x="145237" y="940333"/>
                  </a:lnTo>
                  <a:lnTo>
                    <a:pt x="145237" y="881799"/>
                  </a:lnTo>
                  <a:close/>
                </a:path>
                <a:path w="318769" h="2087245">
                  <a:moveTo>
                    <a:pt x="145237" y="793610"/>
                  </a:moveTo>
                  <a:lnTo>
                    <a:pt x="86690" y="793610"/>
                  </a:lnTo>
                  <a:lnTo>
                    <a:pt x="86690" y="852157"/>
                  </a:lnTo>
                  <a:lnTo>
                    <a:pt x="145237" y="852157"/>
                  </a:lnTo>
                  <a:lnTo>
                    <a:pt x="145237" y="793610"/>
                  </a:lnTo>
                  <a:close/>
                </a:path>
                <a:path w="318769" h="2087245">
                  <a:moveTo>
                    <a:pt x="145237" y="705446"/>
                  </a:moveTo>
                  <a:lnTo>
                    <a:pt x="86690" y="705446"/>
                  </a:lnTo>
                  <a:lnTo>
                    <a:pt x="86690" y="763981"/>
                  </a:lnTo>
                  <a:lnTo>
                    <a:pt x="145237" y="763981"/>
                  </a:lnTo>
                  <a:lnTo>
                    <a:pt x="145237" y="705446"/>
                  </a:lnTo>
                  <a:close/>
                </a:path>
                <a:path w="318769" h="2087245">
                  <a:moveTo>
                    <a:pt x="145237" y="617270"/>
                  </a:moveTo>
                  <a:lnTo>
                    <a:pt x="86690" y="617270"/>
                  </a:lnTo>
                  <a:lnTo>
                    <a:pt x="86690" y="675792"/>
                  </a:lnTo>
                  <a:lnTo>
                    <a:pt x="145237" y="675792"/>
                  </a:lnTo>
                  <a:lnTo>
                    <a:pt x="145237" y="617270"/>
                  </a:lnTo>
                  <a:close/>
                </a:path>
                <a:path w="318769" h="2087245">
                  <a:moveTo>
                    <a:pt x="145237" y="529082"/>
                  </a:moveTo>
                  <a:lnTo>
                    <a:pt x="86690" y="529082"/>
                  </a:lnTo>
                  <a:lnTo>
                    <a:pt x="86690" y="587616"/>
                  </a:lnTo>
                  <a:lnTo>
                    <a:pt x="145237" y="587616"/>
                  </a:lnTo>
                  <a:lnTo>
                    <a:pt x="145237" y="529082"/>
                  </a:lnTo>
                  <a:close/>
                </a:path>
                <a:path w="318769" h="2087245">
                  <a:moveTo>
                    <a:pt x="145237" y="440905"/>
                  </a:moveTo>
                  <a:lnTo>
                    <a:pt x="86690" y="440905"/>
                  </a:lnTo>
                  <a:lnTo>
                    <a:pt x="86690" y="499440"/>
                  </a:lnTo>
                  <a:lnTo>
                    <a:pt x="145237" y="499440"/>
                  </a:lnTo>
                  <a:lnTo>
                    <a:pt x="145237" y="440905"/>
                  </a:lnTo>
                  <a:close/>
                </a:path>
                <a:path w="318769" h="2087245">
                  <a:moveTo>
                    <a:pt x="145237" y="352717"/>
                  </a:moveTo>
                  <a:lnTo>
                    <a:pt x="86690" y="352717"/>
                  </a:lnTo>
                  <a:lnTo>
                    <a:pt x="86690" y="411251"/>
                  </a:lnTo>
                  <a:lnTo>
                    <a:pt x="145237" y="411251"/>
                  </a:lnTo>
                  <a:lnTo>
                    <a:pt x="145237" y="352717"/>
                  </a:lnTo>
                  <a:close/>
                </a:path>
                <a:path w="318769" h="2087245">
                  <a:moveTo>
                    <a:pt x="145237" y="88176"/>
                  </a:moveTo>
                  <a:lnTo>
                    <a:pt x="86690" y="88176"/>
                  </a:lnTo>
                  <a:lnTo>
                    <a:pt x="86690" y="146710"/>
                  </a:lnTo>
                  <a:lnTo>
                    <a:pt x="145237" y="146710"/>
                  </a:lnTo>
                  <a:lnTo>
                    <a:pt x="145237" y="88176"/>
                  </a:lnTo>
                  <a:close/>
                </a:path>
                <a:path w="318769" h="2087245">
                  <a:moveTo>
                    <a:pt x="231889" y="264528"/>
                  </a:moveTo>
                  <a:lnTo>
                    <a:pt x="173367" y="264528"/>
                  </a:lnTo>
                  <a:lnTo>
                    <a:pt x="173367" y="323075"/>
                  </a:lnTo>
                  <a:lnTo>
                    <a:pt x="231889" y="323075"/>
                  </a:lnTo>
                  <a:lnTo>
                    <a:pt x="231889" y="264528"/>
                  </a:lnTo>
                  <a:close/>
                </a:path>
                <a:path w="318769" h="2087245">
                  <a:moveTo>
                    <a:pt x="231902" y="2028126"/>
                  </a:moveTo>
                  <a:lnTo>
                    <a:pt x="173367" y="2028126"/>
                  </a:lnTo>
                  <a:lnTo>
                    <a:pt x="173367" y="2086660"/>
                  </a:lnTo>
                  <a:lnTo>
                    <a:pt x="231902" y="2086660"/>
                  </a:lnTo>
                  <a:lnTo>
                    <a:pt x="231902" y="2028126"/>
                  </a:lnTo>
                  <a:close/>
                </a:path>
                <a:path w="318769" h="2087245">
                  <a:moveTo>
                    <a:pt x="231902" y="1939963"/>
                  </a:moveTo>
                  <a:lnTo>
                    <a:pt x="173367" y="1939963"/>
                  </a:lnTo>
                  <a:lnTo>
                    <a:pt x="173367" y="1998497"/>
                  </a:lnTo>
                  <a:lnTo>
                    <a:pt x="231902" y="1998497"/>
                  </a:lnTo>
                  <a:lnTo>
                    <a:pt x="231902" y="1939963"/>
                  </a:lnTo>
                  <a:close/>
                </a:path>
                <a:path w="318769" h="2087245">
                  <a:moveTo>
                    <a:pt x="231902" y="1851774"/>
                  </a:moveTo>
                  <a:lnTo>
                    <a:pt x="173367" y="1851774"/>
                  </a:lnTo>
                  <a:lnTo>
                    <a:pt x="173367" y="1910295"/>
                  </a:lnTo>
                  <a:lnTo>
                    <a:pt x="231902" y="1910295"/>
                  </a:lnTo>
                  <a:lnTo>
                    <a:pt x="231902" y="1851774"/>
                  </a:lnTo>
                  <a:close/>
                </a:path>
                <a:path w="318769" h="2087245">
                  <a:moveTo>
                    <a:pt x="231902" y="1763598"/>
                  </a:moveTo>
                  <a:lnTo>
                    <a:pt x="173367" y="1763598"/>
                  </a:lnTo>
                  <a:lnTo>
                    <a:pt x="173367" y="1822132"/>
                  </a:lnTo>
                  <a:lnTo>
                    <a:pt x="231902" y="1822132"/>
                  </a:lnTo>
                  <a:lnTo>
                    <a:pt x="231902" y="1763598"/>
                  </a:lnTo>
                  <a:close/>
                </a:path>
                <a:path w="318769" h="2087245">
                  <a:moveTo>
                    <a:pt x="231902" y="1675422"/>
                  </a:moveTo>
                  <a:lnTo>
                    <a:pt x="173367" y="1675422"/>
                  </a:lnTo>
                  <a:lnTo>
                    <a:pt x="173367" y="1733956"/>
                  </a:lnTo>
                  <a:lnTo>
                    <a:pt x="231902" y="1733956"/>
                  </a:lnTo>
                  <a:lnTo>
                    <a:pt x="231902" y="1675422"/>
                  </a:lnTo>
                  <a:close/>
                </a:path>
                <a:path w="318769" h="2087245">
                  <a:moveTo>
                    <a:pt x="231902" y="1587246"/>
                  </a:moveTo>
                  <a:lnTo>
                    <a:pt x="173367" y="1587246"/>
                  </a:lnTo>
                  <a:lnTo>
                    <a:pt x="173367" y="1645767"/>
                  </a:lnTo>
                  <a:lnTo>
                    <a:pt x="231902" y="1645767"/>
                  </a:lnTo>
                  <a:lnTo>
                    <a:pt x="231902" y="1587246"/>
                  </a:lnTo>
                  <a:close/>
                </a:path>
                <a:path w="318769" h="2087245">
                  <a:moveTo>
                    <a:pt x="231902" y="1499057"/>
                  </a:moveTo>
                  <a:lnTo>
                    <a:pt x="173367" y="1499057"/>
                  </a:lnTo>
                  <a:lnTo>
                    <a:pt x="173367" y="1557591"/>
                  </a:lnTo>
                  <a:lnTo>
                    <a:pt x="231902" y="1557591"/>
                  </a:lnTo>
                  <a:lnTo>
                    <a:pt x="231902" y="1499057"/>
                  </a:lnTo>
                  <a:close/>
                </a:path>
                <a:path w="318769" h="2087245">
                  <a:moveTo>
                    <a:pt x="231902" y="1410868"/>
                  </a:moveTo>
                  <a:lnTo>
                    <a:pt x="173367" y="1410868"/>
                  </a:lnTo>
                  <a:lnTo>
                    <a:pt x="173367" y="1469402"/>
                  </a:lnTo>
                  <a:lnTo>
                    <a:pt x="231902" y="1469402"/>
                  </a:lnTo>
                  <a:lnTo>
                    <a:pt x="231902" y="1410868"/>
                  </a:lnTo>
                  <a:close/>
                </a:path>
                <a:path w="318769" h="2087245">
                  <a:moveTo>
                    <a:pt x="231902" y="1322705"/>
                  </a:moveTo>
                  <a:lnTo>
                    <a:pt x="173367" y="1322705"/>
                  </a:lnTo>
                  <a:lnTo>
                    <a:pt x="173367" y="1381239"/>
                  </a:lnTo>
                  <a:lnTo>
                    <a:pt x="231902" y="1381239"/>
                  </a:lnTo>
                  <a:lnTo>
                    <a:pt x="231902" y="1322705"/>
                  </a:lnTo>
                  <a:close/>
                </a:path>
                <a:path w="318769" h="2087245">
                  <a:moveTo>
                    <a:pt x="231902" y="1234528"/>
                  </a:moveTo>
                  <a:lnTo>
                    <a:pt x="173367" y="1234528"/>
                  </a:lnTo>
                  <a:lnTo>
                    <a:pt x="173367" y="1293050"/>
                  </a:lnTo>
                  <a:lnTo>
                    <a:pt x="231902" y="1293050"/>
                  </a:lnTo>
                  <a:lnTo>
                    <a:pt x="231902" y="1234528"/>
                  </a:lnTo>
                  <a:close/>
                </a:path>
                <a:path w="318769" h="2087245">
                  <a:moveTo>
                    <a:pt x="231902" y="1146340"/>
                  </a:moveTo>
                  <a:lnTo>
                    <a:pt x="173367" y="1146340"/>
                  </a:lnTo>
                  <a:lnTo>
                    <a:pt x="173367" y="1204874"/>
                  </a:lnTo>
                  <a:lnTo>
                    <a:pt x="231902" y="1204874"/>
                  </a:lnTo>
                  <a:lnTo>
                    <a:pt x="231902" y="1146340"/>
                  </a:lnTo>
                  <a:close/>
                </a:path>
                <a:path w="318769" h="2087245">
                  <a:moveTo>
                    <a:pt x="231902" y="1058164"/>
                  </a:moveTo>
                  <a:lnTo>
                    <a:pt x="173367" y="1058164"/>
                  </a:lnTo>
                  <a:lnTo>
                    <a:pt x="173367" y="1116698"/>
                  </a:lnTo>
                  <a:lnTo>
                    <a:pt x="231902" y="1116698"/>
                  </a:lnTo>
                  <a:lnTo>
                    <a:pt x="231902" y="1058164"/>
                  </a:lnTo>
                  <a:close/>
                </a:path>
                <a:path w="318769" h="2087245">
                  <a:moveTo>
                    <a:pt x="231902" y="969975"/>
                  </a:moveTo>
                  <a:lnTo>
                    <a:pt x="173367" y="969975"/>
                  </a:lnTo>
                  <a:lnTo>
                    <a:pt x="173367" y="1028509"/>
                  </a:lnTo>
                  <a:lnTo>
                    <a:pt x="231902" y="1028509"/>
                  </a:lnTo>
                  <a:lnTo>
                    <a:pt x="231902" y="969975"/>
                  </a:lnTo>
                  <a:close/>
                </a:path>
                <a:path w="318769" h="2087245">
                  <a:moveTo>
                    <a:pt x="231902" y="881799"/>
                  </a:moveTo>
                  <a:lnTo>
                    <a:pt x="173367" y="881799"/>
                  </a:lnTo>
                  <a:lnTo>
                    <a:pt x="173367" y="940333"/>
                  </a:lnTo>
                  <a:lnTo>
                    <a:pt x="231902" y="940333"/>
                  </a:lnTo>
                  <a:lnTo>
                    <a:pt x="231902" y="881799"/>
                  </a:lnTo>
                  <a:close/>
                </a:path>
                <a:path w="318769" h="2087245">
                  <a:moveTo>
                    <a:pt x="231902" y="793610"/>
                  </a:moveTo>
                  <a:lnTo>
                    <a:pt x="173367" y="793610"/>
                  </a:lnTo>
                  <a:lnTo>
                    <a:pt x="173367" y="852157"/>
                  </a:lnTo>
                  <a:lnTo>
                    <a:pt x="231902" y="852157"/>
                  </a:lnTo>
                  <a:lnTo>
                    <a:pt x="231902" y="793610"/>
                  </a:lnTo>
                  <a:close/>
                </a:path>
                <a:path w="318769" h="2087245">
                  <a:moveTo>
                    <a:pt x="231902" y="705446"/>
                  </a:moveTo>
                  <a:lnTo>
                    <a:pt x="173367" y="705446"/>
                  </a:lnTo>
                  <a:lnTo>
                    <a:pt x="173367" y="763981"/>
                  </a:lnTo>
                  <a:lnTo>
                    <a:pt x="231902" y="763981"/>
                  </a:lnTo>
                  <a:lnTo>
                    <a:pt x="231902" y="705446"/>
                  </a:lnTo>
                  <a:close/>
                </a:path>
                <a:path w="318769" h="2087245">
                  <a:moveTo>
                    <a:pt x="231902" y="617270"/>
                  </a:moveTo>
                  <a:lnTo>
                    <a:pt x="173367" y="617270"/>
                  </a:lnTo>
                  <a:lnTo>
                    <a:pt x="173367" y="675792"/>
                  </a:lnTo>
                  <a:lnTo>
                    <a:pt x="231902" y="675792"/>
                  </a:lnTo>
                  <a:lnTo>
                    <a:pt x="231902" y="617270"/>
                  </a:lnTo>
                  <a:close/>
                </a:path>
                <a:path w="318769" h="2087245">
                  <a:moveTo>
                    <a:pt x="231902" y="529082"/>
                  </a:moveTo>
                  <a:lnTo>
                    <a:pt x="173367" y="529082"/>
                  </a:lnTo>
                  <a:lnTo>
                    <a:pt x="173367" y="587616"/>
                  </a:lnTo>
                  <a:lnTo>
                    <a:pt x="231902" y="587616"/>
                  </a:lnTo>
                  <a:lnTo>
                    <a:pt x="231902" y="529082"/>
                  </a:lnTo>
                  <a:close/>
                </a:path>
                <a:path w="318769" h="2087245">
                  <a:moveTo>
                    <a:pt x="231902" y="440905"/>
                  </a:moveTo>
                  <a:lnTo>
                    <a:pt x="173367" y="440905"/>
                  </a:lnTo>
                  <a:lnTo>
                    <a:pt x="173367" y="499440"/>
                  </a:lnTo>
                  <a:lnTo>
                    <a:pt x="231902" y="499440"/>
                  </a:lnTo>
                  <a:lnTo>
                    <a:pt x="231902" y="440905"/>
                  </a:lnTo>
                  <a:close/>
                </a:path>
                <a:path w="318769" h="2087245">
                  <a:moveTo>
                    <a:pt x="231902" y="352717"/>
                  </a:moveTo>
                  <a:lnTo>
                    <a:pt x="173367" y="352717"/>
                  </a:lnTo>
                  <a:lnTo>
                    <a:pt x="173367" y="411251"/>
                  </a:lnTo>
                  <a:lnTo>
                    <a:pt x="231902" y="411251"/>
                  </a:lnTo>
                  <a:lnTo>
                    <a:pt x="231902" y="352717"/>
                  </a:lnTo>
                  <a:close/>
                </a:path>
                <a:path w="318769" h="2087245">
                  <a:moveTo>
                    <a:pt x="231914" y="176364"/>
                  </a:moveTo>
                  <a:lnTo>
                    <a:pt x="173367" y="176364"/>
                  </a:lnTo>
                  <a:lnTo>
                    <a:pt x="173367" y="234899"/>
                  </a:lnTo>
                  <a:lnTo>
                    <a:pt x="231914" y="234899"/>
                  </a:lnTo>
                  <a:lnTo>
                    <a:pt x="231914" y="176364"/>
                  </a:lnTo>
                  <a:close/>
                </a:path>
                <a:path w="318769" h="2087245">
                  <a:moveTo>
                    <a:pt x="318592" y="264528"/>
                  </a:moveTo>
                  <a:lnTo>
                    <a:pt x="260057" y="264528"/>
                  </a:lnTo>
                  <a:lnTo>
                    <a:pt x="260057" y="323075"/>
                  </a:lnTo>
                  <a:lnTo>
                    <a:pt x="318592" y="323075"/>
                  </a:lnTo>
                  <a:lnTo>
                    <a:pt x="318592" y="264528"/>
                  </a:lnTo>
                  <a:close/>
                </a:path>
                <a:path w="318769" h="2087245">
                  <a:moveTo>
                    <a:pt x="318592" y="176364"/>
                  </a:moveTo>
                  <a:lnTo>
                    <a:pt x="260057" y="176364"/>
                  </a:lnTo>
                  <a:lnTo>
                    <a:pt x="260057" y="234899"/>
                  </a:lnTo>
                  <a:lnTo>
                    <a:pt x="318592" y="234899"/>
                  </a:lnTo>
                  <a:lnTo>
                    <a:pt x="318592" y="176364"/>
                  </a:lnTo>
                  <a:close/>
                </a:path>
                <a:path w="318769" h="2087245">
                  <a:moveTo>
                    <a:pt x="318592" y="88176"/>
                  </a:moveTo>
                  <a:lnTo>
                    <a:pt x="260057" y="88176"/>
                  </a:lnTo>
                  <a:lnTo>
                    <a:pt x="260057" y="146710"/>
                  </a:lnTo>
                  <a:lnTo>
                    <a:pt x="318592" y="146710"/>
                  </a:lnTo>
                  <a:lnTo>
                    <a:pt x="318592" y="88176"/>
                  </a:lnTo>
                  <a:close/>
                </a:path>
              </a:pathLst>
            </a:custGeom>
            <a:solidFill>
              <a:srgbClr val="A8AA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66886" y="1169301"/>
              <a:ext cx="318770" cy="2351405"/>
            </a:xfrm>
            <a:custGeom>
              <a:avLst/>
              <a:gdLst/>
              <a:ahLst/>
              <a:cxnLst/>
              <a:rect l="l" t="t" r="r" b="b"/>
              <a:pathLst>
                <a:path w="318769" h="2351404">
                  <a:moveTo>
                    <a:pt x="58534" y="2204478"/>
                  </a:moveTo>
                  <a:lnTo>
                    <a:pt x="0" y="2204478"/>
                  </a:lnTo>
                  <a:lnTo>
                    <a:pt x="0" y="2263013"/>
                  </a:lnTo>
                  <a:lnTo>
                    <a:pt x="58534" y="2263013"/>
                  </a:lnTo>
                  <a:lnTo>
                    <a:pt x="58534" y="2204478"/>
                  </a:lnTo>
                  <a:close/>
                </a:path>
                <a:path w="318769" h="2351404">
                  <a:moveTo>
                    <a:pt x="58534" y="2116290"/>
                  </a:moveTo>
                  <a:lnTo>
                    <a:pt x="0" y="2116290"/>
                  </a:lnTo>
                  <a:lnTo>
                    <a:pt x="0" y="2174824"/>
                  </a:lnTo>
                  <a:lnTo>
                    <a:pt x="58534" y="2174824"/>
                  </a:lnTo>
                  <a:lnTo>
                    <a:pt x="58534" y="2116290"/>
                  </a:lnTo>
                  <a:close/>
                </a:path>
                <a:path w="318769" h="2351404">
                  <a:moveTo>
                    <a:pt x="58534" y="2028126"/>
                  </a:moveTo>
                  <a:lnTo>
                    <a:pt x="0" y="2028126"/>
                  </a:lnTo>
                  <a:lnTo>
                    <a:pt x="0" y="2086660"/>
                  </a:lnTo>
                  <a:lnTo>
                    <a:pt x="58534" y="2086660"/>
                  </a:lnTo>
                  <a:lnTo>
                    <a:pt x="58534" y="2028126"/>
                  </a:lnTo>
                  <a:close/>
                </a:path>
                <a:path w="318769" h="2351404">
                  <a:moveTo>
                    <a:pt x="58534" y="1939937"/>
                  </a:moveTo>
                  <a:lnTo>
                    <a:pt x="0" y="1939937"/>
                  </a:lnTo>
                  <a:lnTo>
                    <a:pt x="0" y="1998459"/>
                  </a:lnTo>
                  <a:lnTo>
                    <a:pt x="58534" y="1998459"/>
                  </a:lnTo>
                  <a:lnTo>
                    <a:pt x="58534" y="1939937"/>
                  </a:lnTo>
                  <a:close/>
                </a:path>
                <a:path w="318769" h="2351404">
                  <a:moveTo>
                    <a:pt x="58534" y="1851761"/>
                  </a:moveTo>
                  <a:lnTo>
                    <a:pt x="0" y="1851761"/>
                  </a:lnTo>
                  <a:lnTo>
                    <a:pt x="0" y="1910295"/>
                  </a:lnTo>
                  <a:lnTo>
                    <a:pt x="58534" y="1910295"/>
                  </a:lnTo>
                  <a:lnTo>
                    <a:pt x="58534" y="1851761"/>
                  </a:lnTo>
                  <a:close/>
                </a:path>
                <a:path w="318769" h="2351404">
                  <a:moveTo>
                    <a:pt x="58534" y="1763585"/>
                  </a:moveTo>
                  <a:lnTo>
                    <a:pt x="0" y="1763585"/>
                  </a:lnTo>
                  <a:lnTo>
                    <a:pt x="0" y="1822119"/>
                  </a:lnTo>
                  <a:lnTo>
                    <a:pt x="58534" y="1822119"/>
                  </a:lnTo>
                  <a:lnTo>
                    <a:pt x="58534" y="1763585"/>
                  </a:lnTo>
                  <a:close/>
                </a:path>
                <a:path w="318769" h="2351404">
                  <a:moveTo>
                    <a:pt x="58534" y="1675409"/>
                  </a:moveTo>
                  <a:lnTo>
                    <a:pt x="0" y="1675409"/>
                  </a:lnTo>
                  <a:lnTo>
                    <a:pt x="0" y="1733931"/>
                  </a:lnTo>
                  <a:lnTo>
                    <a:pt x="58534" y="1733931"/>
                  </a:lnTo>
                  <a:lnTo>
                    <a:pt x="58534" y="1675409"/>
                  </a:lnTo>
                  <a:close/>
                </a:path>
                <a:path w="318769" h="2351404">
                  <a:moveTo>
                    <a:pt x="58534" y="1587220"/>
                  </a:moveTo>
                  <a:lnTo>
                    <a:pt x="0" y="1587220"/>
                  </a:lnTo>
                  <a:lnTo>
                    <a:pt x="0" y="1645754"/>
                  </a:lnTo>
                  <a:lnTo>
                    <a:pt x="58534" y="1645754"/>
                  </a:lnTo>
                  <a:lnTo>
                    <a:pt x="58534" y="1587220"/>
                  </a:lnTo>
                  <a:close/>
                </a:path>
                <a:path w="318769" h="2351404">
                  <a:moveTo>
                    <a:pt x="58534" y="1499031"/>
                  </a:moveTo>
                  <a:lnTo>
                    <a:pt x="0" y="1499031"/>
                  </a:lnTo>
                  <a:lnTo>
                    <a:pt x="0" y="1557566"/>
                  </a:lnTo>
                  <a:lnTo>
                    <a:pt x="58534" y="1557566"/>
                  </a:lnTo>
                  <a:lnTo>
                    <a:pt x="58534" y="1499031"/>
                  </a:lnTo>
                  <a:close/>
                </a:path>
                <a:path w="318769" h="2351404">
                  <a:moveTo>
                    <a:pt x="58534" y="1410868"/>
                  </a:moveTo>
                  <a:lnTo>
                    <a:pt x="0" y="1410868"/>
                  </a:lnTo>
                  <a:lnTo>
                    <a:pt x="0" y="1469402"/>
                  </a:lnTo>
                  <a:lnTo>
                    <a:pt x="58534" y="1469402"/>
                  </a:lnTo>
                  <a:lnTo>
                    <a:pt x="58534" y="1410868"/>
                  </a:lnTo>
                  <a:close/>
                </a:path>
                <a:path w="318769" h="2351404">
                  <a:moveTo>
                    <a:pt x="58534" y="1322692"/>
                  </a:moveTo>
                  <a:lnTo>
                    <a:pt x="0" y="1322692"/>
                  </a:lnTo>
                  <a:lnTo>
                    <a:pt x="0" y="1381213"/>
                  </a:lnTo>
                  <a:lnTo>
                    <a:pt x="58534" y="1381213"/>
                  </a:lnTo>
                  <a:lnTo>
                    <a:pt x="58534" y="1322692"/>
                  </a:lnTo>
                  <a:close/>
                </a:path>
                <a:path w="318769" h="2351404">
                  <a:moveTo>
                    <a:pt x="58534" y="1234503"/>
                  </a:moveTo>
                  <a:lnTo>
                    <a:pt x="0" y="1234503"/>
                  </a:lnTo>
                  <a:lnTo>
                    <a:pt x="0" y="1293037"/>
                  </a:lnTo>
                  <a:lnTo>
                    <a:pt x="58534" y="1293037"/>
                  </a:lnTo>
                  <a:lnTo>
                    <a:pt x="58534" y="1234503"/>
                  </a:lnTo>
                  <a:close/>
                </a:path>
                <a:path w="318769" h="2351404">
                  <a:moveTo>
                    <a:pt x="58534" y="1146327"/>
                  </a:moveTo>
                  <a:lnTo>
                    <a:pt x="0" y="1146327"/>
                  </a:lnTo>
                  <a:lnTo>
                    <a:pt x="0" y="1204861"/>
                  </a:lnTo>
                  <a:lnTo>
                    <a:pt x="58534" y="1204861"/>
                  </a:lnTo>
                  <a:lnTo>
                    <a:pt x="58534" y="1146327"/>
                  </a:lnTo>
                  <a:close/>
                </a:path>
                <a:path w="318769" h="2351404">
                  <a:moveTo>
                    <a:pt x="58534" y="1058138"/>
                  </a:moveTo>
                  <a:lnTo>
                    <a:pt x="0" y="1058138"/>
                  </a:lnTo>
                  <a:lnTo>
                    <a:pt x="0" y="1116672"/>
                  </a:lnTo>
                  <a:lnTo>
                    <a:pt x="58534" y="1116672"/>
                  </a:lnTo>
                  <a:lnTo>
                    <a:pt x="58534" y="1058138"/>
                  </a:lnTo>
                  <a:close/>
                </a:path>
                <a:path w="318769" h="2351404">
                  <a:moveTo>
                    <a:pt x="58534" y="969962"/>
                  </a:moveTo>
                  <a:lnTo>
                    <a:pt x="0" y="969962"/>
                  </a:lnTo>
                  <a:lnTo>
                    <a:pt x="0" y="1028496"/>
                  </a:lnTo>
                  <a:lnTo>
                    <a:pt x="58534" y="1028496"/>
                  </a:lnTo>
                  <a:lnTo>
                    <a:pt x="58534" y="969962"/>
                  </a:lnTo>
                  <a:close/>
                </a:path>
                <a:path w="318769" h="2351404">
                  <a:moveTo>
                    <a:pt x="58534" y="881773"/>
                  </a:moveTo>
                  <a:lnTo>
                    <a:pt x="0" y="881773"/>
                  </a:lnTo>
                  <a:lnTo>
                    <a:pt x="0" y="940320"/>
                  </a:lnTo>
                  <a:lnTo>
                    <a:pt x="58534" y="940320"/>
                  </a:lnTo>
                  <a:lnTo>
                    <a:pt x="58534" y="881773"/>
                  </a:lnTo>
                  <a:close/>
                </a:path>
                <a:path w="318769" h="2351404">
                  <a:moveTo>
                    <a:pt x="58534" y="793610"/>
                  </a:moveTo>
                  <a:lnTo>
                    <a:pt x="0" y="793610"/>
                  </a:lnTo>
                  <a:lnTo>
                    <a:pt x="0" y="852144"/>
                  </a:lnTo>
                  <a:lnTo>
                    <a:pt x="58534" y="852144"/>
                  </a:lnTo>
                  <a:lnTo>
                    <a:pt x="58534" y="793610"/>
                  </a:lnTo>
                  <a:close/>
                </a:path>
                <a:path w="318769" h="2351404">
                  <a:moveTo>
                    <a:pt x="58534" y="705434"/>
                  </a:moveTo>
                  <a:lnTo>
                    <a:pt x="0" y="705434"/>
                  </a:lnTo>
                  <a:lnTo>
                    <a:pt x="0" y="763955"/>
                  </a:lnTo>
                  <a:lnTo>
                    <a:pt x="58534" y="763955"/>
                  </a:lnTo>
                  <a:lnTo>
                    <a:pt x="58534" y="705434"/>
                  </a:lnTo>
                  <a:close/>
                </a:path>
                <a:path w="318769" h="2351404">
                  <a:moveTo>
                    <a:pt x="58534" y="617245"/>
                  </a:moveTo>
                  <a:lnTo>
                    <a:pt x="0" y="617245"/>
                  </a:lnTo>
                  <a:lnTo>
                    <a:pt x="0" y="675779"/>
                  </a:lnTo>
                  <a:lnTo>
                    <a:pt x="58534" y="675779"/>
                  </a:lnTo>
                  <a:lnTo>
                    <a:pt x="58534" y="617245"/>
                  </a:lnTo>
                  <a:close/>
                </a:path>
                <a:path w="318769" h="2351404">
                  <a:moveTo>
                    <a:pt x="58534" y="529069"/>
                  </a:moveTo>
                  <a:lnTo>
                    <a:pt x="0" y="529069"/>
                  </a:lnTo>
                  <a:lnTo>
                    <a:pt x="0" y="587603"/>
                  </a:lnTo>
                  <a:lnTo>
                    <a:pt x="58534" y="587603"/>
                  </a:lnTo>
                  <a:lnTo>
                    <a:pt x="58534" y="529069"/>
                  </a:lnTo>
                  <a:close/>
                </a:path>
                <a:path w="318769" h="2351404">
                  <a:moveTo>
                    <a:pt x="58534" y="440880"/>
                  </a:moveTo>
                  <a:lnTo>
                    <a:pt x="0" y="440880"/>
                  </a:lnTo>
                  <a:lnTo>
                    <a:pt x="0" y="499414"/>
                  </a:lnTo>
                  <a:lnTo>
                    <a:pt x="58534" y="499414"/>
                  </a:lnTo>
                  <a:lnTo>
                    <a:pt x="58534" y="440880"/>
                  </a:lnTo>
                  <a:close/>
                </a:path>
                <a:path w="318769" h="2351404">
                  <a:moveTo>
                    <a:pt x="58534" y="352691"/>
                  </a:moveTo>
                  <a:lnTo>
                    <a:pt x="0" y="352691"/>
                  </a:lnTo>
                  <a:lnTo>
                    <a:pt x="0" y="411238"/>
                  </a:lnTo>
                  <a:lnTo>
                    <a:pt x="58534" y="411238"/>
                  </a:lnTo>
                  <a:lnTo>
                    <a:pt x="58534" y="352691"/>
                  </a:lnTo>
                  <a:close/>
                </a:path>
                <a:path w="318769" h="2351404">
                  <a:moveTo>
                    <a:pt x="145211" y="2204478"/>
                  </a:moveTo>
                  <a:lnTo>
                    <a:pt x="86677" y="2204478"/>
                  </a:lnTo>
                  <a:lnTo>
                    <a:pt x="86677" y="2263013"/>
                  </a:lnTo>
                  <a:lnTo>
                    <a:pt x="145211" y="2263013"/>
                  </a:lnTo>
                  <a:lnTo>
                    <a:pt x="145211" y="2204478"/>
                  </a:lnTo>
                  <a:close/>
                </a:path>
                <a:path w="318769" h="2351404">
                  <a:moveTo>
                    <a:pt x="145211" y="2116290"/>
                  </a:moveTo>
                  <a:lnTo>
                    <a:pt x="86677" y="2116290"/>
                  </a:lnTo>
                  <a:lnTo>
                    <a:pt x="86677" y="2174824"/>
                  </a:lnTo>
                  <a:lnTo>
                    <a:pt x="145211" y="2174824"/>
                  </a:lnTo>
                  <a:lnTo>
                    <a:pt x="145211" y="2116290"/>
                  </a:lnTo>
                  <a:close/>
                </a:path>
                <a:path w="318769" h="2351404">
                  <a:moveTo>
                    <a:pt x="145211" y="2028126"/>
                  </a:moveTo>
                  <a:lnTo>
                    <a:pt x="86677" y="2028126"/>
                  </a:lnTo>
                  <a:lnTo>
                    <a:pt x="86677" y="2086660"/>
                  </a:lnTo>
                  <a:lnTo>
                    <a:pt x="145211" y="2086660"/>
                  </a:lnTo>
                  <a:lnTo>
                    <a:pt x="145211" y="2028126"/>
                  </a:lnTo>
                  <a:close/>
                </a:path>
                <a:path w="318769" h="2351404">
                  <a:moveTo>
                    <a:pt x="145211" y="1939937"/>
                  </a:moveTo>
                  <a:lnTo>
                    <a:pt x="86677" y="1939937"/>
                  </a:lnTo>
                  <a:lnTo>
                    <a:pt x="86677" y="1998459"/>
                  </a:lnTo>
                  <a:lnTo>
                    <a:pt x="145211" y="1998459"/>
                  </a:lnTo>
                  <a:lnTo>
                    <a:pt x="145211" y="1939937"/>
                  </a:lnTo>
                  <a:close/>
                </a:path>
                <a:path w="318769" h="2351404">
                  <a:moveTo>
                    <a:pt x="145211" y="1851761"/>
                  </a:moveTo>
                  <a:lnTo>
                    <a:pt x="86677" y="1851761"/>
                  </a:lnTo>
                  <a:lnTo>
                    <a:pt x="86677" y="1910295"/>
                  </a:lnTo>
                  <a:lnTo>
                    <a:pt x="145211" y="1910295"/>
                  </a:lnTo>
                  <a:lnTo>
                    <a:pt x="145211" y="1851761"/>
                  </a:lnTo>
                  <a:close/>
                </a:path>
                <a:path w="318769" h="2351404">
                  <a:moveTo>
                    <a:pt x="145211" y="1763585"/>
                  </a:moveTo>
                  <a:lnTo>
                    <a:pt x="86677" y="1763585"/>
                  </a:lnTo>
                  <a:lnTo>
                    <a:pt x="86677" y="1822119"/>
                  </a:lnTo>
                  <a:lnTo>
                    <a:pt x="145211" y="1822119"/>
                  </a:lnTo>
                  <a:lnTo>
                    <a:pt x="145211" y="1763585"/>
                  </a:lnTo>
                  <a:close/>
                </a:path>
                <a:path w="318769" h="2351404">
                  <a:moveTo>
                    <a:pt x="145211" y="1675409"/>
                  </a:moveTo>
                  <a:lnTo>
                    <a:pt x="86677" y="1675409"/>
                  </a:lnTo>
                  <a:lnTo>
                    <a:pt x="86677" y="1733931"/>
                  </a:lnTo>
                  <a:lnTo>
                    <a:pt x="145211" y="1733931"/>
                  </a:lnTo>
                  <a:lnTo>
                    <a:pt x="145211" y="1675409"/>
                  </a:lnTo>
                  <a:close/>
                </a:path>
                <a:path w="318769" h="2351404">
                  <a:moveTo>
                    <a:pt x="145211" y="1587220"/>
                  </a:moveTo>
                  <a:lnTo>
                    <a:pt x="86677" y="1587220"/>
                  </a:lnTo>
                  <a:lnTo>
                    <a:pt x="86677" y="1645754"/>
                  </a:lnTo>
                  <a:lnTo>
                    <a:pt x="145211" y="1645754"/>
                  </a:lnTo>
                  <a:lnTo>
                    <a:pt x="145211" y="1587220"/>
                  </a:lnTo>
                  <a:close/>
                </a:path>
                <a:path w="318769" h="2351404">
                  <a:moveTo>
                    <a:pt x="145211" y="1499031"/>
                  </a:moveTo>
                  <a:lnTo>
                    <a:pt x="86677" y="1499031"/>
                  </a:lnTo>
                  <a:lnTo>
                    <a:pt x="86677" y="1557566"/>
                  </a:lnTo>
                  <a:lnTo>
                    <a:pt x="145211" y="1557566"/>
                  </a:lnTo>
                  <a:lnTo>
                    <a:pt x="145211" y="1499031"/>
                  </a:lnTo>
                  <a:close/>
                </a:path>
                <a:path w="318769" h="2351404">
                  <a:moveTo>
                    <a:pt x="145211" y="1410868"/>
                  </a:moveTo>
                  <a:lnTo>
                    <a:pt x="86677" y="1410868"/>
                  </a:lnTo>
                  <a:lnTo>
                    <a:pt x="86677" y="1469402"/>
                  </a:lnTo>
                  <a:lnTo>
                    <a:pt x="145211" y="1469402"/>
                  </a:lnTo>
                  <a:lnTo>
                    <a:pt x="145211" y="1410868"/>
                  </a:lnTo>
                  <a:close/>
                </a:path>
                <a:path w="318769" h="2351404">
                  <a:moveTo>
                    <a:pt x="145211" y="1322692"/>
                  </a:moveTo>
                  <a:lnTo>
                    <a:pt x="86677" y="1322692"/>
                  </a:lnTo>
                  <a:lnTo>
                    <a:pt x="86677" y="1381213"/>
                  </a:lnTo>
                  <a:lnTo>
                    <a:pt x="145211" y="1381213"/>
                  </a:lnTo>
                  <a:lnTo>
                    <a:pt x="145211" y="1322692"/>
                  </a:lnTo>
                  <a:close/>
                </a:path>
                <a:path w="318769" h="2351404">
                  <a:moveTo>
                    <a:pt x="145211" y="1234503"/>
                  </a:moveTo>
                  <a:lnTo>
                    <a:pt x="86677" y="1234503"/>
                  </a:lnTo>
                  <a:lnTo>
                    <a:pt x="86677" y="1293037"/>
                  </a:lnTo>
                  <a:lnTo>
                    <a:pt x="145211" y="1293037"/>
                  </a:lnTo>
                  <a:lnTo>
                    <a:pt x="145211" y="1234503"/>
                  </a:lnTo>
                  <a:close/>
                </a:path>
                <a:path w="318769" h="2351404">
                  <a:moveTo>
                    <a:pt x="145211" y="1146327"/>
                  </a:moveTo>
                  <a:lnTo>
                    <a:pt x="86677" y="1146327"/>
                  </a:lnTo>
                  <a:lnTo>
                    <a:pt x="86677" y="1204861"/>
                  </a:lnTo>
                  <a:lnTo>
                    <a:pt x="145211" y="1204861"/>
                  </a:lnTo>
                  <a:lnTo>
                    <a:pt x="145211" y="1146327"/>
                  </a:lnTo>
                  <a:close/>
                </a:path>
                <a:path w="318769" h="2351404">
                  <a:moveTo>
                    <a:pt x="145211" y="1058138"/>
                  </a:moveTo>
                  <a:lnTo>
                    <a:pt x="86677" y="1058138"/>
                  </a:lnTo>
                  <a:lnTo>
                    <a:pt x="86677" y="1116672"/>
                  </a:lnTo>
                  <a:lnTo>
                    <a:pt x="145211" y="1116672"/>
                  </a:lnTo>
                  <a:lnTo>
                    <a:pt x="145211" y="1058138"/>
                  </a:lnTo>
                  <a:close/>
                </a:path>
                <a:path w="318769" h="2351404">
                  <a:moveTo>
                    <a:pt x="145211" y="969962"/>
                  </a:moveTo>
                  <a:lnTo>
                    <a:pt x="86677" y="969962"/>
                  </a:lnTo>
                  <a:lnTo>
                    <a:pt x="86677" y="1028496"/>
                  </a:lnTo>
                  <a:lnTo>
                    <a:pt x="145211" y="1028496"/>
                  </a:lnTo>
                  <a:lnTo>
                    <a:pt x="145211" y="969962"/>
                  </a:lnTo>
                  <a:close/>
                </a:path>
                <a:path w="318769" h="2351404">
                  <a:moveTo>
                    <a:pt x="145211" y="881773"/>
                  </a:moveTo>
                  <a:lnTo>
                    <a:pt x="86677" y="881773"/>
                  </a:lnTo>
                  <a:lnTo>
                    <a:pt x="86677" y="940320"/>
                  </a:lnTo>
                  <a:lnTo>
                    <a:pt x="145211" y="940320"/>
                  </a:lnTo>
                  <a:lnTo>
                    <a:pt x="145211" y="881773"/>
                  </a:lnTo>
                  <a:close/>
                </a:path>
                <a:path w="318769" h="2351404">
                  <a:moveTo>
                    <a:pt x="145211" y="793610"/>
                  </a:moveTo>
                  <a:lnTo>
                    <a:pt x="86677" y="793610"/>
                  </a:lnTo>
                  <a:lnTo>
                    <a:pt x="86677" y="852144"/>
                  </a:lnTo>
                  <a:lnTo>
                    <a:pt x="145211" y="852144"/>
                  </a:lnTo>
                  <a:lnTo>
                    <a:pt x="145211" y="793610"/>
                  </a:lnTo>
                  <a:close/>
                </a:path>
                <a:path w="318769" h="2351404">
                  <a:moveTo>
                    <a:pt x="145211" y="617245"/>
                  </a:moveTo>
                  <a:lnTo>
                    <a:pt x="86677" y="617245"/>
                  </a:lnTo>
                  <a:lnTo>
                    <a:pt x="86677" y="675779"/>
                  </a:lnTo>
                  <a:lnTo>
                    <a:pt x="145211" y="675779"/>
                  </a:lnTo>
                  <a:lnTo>
                    <a:pt x="145211" y="617245"/>
                  </a:lnTo>
                  <a:close/>
                </a:path>
                <a:path w="318769" h="2351404">
                  <a:moveTo>
                    <a:pt x="145211" y="529069"/>
                  </a:moveTo>
                  <a:lnTo>
                    <a:pt x="86677" y="529069"/>
                  </a:lnTo>
                  <a:lnTo>
                    <a:pt x="86677" y="587603"/>
                  </a:lnTo>
                  <a:lnTo>
                    <a:pt x="145211" y="587603"/>
                  </a:lnTo>
                  <a:lnTo>
                    <a:pt x="145211" y="529069"/>
                  </a:lnTo>
                  <a:close/>
                </a:path>
                <a:path w="318769" h="2351404">
                  <a:moveTo>
                    <a:pt x="145211" y="352691"/>
                  </a:moveTo>
                  <a:lnTo>
                    <a:pt x="86677" y="352691"/>
                  </a:lnTo>
                  <a:lnTo>
                    <a:pt x="86677" y="411238"/>
                  </a:lnTo>
                  <a:lnTo>
                    <a:pt x="145211" y="411238"/>
                  </a:lnTo>
                  <a:lnTo>
                    <a:pt x="145211" y="352691"/>
                  </a:lnTo>
                  <a:close/>
                </a:path>
                <a:path w="318769" h="2351404">
                  <a:moveTo>
                    <a:pt x="145211" y="264528"/>
                  </a:moveTo>
                  <a:lnTo>
                    <a:pt x="86677" y="264528"/>
                  </a:lnTo>
                  <a:lnTo>
                    <a:pt x="86677" y="323062"/>
                  </a:lnTo>
                  <a:lnTo>
                    <a:pt x="145211" y="323062"/>
                  </a:lnTo>
                  <a:lnTo>
                    <a:pt x="145211" y="264528"/>
                  </a:lnTo>
                  <a:close/>
                </a:path>
                <a:path w="318769" h="2351404">
                  <a:moveTo>
                    <a:pt x="145211" y="176339"/>
                  </a:moveTo>
                  <a:lnTo>
                    <a:pt x="86677" y="176339"/>
                  </a:lnTo>
                  <a:lnTo>
                    <a:pt x="86677" y="234873"/>
                  </a:lnTo>
                  <a:lnTo>
                    <a:pt x="145211" y="234873"/>
                  </a:lnTo>
                  <a:lnTo>
                    <a:pt x="145211" y="176339"/>
                  </a:lnTo>
                  <a:close/>
                </a:path>
                <a:path w="318769" h="2351404">
                  <a:moveTo>
                    <a:pt x="231889" y="352691"/>
                  </a:moveTo>
                  <a:lnTo>
                    <a:pt x="173367" y="352691"/>
                  </a:lnTo>
                  <a:lnTo>
                    <a:pt x="173367" y="411238"/>
                  </a:lnTo>
                  <a:lnTo>
                    <a:pt x="231889" y="411238"/>
                  </a:lnTo>
                  <a:lnTo>
                    <a:pt x="231889" y="352691"/>
                  </a:lnTo>
                  <a:close/>
                </a:path>
                <a:path w="318769" h="2351404">
                  <a:moveTo>
                    <a:pt x="231902" y="2292654"/>
                  </a:moveTo>
                  <a:lnTo>
                    <a:pt x="173367" y="2292654"/>
                  </a:lnTo>
                  <a:lnTo>
                    <a:pt x="173367" y="2351189"/>
                  </a:lnTo>
                  <a:lnTo>
                    <a:pt x="231902" y="2351189"/>
                  </a:lnTo>
                  <a:lnTo>
                    <a:pt x="231902" y="2292654"/>
                  </a:lnTo>
                  <a:close/>
                </a:path>
                <a:path w="318769" h="2351404">
                  <a:moveTo>
                    <a:pt x="231902" y="2204478"/>
                  </a:moveTo>
                  <a:lnTo>
                    <a:pt x="173367" y="2204478"/>
                  </a:lnTo>
                  <a:lnTo>
                    <a:pt x="173367" y="2263013"/>
                  </a:lnTo>
                  <a:lnTo>
                    <a:pt x="231902" y="2263013"/>
                  </a:lnTo>
                  <a:lnTo>
                    <a:pt x="231902" y="2204478"/>
                  </a:lnTo>
                  <a:close/>
                </a:path>
                <a:path w="318769" h="2351404">
                  <a:moveTo>
                    <a:pt x="231902" y="2116290"/>
                  </a:moveTo>
                  <a:lnTo>
                    <a:pt x="173367" y="2116290"/>
                  </a:lnTo>
                  <a:lnTo>
                    <a:pt x="173367" y="2174824"/>
                  </a:lnTo>
                  <a:lnTo>
                    <a:pt x="231902" y="2174824"/>
                  </a:lnTo>
                  <a:lnTo>
                    <a:pt x="231902" y="2116290"/>
                  </a:lnTo>
                  <a:close/>
                </a:path>
                <a:path w="318769" h="2351404">
                  <a:moveTo>
                    <a:pt x="231902" y="2028126"/>
                  </a:moveTo>
                  <a:lnTo>
                    <a:pt x="173367" y="2028126"/>
                  </a:lnTo>
                  <a:lnTo>
                    <a:pt x="173367" y="2086660"/>
                  </a:lnTo>
                  <a:lnTo>
                    <a:pt x="231902" y="2086660"/>
                  </a:lnTo>
                  <a:lnTo>
                    <a:pt x="231902" y="2028126"/>
                  </a:lnTo>
                  <a:close/>
                </a:path>
                <a:path w="318769" h="2351404">
                  <a:moveTo>
                    <a:pt x="231902" y="1939937"/>
                  </a:moveTo>
                  <a:lnTo>
                    <a:pt x="173367" y="1939937"/>
                  </a:lnTo>
                  <a:lnTo>
                    <a:pt x="173367" y="1998459"/>
                  </a:lnTo>
                  <a:lnTo>
                    <a:pt x="231902" y="1998459"/>
                  </a:lnTo>
                  <a:lnTo>
                    <a:pt x="231902" y="1939937"/>
                  </a:lnTo>
                  <a:close/>
                </a:path>
                <a:path w="318769" h="2351404">
                  <a:moveTo>
                    <a:pt x="231902" y="1851761"/>
                  </a:moveTo>
                  <a:lnTo>
                    <a:pt x="173367" y="1851761"/>
                  </a:lnTo>
                  <a:lnTo>
                    <a:pt x="173367" y="1910295"/>
                  </a:lnTo>
                  <a:lnTo>
                    <a:pt x="231902" y="1910295"/>
                  </a:lnTo>
                  <a:lnTo>
                    <a:pt x="231902" y="1851761"/>
                  </a:lnTo>
                  <a:close/>
                </a:path>
                <a:path w="318769" h="2351404">
                  <a:moveTo>
                    <a:pt x="231902" y="1763585"/>
                  </a:moveTo>
                  <a:lnTo>
                    <a:pt x="173367" y="1763585"/>
                  </a:lnTo>
                  <a:lnTo>
                    <a:pt x="173367" y="1822119"/>
                  </a:lnTo>
                  <a:lnTo>
                    <a:pt x="231902" y="1822119"/>
                  </a:lnTo>
                  <a:lnTo>
                    <a:pt x="231902" y="1763585"/>
                  </a:lnTo>
                  <a:close/>
                </a:path>
                <a:path w="318769" h="2351404">
                  <a:moveTo>
                    <a:pt x="231902" y="1675409"/>
                  </a:moveTo>
                  <a:lnTo>
                    <a:pt x="173367" y="1675409"/>
                  </a:lnTo>
                  <a:lnTo>
                    <a:pt x="173367" y="1733931"/>
                  </a:lnTo>
                  <a:lnTo>
                    <a:pt x="231902" y="1733931"/>
                  </a:lnTo>
                  <a:lnTo>
                    <a:pt x="231902" y="1675409"/>
                  </a:lnTo>
                  <a:close/>
                </a:path>
                <a:path w="318769" h="2351404">
                  <a:moveTo>
                    <a:pt x="231902" y="1587220"/>
                  </a:moveTo>
                  <a:lnTo>
                    <a:pt x="173367" y="1587220"/>
                  </a:lnTo>
                  <a:lnTo>
                    <a:pt x="173367" y="1645754"/>
                  </a:lnTo>
                  <a:lnTo>
                    <a:pt x="231902" y="1645754"/>
                  </a:lnTo>
                  <a:lnTo>
                    <a:pt x="231902" y="1587220"/>
                  </a:lnTo>
                  <a:close/>
                </a:path>
                <a:path w="318769" h="2351404">
                  <a:moveTo>
                    <a:pt x="231902" y="1499031"/>
                  </a:moveTo>
                  <a:lnTo>
                    <a:pt x="173367" y="1499031"/>
                  </a:lnTo>
                  <a:lnTo>
                    <a:pt x="173367" y="1557566"/>
                  </a:lnTo>
                  <a:lnTo>
                    <a:pt x="231902" y="1557566"/>
                  </a:lnTo>
                  <a:lnTo>
                    <a:pt x="231902" y="1499031"/>
                  </a:lnTo>
                  <a:close/>
                </a:path>
                <a:path w="318769" h="2351404">
                  <a:moveTo>
                    <a:pt x="231902" y="1410868"/>
                  </a:moveTo>
                  <a:lnTo>
                    <a:pt x="173367" y="1410868"/>
                  </a:lnTo>
                  <a:lnTo>
                    <a:pt x="173367" y="1469402"/>
                  </a:lnTo>
                  <a:lnTo>
                    <a:pt x="231902" y="1469402"/>
                  </a:lnTo>
                  <a:lnTo>
                    <a:pt x="231902" y="1410868"/>
                  </a:lnTo>
                  <a:close/>
                </a:path>
                <a:path w="318769" h="2351404">
                  <a:moveTo>
                    <a:pt x="231902" y="1322692"/>
                  </a:moveTo>
                  <a:lnTo>
                    <a:pt x="173367" y="1322692"/>
                  </a:lnTo>
                  <a:lnTo>
                    <a:pt x="173367" y="1381213"/>
                  </a:lnTo>
                  <a:lnTo>
                    <a:pt x="231902" y="1381213"/>
                  </a:lnTo>
                  <a:lnTo>
                    <a:pt x="231902" y="1322692"/>
                  </a:lnTo>
                  <a:close/>
                </a:path>
                <a:path w="318769" h="2351404">
                  <a:moveTo>
                    <a:pt x="231902" y="1234503"/>
                  </a:moveTo>
                  <a:lnTo>
                    <a:pt x="173367" y="1234503"/>
                  </a:lnTo>
                  <a:lnTo>
                    <a:pt x="173367" y="1293037"/>
                  </a:lnTo>
                  <a:lnTo>
                    <a:pt x="231902" y="1293037"/>
                  </a:lnTo>
                  <a:lnTo>
                    <a:pt x="231902" y="1234503"/>
                  </a:lnTo>
                  <a:close/>
                </a:path>
                <a:path w="318769" h="2351404">
                  <a:moveTo>
                    <a:pt x="231902" y="1146327"/>
                  </a:moveTo>
                  <a:lnTo>
                    <a:pt x="173367" y="1146327"/>
                  </a:lnTo>
                  <a:lnTo>
                    <a:pt x="173367" y="1204861"/>
                  </a:lnTo>
                  <a:lnTo>
                    <a:pt x="231902" y="1204861"/>
                  </a:lnTo>
                  <a:lnTo>
                    <a:pt x="231902" y="1146327"/>
                  </a:lnTo>
                  <a:close/>
                </a:path>
                <a:path w="318769" h="2351404">
                  <a:moveTo>
                    <a:pt x="231902" y="1058138"/>
                  </a:moveTo>
                  <a:lnTo>
                    <a:pt x="173367" y="1058138"/>
                  </a:lnTo>
                  <a:lnTo>
                    <a:pt x="173367" y="1116672"/>
                  </a:lnTo>
                  <a:lnTo>
                    <a:pt x="231902" y="1116672"/>
                  </a:lnTo>
                  <a:lnTo>
                    <a:pt x="231902" y="1058138"/>
                  </a:lnTo>
                  <a:close/>
                </a:path>
                <a:path w="318769" h="2351404">
                  <a:moveTo>
                    <a:pt x="231902" y="969962"/>
                  </a:moveTo>
                  <a:lnTo>
                    <a:pt x="173367" y="969962"/>
                  </a:lnTo>
                  <a:lnTo>
                    <a:pt x="173367" y="1028496"/>
                  </a:lnTo>
                  <a:lnTo>
                    <a:pt x="231902" y="1028496"/>
                  </a:lnTo>
                  <a:lnTo>
                    <a:pt x="231902" y="969962"/>
                  </a:lnTo>
                  <a:close/>
                </a:path>
                <a:path w="318769" h="2351404">
                  <a:moveTo>
                    <a:pt x="231902" y="881773"/>
                  </a:moveTo>
                  <a:lnTo>
                    <a:pt x="173367" y="881773"/>
                  </a:lnTo>
                  <a:lnTo>
                    <a:pt x="173367" y="940320"/>
                  </a:lnTo>
                  <a:lnTo>
                    <a:pt x="231902" y="940320"/>
                  </a:lnTo>
                  <a:lnTo>
                    <a:pt x="231902" y="881773"/>
                  </a:lnTo>
                  <a:close/>
                </a:path>
                <a:path w="318769" h="2351404">
                  <a:moveTo>
                    <a:pt x="231902" y="793610"/>
                  </a:moveTo>
                  <a:lnTo>
                    <a:pt x="173367" y="793610"/>
                  </a:lnTo>
                  <a:lnTo>
                    <a:pt x="173367" y="852144"/>
                  </a:lnTo>
                  <a:lnTo>
                    <a:pt x="231902" y="852144"/>
                  </a:lnTo>
                  <a:lnTo>
                    <a:pt x="231902" y="793610"/>
                  </a:lnTo>
                  <a:close/>
                </a:path>
                <a:path w="318769" h="2351404">
                  <a:moveTo>
                    <a:pt x="231902" y="705434"/>
                  </a:moveTo>
                  <a:lnTo>
                    <a:pt x="173367" y="705434"/>
                  </a:lnTo>
                  <a:lnTo>
                    <a:pt x="173367" y="763955"/>
                  </a:lnTo>
                  <a:lnTo>
                    <a:pt x="231902" y="763955"/>
                  </a:lnTo>
                  <a:lnTo>
                    <a:pt x="231902" y="705434"/>
                  </a:lnTo>
                  <a:close/>
                </a:path>
                <a:path w="318769" h="2351404">
                  <a:moveTo>
                    <a:pt x="231902" y="529069"/>
                  </a:moveTo>
                  <a:lnTo>
                    <a:pt x="173367" y="529069"/>
                  </a:lnTo>
                  <a:lnTo>
                    <a:pt x="173367" y="587603"/>
                  </a:lnTo>
                  <a:lnTo>
                    <a:pt x="231902" y="587603"/>
                  </a:lnTo>
                  <a:lnTo>
                    <a:pt x="231902" y="529069"/>
                  </a:lnTo>
                  <a:close/>
                </a:path>
                <a:path w="318769" h="2351404">
                  <a:moveTo>
                    <a:pt x="231902" y="264528"/>
                  </a:moveTo>
                  <a:lnTo>
                    <a:pt x="173355" y="264528"/>
                  </a:lnTo>
                  <a:lnTo>
                    <a:pt x="173355" y="323062"/>
                  </a:lnTo>
                  <a:lnTo>
                    <a:pt x="231902" y="323062"/>
                  </a:lnTo>
                  <a:lnTo>
                    <a:pt x="231902" y="264528"/>
                  </a:lnTo>
                  <a:close/>
                </a:path>
                <a:path w="318769" h="2351404">
                  <a:moveTo>
                    <a:pt x="231902" y="176339"/>
                  </a:moveTo>
                  <a:lnTo>
                    <a:pt x="173367" y="176339"/>
                  </a:lnTo>
                  <a:lnTo>
                    <a:pt x="173367" y="234873"/>
                  </a:lnTo>
                  <a:lnTo>
                    <a:pt x="231902" y="234873"/>
                  </a:lnTo>
                  <a:lnTo>
                    <a:pt x="231902" y="176339"/>
                  </a:lnTo>
                  <a:close/>
                </a:path>
                <a:path w="318769" h="2351404">
                  <a:moveTo>
                    <a:pt x="318566" y="352691"/>
                  </a:moveTo>
                  <a:lnTo>
                    <a:pt x="260032" y="352691"/>
                  </a:lnTo>
                  <a:lnTo>
                    <a:pt x="260032" y="411238"/>
                  </a:lnTo>
                  <a:lnTo>
                    <a:pt x="318566" y="411238"/>
                  </a:lnTo>
                  <a:lnTo>
                    <a:pt x="318566" y="352691"/>
                  </a:lnTo>
                  <a:close/>
                </a:path>
                <a:path w="318769" h="2351404">
                  <a:moveTo>
                    <a:pt x="318566" y="88163"/>
                  </a:moveTo>
                  <a:lnTo>
                    <a:pt x="260032" y="88163"/>
                  </a:lnTo>
                  <a:lnTo>
                    <a:pt x="260032" y="146697"/>
                  </a:lnTo>
                  <a:lnTo>
                    <a:pt x="318566" y="146697"/>
                  </a:lnTo>
                  <a:lnTo>
                    <a:pt x="318566" y="88163"/>
                  </a:lnTo>
                  <a:close/>
                </a:path>
                <a:path w="318769" h="2351404">
                  <a:moveTo>
                    <a:pt x="318579" y="264528"/>
                  </a:moveTo>
                  <a:lnTo>
                    <a:pt x="260032" y="264528"/>
                  </a:lnTo>
                  <a:lnTo>
                    <a:pt x="260032" y="323062"/>
                  </a:lnTo>
                  <a:lnTo>
                    <a:pt x="318579" y="323062"/>
                  </a:lnTo>
                  <a:lnTo>
                    <a:pt x="318579" y="264528"/>
                  </a:lnTo>
                  <a:close/>
                </a:path>
                <a:path w="318769" h="2351404">
                  <a:moveTo>
                    <a:pt x="318579" y="0"/>
                  </a:moveTo>
                  <a:lnTo>
                    <a:pt x="260032" y="0"/>
                  </a:lnTo>
                  <a:lnTo>
                    <a:pt x="260032" y="58521"/>
                  </a:lnTo>
                  <a:lnTo>
                    <a:pt x="318579" y="58521"/>
                  </a:lnTo>
                  <a:lnTo>
                    <a:pt x="318579" y="0"/>
                  </a:lnTo>
                  <a:close/>
                </a:path>
              </a:pathLst>
            </a:custGeom>
            <a:solidFill>
              <a:srgbClr val="A8AA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26918" y="1521993"/>
              <a:ext cx="59055" cy="1998980"/>
            </a:xfrm>
            <a:custGeom>
              <a:avLst/>
              <a:gdLst/>
              <a:ahLst/>
              <a:cxnLst/>
              <a:rect l="l" t="t" r="r" b="b"/>
              <a:pathLst>
                <a:path w="59055" h="1998979">
                  <a:moveTo>
                    <a:pt x="58534" y="1939963"/>
                  </a:moveTo>
                  <a:lnTo>
                    <a:pt x="0" y="1939963"/>
                  </a:lnTo>
                  <a:lnTo>
                    <a:pt x="0" y="1998497"/>
                  </a:lnTo>
                  <a:lnTo>
                    <a:pt x="58534" y="1998497"/>
                  </a:lnTo>
                  <a:lnTo>
                    <a:pt x="58534" y="1939963"/>
                  </a:lnTo>
                  <a:close/>
                </a:path>
                <a:path w="59055" h="1998979">
                  <a:moveTo>
                    <a:pt x="58534" y="1851787"/>
                  </a:moveTo>
                  <a:lnTo>
                    <a:pt x="0" y="1851787"/>
                  </a:lnTo>
                  <a:lnTo>
                    <a:pt x="0" y="1910321"/>
                  </a:lnTo>
                  <a:lnTo>
                    <a:pt x="58534" y="1910321"/>
                  </a:lnTo>
                  <a:lnTo>
                    <a:pt x="58534" y="1851787"/>
                  </a:lnTo>
                  <a:close/>
                </a:path>
                <a:path w="59055" h="1998979">
                  <a:moveTo>
                    <a:pt x="58534" y="1587246"/>
                  </a:moveTo>
                  <a:lnTo>
                    <a:pt x="0" y="1587246"/>
                  </a:lnTo>
                  <a:lnTo>
                    <a:pt x="0" y="1645767"/>
                  </a:lnTo>
                  <a:lnTo>
                    <a:pt x="58534" y="1645767"/>
                  </a:lnTo>
                  <a:lnTo>
                    <a:pt x="58534" y="1587246"/>
                  </a:lnTo>
                  <a:close/>
                </a:path>
                <a:path w="59055" h="1998979">
                  <a:moveTo>
                    <a:pt x="58534" y="1499069"/>
                  </a:moveTo>
                  <a:lnTo>
                    <a:pt x="0" y="1499069"/>
                  </a:lnTo>
                  <a:lnTo>
                    <a:pt x="0" y="1557604"/>
                  </a:lnTo>
                  <a:lnTo>
                    <a:pt x="58534" y="1557604"/>
                  </a:lnTo>
                  <a:lnTo>
                    <a:pt x="58534" y="1499069"/>
                  </a:lnTo>
                  <a:close/>
                </a:path>
                <a:path w="59055" h="1998979">
                  <a:moveTo>
                    <a:pt x="58534" y="1410893"/>
                  </a:moveTo>
                  <a:lnTo>
                    <a:pt x="0" y="1410893"/>
                  </a:lnTo>
                  <a:lnTo>
                    <a:pt x="0" y="1469428"/>
                  </a:lnTo>
                  <a:lnTo>
                    <a:pt x="58534" y="1469428"/>
                  </a:lnTo>
                  <a:lnTo>
                    <a:pt x="58534" y="1410893"/>
                  </a:lnTo>
                  <a:close/>
                </a:path>
                <a:path w="59055" h="1998979">
                  <a:moveTo>
                    <a:pt x="58534" y="1322717"/>
                  </a:moveTo>
                  <a:lnTo>
                    <a:pt x="0" y="1322717"/>
                  </a:lnTo>
                  <a:lnTo>
                    <a:pt x="0" y="1381239"/>
                  </a:lnTo>
                  <a:lnTo>
                    <a:pt x="58534" y="1381239"/>
                  </a:lnTo>
                  <a:lnTo>
                    <a:pt x="58534" y="1322717"/>
                  </a:lnTo>
                  <a:close/>
                </a:path>
                <a:path w="59055" h="1998979">
                  <a:moveTo>
                    <a:pt x="58534" y="1234528"/>
                  </a:moveTo>
                  <a:lnTo>
                    <a:pt x="0" y="1234528"/>
                  </a:lnTo>
                  <a:lnTo>
                    <a:pt x="0" y="1293063"/>
                  </a:lnTo>
                  <a:lnTo>
                    <a:pt x="58534" y="1293063"/>
                  </a:lnTo>
                  <a:lnTo>
                    <a:pt x="58534" y="1234528"/>
                  </a:lnTo>
                  <a:close/>
                </a:path>
                <a:path w="59055" h="1998979">
                  <a:moveTo>
                    <a:pt x="58534" y="1146340"/>
                  </a:moveTo>
                  <a:lnTo>
                    <a:pt x="0" y="1146340"/>
                  </a:lnTo>
                  <a:lnTo>
                    <a:pt x="0" y="1204874"/>
                  </a:lnTo>
                  <a:lnTo>
                    <a:pt x="58534" y="1204874"/>
                  </a:lnTo>
                  <a:lnTo>
                    <a:pt x="58534" y="1146340"/>
                  </a:lnTo>
                  <a:close/>
                </a:path>
                <a:path w="59055" h="1998979">
                  <a:moveTo>
                    <a:pt x="58534" y="1058176"/>
                  </a:moveTo>
                  <a:lnTo>
                    <a:pt x="0" y="1058176"/>
                  </a:lnTo>
                  <a:lnTo>
                    <a:pt x="0" y="1116711"/>
                  </a:lnTo>
                  <a:lnTo>
                    <a:pt x="58534" y="1116711"/>
                  </a:lnTo>
                  <a:lnTo>
                    <a:pt x="58534" y="1058176"/>
                  </a:lnTo>
                  <a:close/>
                </a:path>
                <a:path w="59055" h="1998979">
                  <a:moveTo>
                    <a:pt x="58534" y="970000"/>
                  </a:moveTo>
                  <a:lnTo>
                    <a:pt x="0" y="970000"/>
                  </a:lnTo>
                  <a:lnTo>
                    <a:pt x="0" y="1028522"/>
                  </a:lnTo>
                  <a:lnTo>
                    <a:pt x="58534" y="1028522"/>
                  </a:lnTo>
                  <a:lnTo>
                    <a:pt x="58534" y="970000"/>
                  </a:lnTo>
                  <a:close/>
                </a:path>
                <a:path w="59055" h="1998979">
                  <a:moveTo>
                    <a:pt x="58534" y="881811"/>
                  </a:moveTo>
                  <a:lnTo>
                    <a:pt x="0" y="881811"/>
                  </a:lnTo>
                  <a:lnTo>
                    <a:pt x="0" y="940346"/>
                  </a:lnTo>
                  <a:lnTo>
                    <a:pt x="58534" y="940346"/>
                  </a:lnTo>
                  <a:lnTo>
                    <a:pt x="58534" y="881811"/>
                  </a:lnTo>
                  <a:close/>
                </a:path>
                <a:path w="59055" h="1998979">
                  <a:moveTo>
                    <a:pt x="58534" y="793635"/>
                  </a:moveTo>
                  <a:lnTo>
                    <a:pt x="0" y="793635"/>
                  </a:lnTo>
                  <a:lnTo>
                    <a:pt x="0" y="852170"/>
                  </a:lnTo>
                  <a:lnTo>
                    <a:pt x="58534" y="852170"/>
                  </a:lnTo>
                  <a:lnTo>
                    <a:pt x="58534" y="793635"/>
                  </a:lnTo>
                  <a:close/>
                </a:path>
                <a:path w="59055" h="1998979">
                  <a:moveTo>
                    <a:pt x="58534" y="705446"/>
                  </a:moveTo>
                  <a:lnTo>
                    <a:pt x="0" y="705446"/>
                  </a:lnTo>
                  <a:lnTo>
                    <a:pt x="0" y="763981"/>
                  </a:lnTo>
                  <a:lnTo>
                    <a:pt x="58534" y="763981"/>
                  </a:lnTo>
                  <a:lnTo>
                    <a:pt x="58534" y="705446"/>
                  </a:lnTo>
                  <a:close/>
                </a:path>
                <a:path w="59055" h="1998979">
                  <a:moveTo>
                    <a:pt x="58534" y="617270"/>
                  </a:moveTo>
                  <a:lnTo>
                    <a:pt x="0" y="617270"/>
                  </a:lnTo>
                  <a:lnTo>
                    <a:pt x="0" y="675805"/>
                  </a:lnTo>
                  <a:lnTo>
                    <a:pt x="58534" y="675805"/>
                  </a:lnTo>
                  <a:lnTo>
                    <a:pt x="58534" y="617270"/>
                  </a:lnTo>
                  <a:close/>
                </a:path>
                <a:path w="59055" h="1998979">
                  <a:moveTo>
                    <a:pt x="58534" y="529082"/>
                  </a:moveTo>
                  <a:lnTo>
                    <a:pt x="0" y="529082"/>
                  </a:lnTo>
                  <a:lnTo>
                    <a:pt x="0" y="587629"/>
                  </a:lnTo>
                  <a:lnTo>
                    <a:pt x="58534" y="587629"/>
                  </a:lnTo>
                  <a:lnTo>
                    <a:pt x="58534" y="529082"/>
                  </a:lnTo>
                  <a:close/>
                </a:path>
                <a:path w="59055" h="1998979">
                  <a:moveTo>
                    <a:pt x="58534" y="440918"/>
                  </a:moveTo>
                  <a:lnTo>
                    <a:pt x="0" y="440918"/>
                  </a:lnTo>
                  <a:lnTo>
                    <a:pt x="0" y="499452"/>
                  </a:lnTo>
                  <a:lnTo>
                    <a:pt x="58534" y="499452"/>
                  </a:lnTo>
                  <a:lnTo>
                    <a:pt x="58534" y="440918"/>
                  </a:lnTo>
                  <a:close/>
                </a:path>
                <a:path w="59055" h="1998979">
                  <a:moveTo>
                    <a:pt x="58534" y="352742"/>
                  </a:moveTo>
                  <a:lnTo>
                    <a:pt x="0" y="352742"/>
                  </a:lnTo>
                  <a:lnTo>
                    <a:pt x="0" y="411264"/>
                  </a:lnTo>
                  <a:lnTo>
                    <a:pt x="58534" y="411264"/>
                  </a:lnTo>
                  <a:lnTo>
                    <a:pt x="58534" y="352742"/>
                  </a:lnTo>
                  <a:close/>
                </a:path>
                <a:path w="59055" h="1998979">
                  <a:moveTo>
                    <a:pt x="58534" y="264553"/>
                  </a:moveTo>
                  <a:lnTo>
                    <a:pt x="0" y="264553"/>
                  </a:lnTo>
                  <a:lnTo>
                    <a:pt x="0" y="323088"/>
                  </a:lnTo>
                  <a:lnTo>
                    <a:pt x="58534" y="323088"/>
                  </a:lnTo>
                  <a:lnTo>
                    <a:pt x="58534" y="264553"/>
                  </a:lnTo>
                  <a:close/>
                </a:path>
                <a:path w="59055" h="1998979">
                  <a:moveTo>
                    <a:pt x="58534" y="176377"/>
                  </a:moveTo>
                  <a:lnTo>
                    <a:pt x="0" y="176377"/>
                  </a:lnTo>
                  <a:lnTo>
                    <a:pt x="0" y="234911"/>
                  </a:lnTo>
                  <a:lnTo>
                    <a:pt x="58534" y="234911"/>
                  </a:lnTo>
                  <a:lnTo>
                    <a:pt x="58534" y="176377"/>
                  </a:lnTo>
                  <a:close/>
                </a:path>
                <a:path w="59055" h="1998979">
                  <a:moveTo>
                    <a:pt x="58534" y="88188"/>
                  </a:moveTo>
                  <a:lnTo>
                    <a:pt x="0" y="88188"/>
                  </a:lnTo>
                  <a:lnTo>
                    <a:pt x="0" y="146723"/>
                  </a:lnTo>
                  <a:lnTo>
                    <a:pt x="58534" y="146723"/>
                  </a:lnTo>
                  <a:lnTo>
                    <a:pt x="58534" y="88188"/>
                  </a:lnTo>
                  <a:close/>
                </a:path>
                <a:path w="59055" h="1998979">
                  <a:moveTo>
                    <a:pt x="58534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8534" y="58547"/>
                  </a:lnTo>
                  <a:lnTo>
                    <a:pt x="58534" y="0"/>
                  </a:lnTo>
                  <a:close/>
                </a:path>
              </a:pathLst>
            </a:custGeom>
            <a:solidFill>
              <a:srgbClr val="A8AA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726918" y="390284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13608" y="1081112"/>
            <a:ext cx="59055" cy="1205230"/>
          </a:xfrm>
          <a:custGeom>
            <a:avLst/>
            <a:gdLst/>
            <a:ahLst/>
            <a:cxnLst/>
            <a:rect l="l" t="t" r="r" b="b"/>
            <a:pathLst>
              <a:path w="59055" h="1205230">
                <a:moveTo>
                  <a:pt x="58534" y="1146327"/>
                </a:moveTo>
                <a:lnTo>
                  <a:pt x="0" y="1146327"/>
                </a:lnTo>
                <a:lnTo>
                  <a:pt x="0" y="1204861"/>
                </a:lnTo>
                <a:lnTo>
                  <a:pt x="58534" y="1204861"/>
                </a:lnTo>
                <a:lnTo>
                  <a:pt x="58534" y="1146327"/>
                </a:lnTo>
                <a:close/>
              </a:path>
              <a:path w="59055" h="1205230">
                <a:moveTo>
                  <a:pt x="58534" y="1058151"/>
                </a:moveTo>
                <a:lnTo>
                  <a:pt x="0" y="1058151"/>
                </a:lnTo>
                <a:lnTo>
                  <a:pt x="0" y="1116685"/>
                </a:lnTo>
                <a:lnTo>
                  <a:pt x="58534" y="1116685"/>
                </a:lnTo>
                <a:lnTo>
                  <a:pt x="58534" y="1058151"/>
                </a:lnTo>
                <a:close/>
              </a:path>
              <a:path w="59055" h="1205230">
                <a:moveTo>
                  <a:pt x="58534" y="969962"/>
                </a:moveTo>
                <a:lnTo>
                  <a:pt x="0" y="969962"/>
                </a:lnTo>
                <a:lnTo>
                  <a:pt x="0" y="1028509"/>
                </a:lnTo>
                <a:lnTo>
                  <a:pt x="58534" y="1028509"/>
                </a:lnTo>
                <a:lnTo>
                  <a:pt x="58534" y="969962"/>
                </a:lnTo>
                <a:close/>
              </a:path>
              <a:path w="59055" h="1205230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5" h="1205230">
                <a:moveTo>
                  <a:pt x="58534" y="793623"/>
                </a:moveTo>
                <a:lnTo>
                  <a:pt x="0" y="793623"/>
                </a:lnTo>
                <a:lnTo>
                  <a:pt x="0" y="852144"/>
                </a:lnTo>
                <a:lnTo>
                  <a:pt x="58534" y="852144"/>
                </a:lnTo>
                <a:lnTo>
                  <a:pt x="58534" y="793623"/>
                </a:lnTo>
                <a:close/>
              </a:path>
              <a:path w="59055" h="1205230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5" h="1205230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5" h="120523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5" h="1205230">
                <a:moveTo>
                  <a:pt x="58534" y="440880"/>
                </a:moveTo>
                <a:lnTo>
                  <a:pt x="0" y="440880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80"/>
                </a:lnTo>
                <a:close/>
              </a:path>
              <a:path w="59055" h="120523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5" h="120523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5" h="120523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5" h="1205230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5" h="120523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3608" y="2403804"/>
            <a:ext cx="59055" cy="676275"/>
          </a:xfrm>
          <a:custGeom>
            <a:avLst/>
            <a:gdLst/>
            <a:ahLst/>
            <a:cxnLst/>
            <a:rect l="l" t="t" r="r" b="b"/>
            <a:pathLst>
              <a:path w="59055" h="676275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5" h="676275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5" h="676275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5" h="676275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5" h="676275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5" h="676275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5" h="676275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5" h="67627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13608" y="3461956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5" h="14732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5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13608" y="390284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0286" y="9929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00286" y="1169301"/>
            <a:ext cx="59055" cy="1910714"/>
          </a:xfrm>
          <a:custGeom>
            <a:avLst/>
            <a:gdLst/>
            <a:ahLst/>
            <a:cxnLst/>
            <a:rect l="l" t="t" r="r" b="b"/>
            <a:pathLst>
              <a:path w="59055" h="1910714">
                <a:moveTo>
                  <a:pt x="58534" y="1851761"/>
                </a:moveTo>
                <a:lnTo>
                  <a:pt x="0" y="1851761"/>
                </a:lnTo>
                <a:lnTo>
                  <a:pt x="0" y="1910295"/>
                </a:lnTo>
                <a:lnTo>
                  <a:pt x="58534" y="1910295"/>
                </a:lnTo>
                <a:lnTo>
                  <a:pt x="58534" y="1851761"/>
                </a:lnTo>
                <a:close/>
              </a:path>
              <a:path w="59055" h="1910714">
                <a:moveTo>
                  <a:pt x="58534" y="1763585"/>
                </a:moveTo>
                <a:lnTo>
                  <a:pt x="0" y="1763585"/>
                </a:lnTo>
                <a:lnTo>
                  <a:pt x="0" y="1822119"/>
                </a:lnTo>
                <a:lnTo>
                  <a:pt x="58534" y="1822119"/>
                </a:lnTo>
                <a:lnTo>
                  <a:pt x="58534" y="1763585"/>
                </a:lnTo>
                <a:close/>
              </a:path>
              <a:path w="59055" h="1910714">
                <a:moveTo>
                  <a:pt x="58534" y="1675409"/>
                </a:moveTo>
                <a:lnTo>
                  <a:pt x="0" y="1675409"/>
                </a:lnTo>
                <a:lnTo>
                  <a:pt x="0" y="1733931"/>
                </a:lnTo>
                <a:lnTo>
                  <a:pt x="58534" y="1733931"/>
                </a:lnTo>
                <a:lnTo>
                  <a:pt x="58534" y="1675409"/>
                </a:lnTo>
                <a:close/>
              </a:path>
              <a:path w="59055" h="1910714">
                <a:moveTo>
                  <a:pt x="58534" y="1587220"/>
                </a:moveTo>
                <a:lnTo>
                  <a:pt x="0" y="1587220"/>
                </a:lnTo>
                <a:lnTo>
                  <a:pt x="0" y="1645754"/>
                </a:lnTo>
                <a:lnTo>
                  <a:pt x="58534" y="1645754"/>
                </a:lnTo>
                <a:lnTo>
                  <a:pt x="58534" y="1587220"/>
                </a:lnTo>
                <a:close/>
              </a:path>
              <a:path w="59055" h="1910714">
                <a:moveTo>
                  <a:pt x="58534" y="1499031"/>
                </a:moveTo>
                <a:lnTo>
                  <a:pt x="0" y="1499031"/>
                </a:lnTo>
                <a:lnTo>
                  <a:pt x="0" y="1557566"/>
                </a:lnTo>
                <a:lnTo>
                  <a:pt x="58534" y="1557566"/>
                </a:lnTo>
                <a:lnTo>
                  <a:pt x="58534" y="1499031"/>
                </a:lnTo>
                <a:close/>
              </a:path>
              <a:path w="59055" h="1910714">
                <a:moveTo>
                  <a:pt x="58534" y="1410868"/>
                </a:moveTo>
                <a:lnTo>
                  <a:pt x="0" y="1410868"/>
                </a:lnTo>
                <a:lnTo>
                  <a:pt x="0" y="1469402"/>
                </a:lnTo>
                <a:lnTo>
                  <a:pt x="58534" y="1469402"/>
                </a:lnTo>
                <a:lnTo>
                  <a:pt x="58534" y="1410868"/>
                </a:lnTo>
                <a:close/>
              </a:path>
              <a:path w="59055" h="1910714">
                <a:moveTo>
                  <a:pt x="58534" y="1322692"/>
                </a:moveTo>
                <a:lnTo>
                  <a:pt x="0" y="1322692"/>
                </a:lnTo>
                <a:lnTo>
                  <a:pt x="0" y="1381213"/>
                </a:lnTo>
                <a:lnTo>
                  <a:pt x="58534" y="1381213"/>
                </a:lnTo>
                <a:lnTo>
                  <a:pt x="58534" y="1322692"/>
                </a:lnTo>
                <a:close/>
              </a:path>
              <a:path w="59055" h="1910714">
                <a:moveTo>
                  <a:pt x="58534" y="1234503"/>
                </a:moveTo>
                <a:lnTo>
                  <a:pt x="0" y="1234503"/>
                </a:lnTo>
                <a:lnTo>
                  <a:pt x="0" y="1293037"/>
                </a:lnTo>
                <a:lnTo>
                  <a:pt x="58534" y="1293037"/>
                </a:lnTo>
                <a:lnTo>
                  <a:pt x="58534" y="1234503"/>
                </a:lnTo>
                <a:close/>
              </a:path>
              <a:path w="59055" h="1910714">
                <a:moveTo>
                  <a:pt x="58534" y="1146327"/>
                </a:moveTo>
                <a:lnTo>
                  <a:pt x="0" y="1146327"/>
                </a:lnTo>
                <a:lnTo>
                  <a:pt x="0" y="1204861"/>
                </a:lnTo>
                <a:lnTo>
                  <a:pt x="58534" y="1204861"/>
                </a:lnTo>
                <a:lnTo>
                  <a:pt x="58534" y="1146327"/>
                </a:lnTo>
                <a:close/>
              </a:path>
              <a:path w="59055" h="1910714">
                <a:moveTo>
                  <a:pt x="58534" y="1058138"/>
                </a:moveTo>
                <a:lnTo>
                  <a:pt x="0" y="1058138"/>
                </a:lnTo>
                <a:lnTo>
                  <a:pt x="0" y="1116672"/>
                </a:lnTo>
                <a:lnTo>
                  <a:pt x="58534" y="1116672"/>
                </a:lnTo>
                <a:lnTo>
                  <a:pt x="58534" y="1058138"/>
                </a:lnTo>
                <a:close/>
              </a:path>
              <a:path w="59055" h="1910714">
                <a:moveTo>
                  <a:pt x="58534" y="969962"/>
                </a:moveTo>
                <a:lnTo>
                  <a:pt x="0" y="969962"/>
                </a:lnTo>
                <a:lnTo>
                  <a:pt x="0" y="1028496"/>
                </a:lnTo>
                <a:lnTo>
                  <a:pt x="58534" y="1028496"/>
                </a:lnTo>
                <a:lnTo>
                  <a:pt x="58534" y="969962"/>
                </a:lnTo>
                <a:close/>
              </a:path>
              <a:path w="59055" h="1910714">
                <a:moveTo>
                  <a:pt x="58534" y="881773"/>
                </a:moveTo>
                <a:lnTo>
                  <a:pt x="0" y="881773"/>
                </a:lnTo>
                <a:lnTo>
                  <a:pt x="0" y="940320"/>
                </a:lnTo>
                <a:lnTo>
                  <a:pt x="58534" y="940320"/>
                </a:lnTo>
                <a:lnTo>
                  <a:pt x="58534" y="881773"/>
                </a:lnTo>
                <a:close/>
              </a:path>
              <a:path w="59055" h="1910714">
                <a:moveTo>
                  <a:pt x="58534" y="793610"/>
                </a:moveTo>
                <a:lnTo>
                  <a:pt x="0" y="793610"/>
                </a:lnTo>
                <a:lnTo>
                  <a:pt x="0" y="852144"/>
                </a:lnTo>
                <a:lnTo>
                  <a:pt x="58534" y="852144"/>
                </a:lnTo>
                <a:lnTo>
                  <a:pt x="58534" y="793610"/>
                </a:lnTo>
                <a:close/>
              </a:path>
              <a:path w="59055" h="1910714">
                <a:moveTo>
                  <a:pt x="58534" y="705434"/>
                </a:moveTo>
                <a:lnTo>
                  <a:pt x="0" y="705434"/>
                </a:lnTo>
                <a:lnTo>
                  <a:pt x="0" y="763955"/>
                </a:lnTo>
                <a:lnTo>
                  <a:pt x="58534" y="763955"/>
                </a:lnTo>
                <a:lnTo>
                  <a:pt x="58534" y="705434"/>
                </a:lnTo>
                <a:close/>
              </a:path>
              <a:path w="59055" h="1910714">
                <a:moveTo>
                  <a:pt x="58534" y="617245"/>
                </a:moveTo>
                <a:lnTo>
                  <a:pt x="0" y="617245"/>
                </a:lnTo>
                <a:lnTo>
                  <a:pt x="0" y="675779"/>
                </a:lnTo>
                <a:lnTo>
                  <a:pt x="58534" y="675779"/>
                </a:lnTo>
                <a:lnTo>
                  <a:pt x="58534" y="617245"/>
                </a:lnTo>
                <a:close/>
              </a:path>
              <a:path w="59055" h="1910714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5" h="1910714">
                <a:moveTo>
                  <a:pt x="58534" y="440880"/>
                </a:moveTo>
                <a:lnTo>
                  <a:pt x="0" y="440880"/>
                </a:lnTo>
                <a:lnTo>
                  <a:pt x="0" y="499414"/>
                </a:lnTo>
                <a:lnTo>
                  <a:pt x="58534" y="499414"/>
                </a:lnTo>
                <a:lnTo>
                  <a:pt x="58534" y="440880"/>
                </a:lnTo>
                <a:close/>
              </a:path>
              <a:path w="59055" h="1910714">
                <a:moveTo>
                  <a:pt x="58534" y="352691"/>
                </a:moveTo>
                <a:lnTo>
                  <a:pt x="0" y="352691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691"/>
                </a:lnTo>
                <a:close/>
              </a:path>
              <a:path w="59055" h="1910714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5" h="1910714">
                <a:moveTo>
                  <a:pt x="58534" y="176339"/>
                </a:moveTo>
                <a:lnTo>
                  <a:pt x="0" y="176339"/>
                </a:lnTo>
                <a:lnTo>
                  <a:pt x="0" y="234873"/>
                </a:lnTo>
                <a:lnTo>
                  <a:pt x="58534" y="234873"/>
                </a:lnTo>
                <a:lnTo>
                  <a:pt x="58534" y="176339"/>
                </a:lnTo>
                <a:close/>
              </a:path>
              <a:path w="59055" h="1910714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5" h="1910714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0286" y="3373780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5" h="23495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5" h="23495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5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86963" y="904747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5" h="14731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5" h="147319">
                <a:moveTo>
                  <a:pt x="58534" y="0"/>
                </a:moveTo>
                <a:lnTo>
                  <a:pt x="12" y="0"/>
                </a:lnTo>
                <a:lnTo>
                  <a:pt x="12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6963" y="1345640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5" h="147319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5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86963" y="1610181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5" h="588010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5" h="588010">
                <a:moveTo>
                  <a:pt x="58534" y="440893"/>
                </a:moveTo>
                <a:lnTo>
                  <a:pt x="0" y="440893"/>
                </a:lnTo>
                <a:lnTo>
                  <a:pt x="0" y="499440"/>
                </a:lnTo>
                <a:lnTo>
                  <a:pt x="58534" y="499440"/>
                </a:lnTo>
                <a:lnTo>
                  <a:pt x="58534" y="440893"/>
                </a:lnTo>
                <a:close/>
              </a:path>
              <a:path w="59055" h="588010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5" h="588010">
                <a:moveTo>
                  <a:pt x="58534" y="264553"/>
                </a:moveTo>
                <a:lnTo>
                  <a:pt x="0" y="264553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53"/>
                </a:lnTo>
                <a:close/>
              </a:path>
              <a:path w="59055" h="58801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5" h="58801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5" h="58801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86963" y="2315628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5" h="14731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5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86963" y="2580169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5" h="588010">
                <a:moveTo>
                  <a:pt x="58534" y="529069"/>
                </a:moveTo>
                <a:lnTo>
                  <a:pt x="0" y="529069"/>
                </a:lnTo>
                <a:lnTo>
                  <a:pt x="0" y="587590"/>
                </a:lnTo>
                <a:lnTo>
                  <a:pt x="58534" y="587590"/>
                </a:lnTo>
                <a:lnTo>
                  <a:pt x="58534" y="529069"/>
                </a:lnTo>
                <a:close/>
              </a:path>
              <a:path w="59055" h="588010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5" h="58801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5" h="588010">
                <a:moveTo>
                  <a:pt x="58534" y="264541"/>
                </a:moveTo>
                <a:lnTo>
                  <a:pt x="0" y="264541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41"/>
                </a:lnTo>
                <a:close/>
              </a:path>
              <a:path w="59055" h="58801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5" h="588010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5" h="58801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86963" y="3550144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5" h="147320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5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73654" y="90474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73641" y="108111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3641" y="1257464"/>
            <a:ext cx="59055" cy="676275"/>
          </a:xfrm>
          <a:custGeom>
            <a:avLst/>
            <a:gdLst/>
            <a:ahLst/>
            <a:cxnLst/>
            <a:rect l="l" t="t" r="r" b="b"/>
            <a:pathLst>
              <a:path w="59055" h="676275">
                <a:moveTo>
                  <a:pt x="58534" y="617270"/>
                </a:moveTo>
                <a:lnTo>
                  <a:pt x="0" y="617270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70"/>
                </a:lnTo>
                <a:close/>
              </a:path>
              <a:path w="59055" h="676275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5" h="676275">
                <a:moveTo>
                  <a:pt x="58534" y="440905"/>
                </a:moveTo>
                <a:lnTo>
                  <a:pt x="0" y="440905"/>
                </a:lnTo>
                <a:lnTo>
                  <a:pt x="0" y="499440"/>
                </a:lnTo>
                <a:lnTo>
                  <a:pt x="58534" y="499440"/>
                </a:lnTo>
                <a:lnTo>
                  <a:pt x="58534" y="440905"/>
                </a:lnTo>
                <a:close/>
              </a:path>
              <a:path w="59055" h="676275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5" h="676275">
                <a:moveTo>
                  <a:pt x="58534" y="264528"/>
                </a:moveTo>
                <a:lnTo>
                  <a:pt x="0" y="264528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28"/>
                </a:lnTo>
                <a:close/>
              </a:path>
              <a:path w="59055" h="676275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5" h="676275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5" h="67627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73641" y="2139263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5" h="411480">
                <a:moveTo>
                  <a:pt x="58534" y="352729"/>
                </a:moveTo>
                <a:lnTo>
                  <a:pt x="0" y="352729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29"/>
                </a:lnTo>
                <a:close/>
              </a:path>
              <a:path w="59055" h="41148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5" h="41148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5" h="41148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5" h="41148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73641" y="2668333"/>
            <a:ext cx="59055" cy="764540"/>
          </a:xfrm>
          <a:custGeom>
            <a:avLst/>
            <a:gdLst/>
            <a:ahLst/>
            <a:cxnLst/>
            <a:rect l="l" t="t" r="r" b="b"/>
            <a:pathLst>
              <a:path w="59055" h="764539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59055" h="764539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5" h="764539">
                <a:moveTo>
                  <a:pt x="58534" y="529094"/>
                </a:moveTo>
                <a:lnTo>
                  <a:pt x="0" y="529094"/>
                </a:lnTo>
                <a:lnTo>
                  <a:pt x="0" y="587629"/>
                </a:lnTo>
                <a:lnTo>
                  <a:pt x="58534" y="587629"/>
                </a:lnTo>
                <a:lnTo>
                  <a:pt x="58534" y="529094"/>
                </a:lnTo>
                <a:close/>
              </a:path>
              <a:path w="59055" h="764539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5" h="764539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5" h="764539">
                <a:moveTo>
                  <a:pt x="58534" y="264553"/>
                </a:moveTo>
                <a:lnTo>
                  <a:pt x="0" y="264553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53"/>
                </a:lnTo>
                <a:close/>
              </a:path>
              <a:path w="59055" h="764539">
                <a:moveTo>
                  <a:pt x="58534" y="176377"/>
                </a:moveTo>
                <a:lnTo>
                  <a:pt x="0" y="176377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77"/>
                </a:lnTo>
                <a:close/>
              </a:path>
              <a:path w="59055" h="764539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5" h="76453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73641" y="363830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73641" y="3902849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5" h="14732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5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60331" y="904747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5" h="23495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5" h="23495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5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60331" y="1257464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5" h="14731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5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60331" y="1521993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5" h="323214">
                <a:moveTo>
                  <a:pt x="58534" y="264553"/>
                </a:moveTo>
                <a:lnTo>
                  <a:pt x="0" y="264553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53"/>
                </a:lnTo>
                <a:close/>
              </a:path>
              <a:path w="59055" h="323214">
                <a:moveTo>
                  <a:pt x="58534" y="176377"/>
                </a:moveTo>
                <a:lnTo>
                  <a:pt x="0" y="176377"/>
                </a:lnTo>
                <a:lnTo>
                  <a:pt x="0" y="234911"/>
                </a:lnTo>
                <a:lnTo>
                  <a:pt x="58534" y="234911"/>
                </a:lnTo>
                <a:lnTo>
                  <a:pt x="58534" y="176377"/>
                </a:lnTo>
                <a:close/>
              </a:path>
              <a:path w="59055" h="323214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5" h="323214">
                <a:moveTo>
                  <a:pt x="58534" y="0"/>
                </a:moveTo>
                <a:lnTo>
                  <a:pt x="0" y="0"/>
                </a:lnTo>
                <a:lnTo>
                  <a:pt x="0" y="58547"/>
                </a:lnTo>
                <a:lnTo>
                  <a:pt x="58534" y="58547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60331" y="2227440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5" h="411480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5" h="411480">
                <a:moveTo>
                  <a:pt x="58534" y="264553"/>
                </a:moveTo>
                <a:lnTo>
                  <a:pt x="0" y="264553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53"/>
                </a:lnTo>
                <a:close/>
              </a:path>
              <a:path w="59055" h="41148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5" h="41148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5" h="41148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60331" y="2756522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5" h="23495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5" h="234950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5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60331" y="3638308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5" h="588010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5" h="588010">
                <a:moveTo>
                  <a:pt x="58534" y="440918"/>
                </a:moveTo>
                <a:lnTo>
                  <a:pt x="0" y="440918"/>
                </a:lnTo>
                <a:lnTo>
                  <a:pt x="0" y="499452"/>
                </a:lnTo>
                <a:lnTo>
                  <a:pt x="58534" y="499452"/>
                </a:lnTo>
                <a:lnTo>
                  <a:pt x="58534" y="440918"/>
                </a:lnTo>
                <a:close/>
              </a:path>
              <a:path w="59055" h="588010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5" h="58801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5" h="588010">
                <a:moveTo>
                  <a:pt x="58534" y="176377"/>
                </a:moveTo>
                <a:lnTo>
                  <a:pt x="0" y="176377"/>
                </a:lnTo>
                <a:lnTo>
                  <a:pt x="0" y="234911"/>
                </a:lnTo>
                <a:lnTo>
                  <a:pt x="58534" y="234911"/>
                </a:lnTo>
                <a:lnTo>
                  <a:pt x="58534" y="176377"/>
                </a:lnTo>
                <a:close/>
              </a:path>
              <a:path w="59055" h="588010">
                <a:moveTo>
                  <a:pt x="58534" y="88188"/>
                </a:moveTo>
                <a:lnTo>
                  <a:pt x="0" y="88188"/>
                </a:lnTo>
                <a:lnTo>
                  <a:pt x="0" y="146735"/>
                </a:lnTo>
                <a:lnTo>
                  <a:pt x="58534" y="146735"/>
                </a:lnTo>
                <a:lnTo>
                  <a:pt x="58534" y="88188"/>
                </a:lnTo>
                <a:close/>
              </a:path>
              <a:path w="59055" h="58801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7021" y="81655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47009" y="1257464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23495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47009" y="1610181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23495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47009" y="2315628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4" h="588010">
                <a:moveTo>
                  <a:pt x="58534" y="529082"/>
                </a:moveTo>
                <a:lnTo>
                  <a:pt x="0" y="529082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82"/>
                </a:lnTo>
                <a:close/>
              </a:path>
              <a:path w="59054" h="588010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588010">
                <a:moveTo>
                  <a:pt x="58534" y="352704"/>
                </a:moveTo>
                <a:lnTo>
                  <a:pt x="0" y="352704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04"/>
                </a:lnTo>
                <a:close/>
              </a:path>
              <a:path w="59054" h="58801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588010">
                <a:moveTo>
                  <a:pt x="58534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64"/>
                </a:lnTo>
                <a:close/>
              </a:path>
              <a:path w="59054" h="58801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58801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47008" y="319742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47008" y="337378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47009" y="3638308"/>
            <a:ext cx="59055" cy="676275"/>
          </a:xfrm>
          <a:custGeom>
            <a:avLst/>
            <a:gdLst/>
            <a:ahLst/>
            <a:cxnLst/>
            <a:rect l="l" t="t" r="r" b="b"/>
            <a:pathLst>
              <a:path w="59054" h="676275">
                <a:moveTo>
                  <a:pt x="58534" y="617270"/>
                </a:moveTo>
                <a:lnTo>
                  <a:pt x="0" y="617270"/>
                </a:lnTo>
                <a:lnTo>
                  <a:pt x="0" y="675805"/>
                </a:lnTo>
                <a:lnTo>
                  <a:pt x="58534" y="675805"/>
                </a:lnTo>
                <a:lnTo>
                  <a:pt x="58534" y="617270"/>
                </a:lnTo>
                <a:close/>
              </a:path>
              <a:path w="59054" h="676275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4" h="676275">
                <a:moveTo>
                  <a:pt x="58534" y="440918"/>
                </a:moveTo>
                <a:lnTo>
                  <a:pt x="0" y="440918"/>
                </a:lnTo>
                <a:lnTo>
                  <a:pt x="0" y="499452"/>
                </a:lnTo>
                <a:lnTo>
                  <a:pt x="58534" y="499452"/>
                </a:lnTo>
                <a:lnTo>
                  <a:pt x="58534" y="440918"/>
                </a:lnTo>
                <a:close/>
              </a:path>
              <a:path w="59054" h="676275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676275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676275">
                <a:moveTo>
                  <a:pt x="58534" y="176377"/>
                </a:moveTo>
                <a:lnTo>
                  <a:pt x="0" y="176377"/>
                </a:lnTo>
                <a:lnTo>
                  <a:pt x="0" y="234911"/>
                </a:lnTo>
                <a:lnTo>
                  <a:pt x="58534" y="234911"/>
                </a:lnTo>
                <a:lnTo>
                  <a:pt x="58534" y="176377"/>
                </a:lnTo>
                <a:close/>
              </a:path>
              <a:path w="59054" h="676275">
                <a:moveTo>
                  <a:pt x="58534" y="88188"/>
                </a:moveTo>
                <a:lnTo>
                  <a:pt x="0" y="88188"/>
                </a:lnTo>
                <a:lnTo>
                  <a:pt x="0" y="146735"/>
                </a:lnTo>
                <a:lnTo>
                  <a:pt x="58534" y="146735"/>
                </a:lnTo>
                <a:lnTo>
                  <a:pt x="58534" y="88188"/>
                </a:lnTo>
                <a:close/>
              </a:path>
              <a:path w="59054" h="67627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33699" y="992923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21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21" y="146723"/>
                </a:lnTo>
                <a:lnTo>
                  <a:pt x="58521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33686" y="1257464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88176"/>
                </a:moveTo>
                <a:lnTo>
                  <a:pt x="12" y="88176"/>
                </a:lnTo>
                <a:lnTo>
                  <a:pt x="12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234950">
                <a:moveTo>
                  <a:pt x="58534" y="0"/>
                </a:moveTo>
                <a:lnTo>
                  <a:pt x="12" y="0"/>
                </a:lnTo>
                <a:lnTo>
                  <a:pt x="12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  <a:path w="59054" h="234950">
                <a:moveTo>
                  <a:pt x="58547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47" y="234899"/>
                </a:lnTo>
                <a:lnTo>
                  <a:pt x="58547" y="176364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33699" y="1610181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4">
                <a:moveTo>
                  <a:pt x="58521" y="264553"/>
                </a:moveTo>
                <a:lnTo>
                  <a:pt x="0" y="264553"/>
                </a:lnTo>
                <a:lnTo>
                  <a:pt x="0" y="323075"/>
                </a:lnTo>
                <a:lnTo>
                  <a:pt x="58521" y="323075"/>
                </a:lnTo>
                <a:lnTo>
                  <a:pt x="58521" y="264553"/>
                </a:lnTo>
                <a:close/>
              </a:path>
              <a:path w="59054" h="323214">
                <a:moveTo>
                  <a:pt x="58521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21" y="234899"/>
                </a:lnTo>
                <a:lnTo>
                  <a:pt x="58521" y="176364"/>
                </a:lnTo>
                <a:close/>
              </a:path>
              <a:path w="59054" h="323214">
                <a:moveTo>
                  <a:pt x="58521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21" y="146723"/>
                </a:lnTo>
                <a:lnTo>
                  <a:pt x="58521" y="88188"/>
                </a:lnTo>
                <a:close/>
              </a:path>
              <a:path w="59054" h="323214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33699" y="222744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33699" y="2403804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4" h="411480">
                <a:moveTo>
                  <a:pt x="58521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21" y="411251"/>
                </a:lnTo>
                <a:lnTo>
                  <a:pt x="58521" y="352717"/>
                </a:lnTo>
                <a:close/>
              </a:path>
              <a:path w="59054" h="411480">
                <a:moveTo>
                  <a:pt x="58521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21" y="323062"/>
                </a:lnTo>
                <a:lnTo>
                  <a:pt x="58521" y="264528"/>
                </a:lnTo>
                <a:close/>
              </a:path>
              <a:path w="59054" h="411480">
                <a:moveTo>
                  <a:pt x="58521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21" y="234899"/>
                </a:lnTo>
                <a:lnTo>
                  <a:pt x="58521" y="176364"/>
                </a:lnTo>
                <a:close/>
              </a:path>
              <a:path w="59054" h="411480">
                <a:moveTo>
                  <a:pt x="58521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21" y="146710"/>
                </a:lnTo>
                <a:lnTo>
                  <a:pt x="58521" y="88188"/>
                </a:lnTo>
                <a:close/>
              </a:path>
              <a:path w="59054" h="411480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33699" y="3638308"/>
            <a:ext cx="59055" cy="852169"/>
          </a:xfrm>
          <a:custGeom>
            <a:avLst/>
            <a:gdLst/>
            <a:ahLst/>
            <a:cxnLst/>
            <a:rect l="l" t="t" r="r" b="b"/>
            <a:pathLst>
              <a:path w="59054" h="852170">
                <a:moveTo>
                  <a:pt x="58521" y="793635"/>
                </a:moveTo>
                <a:lnTo>
                  <a:pt x="0" y="793635"/>
                </a:lnTo>
                <a:lnTo>
                  <a:pt x="0" y="852157"/>
                </a:lnTo>
                <a:lnTo>
                  <a:pt x="58521" y="852157"/>
                </a:lnTo>
                <a:lnTo>
                  <a:pt x="58521" y="793635"/>
                </a:lnTo>
                <a:close/>
              </a:path>
              <a:path w="59054" h="852170">
                <a:moveTo>
                  <a:pt x="58521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21" y="763981"/>
                </a:lnTo>
                <a:lnTo>
                  <a:pt x="58521" y="705446"/>
                </a:lnTo>
                <a:close/>
              </a:path>
              <a:path w="59054" h="852170">
                <a:moveTo>
                  <a:pt x="58521" y="617270"/>
                </a:moveTo>
                <a:lnTo>
                  <a:pt x="0" y="617270"/>
                </a:lnTo>
                <a:lnTo>
                  <a:pt x="0" y="675805"/>
                </a:lnTo>
                <a:lnTo>
                  <a:pt x="58521" y="675805"/>
                </a:lnTo>
                <a:lnTo>
                  <a:pt x="58521" y="617270"/>
                </a:lnTo>
                <a:close/>
              </a:path>
              <a:path w="59054" h="852170">
                <a:moveTo>
                  <a:pt x="58521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21" y="587616"/>
                </a:lnTo>
                <a:lnTo>
                  <a:pt x="58521" y="529082"/>
                </a:lnTo>
                <a:close/>
              </a:path>
              <a:path w="59054" h="852170">
                <a:moveTo>
                  <a:pt x="58521" y="440918"/>
                </a:moveTo>
                <a:lnTo>
                  <a:pt x="0" y="440918"/>
                </a:lnTo>
                <a:lnTo>
                  <a:pt x="0" y="499452"/>
                </a:lnTo>
                <a:lnTo>
                  <a:pt x="58521" y="499452"/>
                </a:lnTo>
                <a:lnTo>
                  <a:pt x="58521" y="440918"/>
                </a:lnTo>
                <a:close/>
              </a:path>
              <a:path w="59054" h="852170">
                <a:moveTo>
                  <a:pt x="58521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21" y="411264"/>
                </a:lnTo>
                <a:lnTo>
                  <a:pt x="58521" y="352729"/>
                </a:lnTo>
                <a:close/>
              </a:path>
              <a:path w="59054" h="852170">
                <a:moveTo>
                  <a:pt x="58521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21" y="323075"/>
                </a:lnTo>
                <a:lnTo>
                  <a:pt x="58521" y="264541"/>
                </a:lnTo>
                <a:close/>
              </a:path>
              <a:path w="59054" h="852170">
                <a:moveTo>
                  <a:pt x="58521" y="176377"/>
                </a:moveTo>
                <a:lnTo>
                  <a:pt x="0" y="176377"/>
                </a:lnTo>
                <a:lnTo>
                  <a:pt x="0" y="234911"/>
                </a:lnTo>
                <a:lnTo>
                  <a:pt x="58521" y="234911"/>
                </a:lnTo>
                <a:lnTo>
                  <a:pt x="58521" y="176377"/>
                </a:lnTo>
                <a:close/>
              </a:path>
              <a:path w="59054" h="852170">
                <a:moveTo>
                  <a:pt x="58521" y="88188"/>
                </a:moveTo>
                <a:lnTo>
                  <a:pt x="0" y="88188"/>
                </a:lnTo>
                <a:lnTo>
                  <a:pt x="0" y="146735"/>
                </a:lnTo>
                <a:lnTo>
                  <a:pt x="58521" y="146735"/>
                </a:lnTo>
                <a:lnTo>
                  <a:pt x="58521" y="88188"/>
                </a:lnTo>
                <a:close/>
              </a:path>
              <a:path w="59054" h="852170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33699" y="4608296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21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21" y="146710"/>
                </a:lnTo>
                <a:lnTo>
                  <a:pt x="58521" y="88188"/>
                </a:lnTo>
                <a:close/>
              </a:path>
              <a:path w="59054" h="147320">
                <a:moveTo>
                  <a:pt x="58521" y="0"/>
                </a:moveTo>
                <a:lnTo>
                  <a:pt x="0" y="0"/>
                </a:lnTo>
                <a:lnTo>
                  <a:pt x="0" y="58547"/>
                </a:lnTo>
                <a:lnTo>
                  <a:pt x="58521" y="58547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33699" y="4872850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21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21" y="146697"/>
                </a:lnTo>
                <a:lnTo>
                  <a:pt x="58521" y="88163"/>
                </a:lnTo>
                <a:close/>
              </a:path>
              <a:path w="59054" h="147320">
                <a:moveTo>
                  <a:pt x="58521" y="0"/>
                </a:moveTo>
                <a:lnTo>
                  <a:pt x="0" y="0"/>
                </a:lnTo>
                <a:lnTo>
                  <a:pt x="0" y="58521"/>
                </a:lnTo>
                <a:lnTo>
                  <a:pt x="58521" y="58521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20376" y="816558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20376" y="1081112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4" h="58801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588010">
                <a:moveTo>
                  <a:pt x="58534" y="440880"/>
                </a:moveTo>
                <a:lnTo>
                  <a:pt x="0" y="440880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80"/>
                </a:lnTo>
                <a:close/>
              </a:path>
              <a:path w="59054" h="58801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58801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58801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588010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58801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0376" y="1962911"/>
            <a:ext cx="59055" cy="764540"/>
          </a:xfrm>
          <a:custGeom>
            <a:avLst/>
            <a:gdLst/>
            <a:ahLst/>
            <a:cxnLst/>
            <a:rect l="l" t="t" r="r" b="b"/>
            <a:pathLst>
              <a:path w="59054" h="764539">
                <a:moveTo>
                  <a:pt x="58534" y="705421"/>
                </a:moveTo>
                <a:lnTo>
                  <a:pt x="0" y="705421"/>
                </a:lnTo>
                <a:lnTo>
                  <a:pt x="0" y="763955"/>
                </a:lnTo>
                <a:lnTo>
                  <a:pt x="58534" y="763955"/>
                </a:lnTo>
                <a:lnTo>
                  <a:pt x="58534" y="705421"/>
                </a:lnTo>
                <a:close/>
              </a:path>
              <a:path w="59054" h="764539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764539">
                <a:moveTo>
                  <a:pt x="58534" y="529082"/>
                </a:moveTo>
                <a:lnTo>
                  <a:pt x="0" y="529082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82"/>
                </a:lnTo>
                <a:close/>
              </a:path>
              <a:path w="59054" h="764539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764539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764539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764539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764539">
                <a:moveTo>
                  <a:pt x="58534" y="88163"/>
                </a:moveTo>
                <a:lnTo>
                  <a:pt x="0" y="88163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63"/>
                </a:lnTo>
                <a:close/>
              </a:path>
              <a:path w="59054" h="76453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20376" y="337378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20376" y="3638308"/>
            <a:ext cx="59055" cy="1734185"/>
          </a:xfrm>
          <a:custGeom>
            <a:avLst/>
            <a:gdLst/>
            <a:ahLst/>
            <a:cxnLst/>
            <a:rect l="l" t="t" r="r" b="b"/>
            <a:pathLst>
              <a:path w="59054" h="1734185">
                <a:moveTo>
                  <a:pt x="58534" y="1675422"/>
                </a:moveTo>
                <a:lnTo>
                  <a:pt x="0" y="1675422"/>
                </a:lnTo>
                <a:lnTo>
                  <a:pt x="0" y="1733956"/>
                </a:lnTo>
                <a:lnTo>
                  <a:pt x="58534" y="1733956"/>
                </a:lnTo>
                <a:lnTo>
                  <a:pt x="58534" y="1675422"/>
                </a:lnTo>
                <a:close/>
              </a:path>
              <a:path w="59054" h="1734185">
                <a:moveTo>
                  <a:pt x="58534" y="1587246"/>
                </a:moveTo>
                <a:lnTo>
                  <a:pt x="0" y="1587246"/>
                </a:lnTo>
                <a:lnTo>
                  <a:pt x="0" y="1645780"/>
                </a:lnTo>
                <a:lnTo>
                  <a:pt x="58534" y="1645780"/>
                </a:lnTo>
                <a:lnTo>
                  <a:pt x="58534" y="1587246"/>
                </a:lnTo>
                <a:close/>
              </a:path>
              <a:path w="59054" h="1734185">
                <a:moveTo>
                  <a:pt x="58534" y="1499069"/>
                </a:moveTo>
                <a:lnTo>
                  <a:pt x="0" y="1499069"/>
                </a:lnTo>
                <a:lnTo>
                  <a:pt x="0" y="1557604"/>
                </a:lnTo>
                <a:lnTo>
                  <a:pt x="58534" y="1557604"/>
                </a:lnTo>
                <a:lnTo>
                  <a:pt x="58534" y="1499069"/>
                </a:lnTo>
                <a:close/>
              </a:path>
              <a:path w="59054" h="1734185">
                <a:moveTo>
                  <a:pt x="58534" y="1410881"/>
                </a:moveTo>
                <a:lnTo>
                  <a:pt x="0" y="1410881"/>
                </a:lnTo>
                <a:lnTo>
                  <a:pt x="0" y="1469415"/>
                </a:lnTo>
                <a:lnTo>
                  <a:pt x="58534" y="1469415"/>
                </a:lnTo>
                <a:lnTo>
                  <a:pt x="58534" y="1410881"/>
                </a:lnTo>
                <a:close/>
              </a:path>
              <a:path w="59054" h="1734185">
                <a:moveTo>
                  <a:pt x="58534" y="1322705"/>
                </a:moveTo>
                <a:lnTo>
                  <a:pt x="0" y="1322705"/>
                </a:lnTo>
                <a:lnTo>
                  <a:pt x="0" y="1381239"/>
                </a:lnTo>
                <a:lnTo>
                  <a:pt x="58534" y="1381239"/>
                </a:lnTo>
                <a:lnTo>
                  <a:pt x="58534" y="1322705"/>
                </a:lnTo>
                <a:close/>
              </a:path>
              <a:path w="59054" h="1734185">
                <a:moveTo>
                  <a:pt x="58534" y="1234541"/>
                </a:moveTo>
                <a:lnTo>
                  <a:pt x="0" y="1234541"/>
                </a:lnTo>
                <a:lnTo>
                  <a:pt x="0" y="1293063"/>
                </a:lnTo>
                <a:lnTo>
                  <a:pt x="58534" y="1293063"/>
                </a:lnTo>
                <a:lnTo>
                  <a:pt x="58534" y="1234541"/>
                </a:lnTo>
                <a:close/>
              </a:path>
              <a:path w="59054" h="1734185">
                <a:moveTo>
                  <a:pt x="58534" y="1146340"/>
                </a:moveTo>
                <a:lnTo>
                  <a:pt x="0" y="1146340"/>
                </a:lnTo>
                <a:lnTo>
                  <a:pt x="0" y="1204874"/>
                </a:lnTo>
                <a:lnTo>
                  <a:pt x="58534" y="1204874"/>
                </a:lnTo>
                <a:lnTo>
                  <a:pt x="58534" y="1146340"/>
                </a:lnTo>
                <a:close/>
              </a:path>
              <a:path w="59054" h="1734185">
                <a:moveTo>
                  <a:pt x="58534" y="1058176"/>
                </a:moveTo>
                <a:lnTo>
                  <a:pt x="0" y="1058176"/>
                </a:lnTo>
                <a:lnTo>
                  <a:pt x="0" y="1116698"/>
                </a:lnTo>
                <a:lnTo>
                  <a:pt x="58534" y="1116698"/>
                </a:lnTo>
                <a:lnTo>
                  <a:pt x="58534" y="1058176"/>
                </a:lnTo>
                <a:close/>
              </a:path>
              <a:path w="59054" h="1734185">
                <a:moveTo>
                  <a:pt x="58534" y="969987"/>
                </a:moveTo>
                <a:lnTo>
                  <a:pt x="0" y="969987"/>
                </a:lnTo>
                <a:lnTo>
                  <a:pt x="0" y="1028534"/>
                </a:lnTo>
                <a:lnTo>
                  <a:pt x="58534" y="1028534"/>
                </a:lnTo>
                <a:lnTo>
                  <a:pt x="58534" y="969987"/>
                </a:lnTo>
                <a:close/>
              </a:path>
              <a:path w="59054" h="1734185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734185">
                <a:moveTo>
                  <a:pt x="58534" y="793635"/>
                </a:moveTo>
                <a:lnTo>
                  <a:pt x="0" y="793635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35"/>
                </a:lnTo>
                <a:close/>
              </a:path>
              <a:path w="59054" h="1734185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59054" h="1734185">
                <a:moveTo>
                  <a:pt x="58534" y="617270"/>
                </a:moveTo>
                <a:lnTo>
                  <a:pt x="0" y="617270"/>
                </a:lnTo>
                <a:lnTo>
                  <a:pt x="0" y="675805"/>
                </a:lnTo>
                <a:lnTo>
                  <a:pt x="58534" y="675805"/>
                </a:lnTo>
                <a:lnTo>
                  <a:pt x="58534" y="617270"/>
                </a:lnTo>
                <a:close/>
              </a:path>
              <a:path w="59054" h="1734185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4" h="1734185">
                <a:moveTo>
                  <a:pt x="58534" y="440918"/>
                </a:moveTo>
                <a:lnTo>
                  <a:pt x="0" y="440918"/>
                </a:lnTo>
                <a:lnTo>
                  <a:pt x="0" y="499452"/>
                </a:lnTo>
                <a:lnTo>
                  <a:pt x="58534" y="499452"/>
                </a:lnTo>
                <a:lnTo>
                  <a:pt x="58534" y="440918"/>
                </a:lnTo>
                <a:close/>
              </a:path>
              <a:path w="59054" h="1734185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1734185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734185">
                <a:moveTo>
                  <a:pt x="58534" y="176377"/>
                </a:moveTo>
                <a:lnTo>
                  <a:pt x="0" y="176377"/>
                </a:lnTo>
                <a:lnTo>
                  <a:pt x="0" y="234911"/>
                </a:lnTo>
                <a:lnTo>
                  <a:pt x="58534" y="234911"/>
                </a:lnTo>
                <a:lnTo>
                  <a:pt x="58534" y="176377"/>
                </a:lnTo>
                <a:close/>
              </a:path>
              <a:path w="59054" h="1734185">
                <a:moveTo>
                  <a:pt x="58534" y="88188"/>
                </a:moveTo>
                <a:lnTo>
                  <a:pt x="0" y="88188"/>
                </a:lnTo>
                <a:lnTo>
                  <a:pt x="0" y="146735"/>
                </a:lnTo>
                <a:lnTo>
                  <a:pt x="58534" y="146735"/>
                </a:lnTo>
                <a:lnTo>
                  <a:pt x="58534" y="88188"/>
                </a:lnTo>
                <a:close/>
              </a:path>
              <a:path w="59054" h="173418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7054" y="1081112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  <a:path w="59054" h="147319">
                <a:moveTo>
                  <a:pt x="58547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47" y="146710"/>
                </a:lnTo>
                <a:lnTo>
                  <a:pt x="58547" y="88188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7054" y="1345640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52"/>
                </a:moveTo>
                <a:lnTo>
                  <a:pt x="0" y="176352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52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  <a:path w="59054" h="234950">
                <a:moveTo>
                  <a:pt x="58547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47" y="146723"/>
                </a:lnTo>
                <a:lnTo>
                  <a:pt x="58547" y="88188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7054" y="1786546"/>
            <a:ext cx="59055" cy="852169"/>
          </a:xfrm>
          <a:custGeom>
            <a:avLst/>
            <a:gdLst/>
            <a:ahLst/>
            <a:cxnLst/>
            <a:rect l="l" t="t" r="r" b="b"/>
            <a:pathLst>
              <a:path w="59054" h="852169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852169">
                <a:moveTo>
                  <a:pt x="58534" y="705446"/>
                </a:moveTo>
                <a:lnTo>
                  <a:pt x="0" y="705446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46"/>
                </a:lnTo>
                <a:close/>
              </a:path>
              <a:path w="59054" h="852169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852169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4" h="852169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852169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852169">
                <a:moveTo>
                  <a:pt x="58534" y="264528"/>
                </a:moveTo>
                <a:lnTo>
                  <a:pt x="0" y="264528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28"/>
                </a:lnTo>
                <a:close/>
              </a:path>
              <a:path w="59054" h="852169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852169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85216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7054" y="3638308"/>
            <a:ext cx="59055" cy="1910714"/>
          </a:xfrm>
          <a:custGeom>
            <a:avLst/>
            <a:gdLst/>
            <a:ahLst/>
            <a:cxnLst/>
            <a:rect l="l" t="t" r="r" b="b"/>
            <a:pathLst>
              <a:path w="59054" h="1910714">
                <a:moveTo>
                  <a:pt x="58534" y="1851787"/>
                </a:moveTo>
                <a:lnTo>
                  <a:pt x="0" y="1851787"/>
                </a:lnTo>
                <a:lnTo>
                  <a:pt x="0" y="1910321"/>
                </a:lnTo>
                <a:lnTo>
                  <a:pt x="58534" y="1910321"/>
                </a:lnTo>
                <a:lnTo>
                  <a:pt x="58534" y="1851787"/>
                </a:lnTo>
                <a:close/>
              </a:path>
              <a:path w="59054" h="1910714">
                <a:moveTo>
                  <a:pt x="58534" y="1763598"/>
                </a:moveTo>
                <a:lnTo>
                  <a:pt x="0" y="1763598"/>
                </a:lnTo>
                <a:lnTo>
                  <a:pt x="0" y="1822145"/>
                </a:lnTo>
                <a:lnTo>
                  <a:pt x="58534" y="1822145"/>
                </a:lnTo>
                <a:lnTo>
                  <a:pt x="58534" y="1763598"/>
                </a:lnTo>
                <a:close/>
              </a:path>
              <a:path w="59054" h="1910714">
                <a:moveTo>
                  <a:pt x="58534" y="1675422"/>
                </a:moveTo>
                <a:lnTo>
                  <a:pt x="0" y="1675422"/>
                </a:lnTo>
                <a:lnTo>
                  <a:pt x="0" y="1733956"/>
                </a:lnTo>
                <a:lnTo>
                  <a:pt x="58534" y="1733956"/>
                </a:lnTo>
                <a:lnTo>
                  <a:pt x="58534" y="1675422"/>
                </a:lnTo>
                <a:close/>
              </a:path>
              <a:path w="59054" h="1910714">
                <a:moveTo>
                  <a:pt x="58534" y="1587246"/>
                </a:moveTo>
                <a:lnTo>
                  <a:pt x="0" y="1587246"/>
                </a:lnTo>
                <a:lnTo>
                  <a:pt x="0" y="1645780"/>
                </a:lnTo>
                <a:lnTo>
                  <a:pt x="58534" y="1645780"/>
                </a:lnTo>
                <a:lnTo>
                  <a:pt x="58534" y="1587246"/>
                </a:lnTo>
                <a:close/>
              </a:path>
              <a:path w="59054" h="1910714">
                <a:moveTo>
                  <a:pt x="58534" y="1499069"/>
                </a:moveTo>
                <a:lnTo>
                  <a:pt x="0" y="1499069"/>
                </a:lnTo>
                <a:lnTo>
                  <a:pt x="0" y="1557604"/>
                </a:lnTo>
                <a:lnTo>
                  <a:pt x="58534" y="1557604"/>
                </a:lnTo>
                <a:lnTo>
                  <a:pt x="58534" y="1499069"/>
                </a:lnTo>
                <a:close/>
              </a:path>
              <a:path w="59054" h="1910714">
                <a:moveTo>
                  <a:pt x="58534" y="1410881"/>
                </a:moveTo>
                <a:lnTo>
                  <a:pt x="0" y="1410881"/>
                </a:lnTo>
                <a:lnTo>
                  <a:pt x="0" y="1469415"/>
                </a:lnTo>
                <a:lnTo>
                  <a:pt x="58534" y="1469415"/>
                </a:lnTo>
                <a:lnTo>
                  <a:pt x="58534" y="1410881"/>
                </a:lnTo>
                <a:close/>
              </a:path>
              <a:path w="59054" h="1910714">
                <a:moveTo>
                  <a:pt x="58534" y="1322705"/>
                </a:moveTo>
                <a:lnTo>
                  <a:pt x="0" y="1322705"/>
                </a:lnTo>
                <a:lnTo>
                  <a:pt x="0" y="1381239"/>
                </a:lnTo>
                <a:lnTo>
                  <a:pt x="58534" y="1381239"/>
                </a:lnTo>
                <a:lnTo>
                  <a:pt x="58534" y="1322705"/>
                </a:lnTo>
                <a:close/>
              </a:path>
              <a:path w="59054" h="1910714">
                <a:moveTo>
                  <a:pt x="58534" y="1234541"/>
                </a:moveTo>
                <a:lnTo>
                  <a:pt x="0" y="1234541"/>
                </a:lnTo>
                <a:lnTo>
                  <a:pt x="0" y="1293063"/>
                </a:lnTo>
                <a:lnTo>
                  <a:pt x="58534" y="1293063"/>
                </a:lnTo>
                <a:lnTo>
                  <a:pt x="58534" y="1234541"/>
                </a:lnTo>
                <a:close/>
              </a:path>
              <a:path w="59054" h="1910714">
                <a:moveTo>
                  <a:pt x="58534" y="1146340"/>
                </a:moveTo>
                <a:lnTo>
                  <a:pt x="0" y="1146340"/>
                </a:lnTo>
                <a:lnTo>
                  <a:pt x="0" y="1204874"/>
                </a:lnTo>
                <a:lnTo>
                  <a:pt x="58534" y="1204874"/>
                </a:lnTo>
                <a:lnTo>
                  <a:pt x="58534" y="1146340"/>
                </a:lnTo>
                <a:close/>
              </a:path>
              <a:path w="59054" h="1910714">
                <a:moveTo>
                  <a:pt x="58534" y="1058176"/>
                </a:moveTo>
                <a:lnTo>
                  <a:pt x="0" y="1058176"/>
                </a:lnTo>
                <a:lnTo>
                  <a:pt x="0" y="1116698"/>
                </a:lnTo>
                <a:lnTo>
                  <a:pt x="58534" y="1116698"/>
                </a:lnTo>
                <a:lnTo>
                  <a:pt x="58534" y="1058176"/>
                </a:lnTo>
                <a:close/>
              </a:path>
              <a:path w="59054" h="1910714">
                <a:moveTo>
                  <a:pt x="58534" y="969987"/>
                </a:moveTo>
                <a:lnTo>
                  <a:pt x="0" y="969987"/>
                </a:lnTo>
                <a:lnTo>
                  <a:pt x="0" y="1028534"/>
                </a:lnTo>
                <a:lnTo>
                  <a:pt x="58534" y="1028534"/>
                </a:lnTo>
                <a:lnTo>
                  <a:pt x="58534" y="969987"/>
                </a:lnTo>
                <a:close/>
              </a:path>
              <a:path w="59054" h="1910714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910714">
                <a:moveTo>
                  <a:pt x="58534" y="793635"/>
                </a:moveTo>
                <a:lnTo>
                  <a:pt x="0" y="793635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35"/>
                </a:lnTo>
                <a:close/>
              </a:path>
              <a:path w="59054" h="1910714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59054" h="1910714">
                <a:moveTo>
                  <a:pt x="58534" y="617270"/>
                </a:moveTo>
                <a:lnTo>
                  <a:pt x="0" y="617270"/>
                </a:lnTo>
                <a:lnTo>
                  <a:pt x="0" y="675805"/>
                </a:lnTo>
                <a:lnTo>
                  <a:pt x="58534" y="675805"/>
                </a:lnTo>
                <a:lnTo>
                  <a:pt x="58534" y="617270"/>
                </a:lnTo>
                <a:close/>
              </a:path>
              <a:path w="59054" h="1910714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4" h="1910714">
                <a:moveTo>
                  <a:pt x="58534" y="440918"/>
                </a:moveTo>
                <a:lnTo>
                  <a:pt x="0" y="440918"/>
                </a:lnTo>
                <a:lnTo>
                  <a:pt x="0" y="499452"/>
                </a:lnTo>
                <a:lnTo>
                  <a:pt x="58534" y="499452"/>
                </a:lnTo>
                <a:lnTo>
                  <a:pt x="58534" y="440918"/>
                </a:lnTo>
                <a:close/>
              </a:path>
              <a:path w="59054" h="1910714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1910714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910714">
                <a:moveTo>
                  <a:pt x="58534" y="176377"/>
                </a:moveTo>
                <a:lnTo>
                  <a:pt x="0" y="176377"/>
                </a:lnTo>
                <a:lnTo>
                  <a:pt x="0" y="234911"/>
                </a:lnTo>
                <a:lnTo>
                  <a:pt x="58534" y="234911"/>
                </a:lnTo>
                <a:lnTo>
                  <a:pt x="58534" y="176377"/>
                </a:lnTo>
                <a:close/>
              </a:path>
              <a:path w="59054" h="1910714">
                <a:moveTo>
                  <a:pt x="58534" y="88188"/>
                </a:moveTo>
                <a:lnTo>
                  <a:pt x="0" y="88188"/>
                </a:lnTo>
                <a:lnTo>
                  <a:pt x="0" y="146735"/>
                </a:lnTo>
                <a:lnTo>
                  <a:pt x="58534" y="146735"/>
                </a:lnTo>
                <a:lnTo>
                  <a:pt x="58534" y="88188"/>
                </a:lnTo>
                <a:close/>
              </a:path>
              <a:path w="59054" h="191071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93731" y="816558"/>
            <a:ext cx="59055" cy="1116965"/>
          </a:xfrm>
          <a:custGeom>
            <a:avLst/>
            <a:gdLst/>
            <a:ahLst/>
            <a:cxnLst/>
            <a:rect l="l" t="t" r="r" b="b"/>
            <a:pathLst>
              <a:path w="59054" h="1116964">
                <a:moveTo>
                  <a:pt x="58534" y="1058176"/>
                </a:moveTo>
                <a:lnTo>
                  <a:pt x="12" y="1058176"/>
                </a:lnTo>
                <a:lnTo>
                  <a:pt x="12" y="1116698"/>
                </a:lnTo>
                <a:lnTo>
                  <a:pt x="58534" y="1116698"/>
                </a:lnTo>
                <a:lnTo>
                  <a:pt x="58534" y="1058176"/>
                </a:lnTo>
                <a:close/>
              </a:path>
              <a:path w="59054" h="1116964">
                <a:moveTo>
                  <a:pt x="58534" y="969987"/>
                </a:moveTo>
                <a:lnTo>
                  <a:pt x="12" y="969987"/>
                </a:lnTo>
                <a:lnTo>
                  <a:pt x="12" y="1028522"/>
                </a:lnTo>
                <a:lnTo>
                  <a:pt x="58534" y="1028522"/>
                </a:lnTo>
                <a:lnTo>
                  <a:pt x="58534" y="969987"/>
                </a:lnTo>
                <a:close/>
              </a:path>
              <a:path w="59054" h="1116964">
                <a:moveTo>
                  <a:pt x="58534" y="881811"/>
                </a:moveTo>
                <a:lnTo>
                  <a:pt x="12" y="881811"/>
                </a:lnTo>
                <a:lnTo>
                  <a:pt x="12" y="940346"/>
                </a:lnTo>
                <a:lnTo>
                  <a:pt x="58534" y="940346"/>
                </a:lnTo>
                <a:lnTo>
                  <a:pt x="58534" y="881811"/>
                </a:lnTo>
                <a:close/>
              </a:path>
              <a:path w="59054" h="1116964">
                <a:moveTo>
                  <a:pt x="58534" y="793623"/>
                </a:moveTo>
                <a:lnTo>
                  <a:pt x="12" y="793623"/>
                </a:lnTo>
                <a:lnTo>
                  <a:pt x="12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1116964">
                <a:moveTo>
                  <a:pt x="58534" y="705434"/>
                </a:moveTo>
                <a:lnTo>
                  <a:pt x="12" y="705434"/>
                </a:lnTo>
                <a:lnTo>
                  <a:pt x="12" y="763981"/>
                </a:lnTo>
                <a:lnTo>
                  <a:pt x="58534" y="763981"/>
                </a:lnTo>
                <a:lnTo>
                  <a:pt x="58534" y="705434"/>
                </a:lnTo>
                <a:close/>
              </a:path>
              <a:path w="59054" h="1116964">
                <a:moveTo>
                  <a:pt x="58534" y="529082"/>
                </a:moveTo>
                <a:lnTo>
                  <a:pt x="12" y="529082"/>
                </a:lnTo>
                <a:lnTo>
                  <a:pt x="12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4" h="1116964">
                <a:moveTo>
                  <a:pt x="58534" y="440905"/>
                </a:moveTo>
                <a:lnTo>
                  <a:pt x="12" y="440905"/>
                </a:lnTo>
                <a:lnTo>
                  <a:pt x="12" y="499440"/>
                </a:lnTo>
                <a:lnTo>
                  <a:pt x="58534" y="499440"/>
                </a:lnTo>
                <a:lnTo>
                  <a:pt x="58534" y="440905"/>
                </a:lnTo>
                <a:close/>
              </a:path>
              <a:path w="59054" h="1116964">
                <a:moveTo>
                  <a:pt x="58534" y="264553"/>
                </a:moveTo>
                <a:lnTo>
                  <a:pt x="12" y="264553"/>
                </a:lnTo>
                <a:lnTo>
                  <a:pt x="12" y="323088"/>
                </a:lnTo>
                <a:lnTo>
                  <a:pt x="58534" y="323088"/>
                </a:lnTo>
                <a:lnTo>
                  <a:pt x="58534" y="264553"/>
                </a:lnTo>
                <a:close/>
              </a:path>
              <a:path w="59054" h="1116964">
                <a:moveTo>
                  <a:pt x="58547" y="617270"/>
                </a:moveTo>
                <a:lnTo>
                  <a:pt x="0" y="617270"/>
                </a:lnTo>
                <a:lnTo>
                  <a:pt x="0" y="675805"/>
                </a:lnTo>
                <a:lnTo>
                  <a:pt x="58547" y="675805"/>
                </a:lnTo>
                <a:lnTo>
                  <a:pt x="58547" y="617270"/>
                </a:lnTo>
                <a:close/>
              </a:path>
              <a:path w="59054" h="1116964">
                <a:moveTo>
                  <a:pt x="58547" y="176364"/>
                </a:moveTo>
                <a:lnTo>
                  <a:pt x="12" y="176364"/>
                </a:lnTo>
                <a:lnTo>
                  <a:pt x="12" y="234899"/>
                </a:lnTo>
                <a:lnTo>
                  <a:pt x="58547" y="234899"/>
                </a:lnTo>
                <a:lnTo>
                  <a:pt x="58547" y="176364"/>
                </a:lnTo>
                <a:close/>
              </a:path>
              <a:path w="59054" h="1116964">
                <a:moveTo>
                  <a:pt x="58547" y="88188"/>
                </a:moveTo>
                <a:lnTo>
                  <a:pt x="12" y="88188"/>
                </a:lnTo>
                <a:lnTo>
                  <a:pt x="12" y="146723"/>
                </a:lnTo>
                <a:lnTo>
                  <a:pt x="58547" y="146723"/>
                </a:lnTo>
                <a:lnTo>
                  <a:pt x="58547" y="88188"/>
                </a:lnTo>
                <a:close/>
              </a:path>
              <a:path w="59054" h="1116964">
                <a:moveTo>
                  <a:pt x="58547" y="0"/>
                </a:moveTo>
                <a:lnTo>
                  <a:pt x="0" y="0"/>
                </a:lnTo>
                <a:lnTo>
                  <a:pt x="0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  <a:path w="59054" h="1116964">
                <a:moveTo>
                  <a:pt x="58559" y="352742"/>
                </a:moveTo>
                <a:lnTo>
                  <a:pt x="12" y="352742"/>
                </a:lnTo>
                <a:lnTo>
                  <a:pt x="12" y="411264"/>
                </a:lnTo>
                <a:lnTo>
                  <a:pt x="58559" y="411264"/>
                </a:lnTo>
                <a:lnTo>
                  <a:pt x="58559" y="352742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93744" y="2051074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4">
                <a:moveTo>
                  <a:pt x="58521" y="264553"/>
                </a:moveTo>
                <a:lnTo>
                  <a:pt x="0" y="264553"/>
                </a:lnTo>
                <a:lnTo>
                  <a:pt x="0" y="323088"/>
                </a:lnTo>
                <a:lnTo>
                  <a:pt x="58521" y="323088"/>
                </a:lnTo>
                <a:lnTo>
                  <a:pt x="58521" y="264553"/>
                </a:lnTo>
                <a:close/>
              </a:path>
              <a:path w="59054" h="323214">
                <a:moveTo>
                  <a:pt x="58521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21" y="234899"/>
                </a:lnTo>
                <a:lnTo>
                  <a:pt x="58521" y="176364"/>
                </a:lnTo>
                <a:close/>
              </a:path>
              <a:path w="59054" h="323214">
                <a:moveTo>
                  <a:pt x="58521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21" y="146723"/>
                </a:lnTo>
                <a:lnTo>
                  <a:pt x="58521" y="88188"/>
                </a:lnTo>
                <a:close/>
              </a:path>
              <a:path w="59054" h="323214">
                <a:moveTo>
                  <a:pt x="58521" y="0"/>
                </a:moveTo>
                <a:lnTo>
                  <a:pt x="0" y="0"/>
                </a:lnTo>
                <a:lnTo>
                  <a:pt x="0" y="58547"/>
                </a:lnTo>
                <a:lnTo>
                  <a:pt x="58521" y="58547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93744" y="2580169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21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21" y="146697"/>
                </a:lnTo>
                <a:lnTo>
                  <a:pt x="58521" y="88163"/>
                </a:lnTo>
                <a:close/>
              </a:path>
              <a:path w="59054" h="147319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93744" y="3726497"/>
            <a:ext cx="59055" cy="1293495"/>
          </a:xfrm>
          <a:custGeom>
            <a:avLst/>
            <a:gdLst/>
            <a:ahLst/>
            <a:cxnLst/>
            <a:rect l="l" t="t" r="r" b="b"/>
            <a:pathLst>
              <a:path w="59054" h="1293495">
                <a:moveTo>
                  <a:pt x="58521" y="1234516"/>
                </a:moveTo>
                <a:lnTo>
                  <a:pt x="0" y="1234516"/>
                </a:lnTo>
                <a:lnTo>
                  <a:pt x="0" y="1293050"/>
                </a:lnTo>
                <a:lnTo>
                  <a:pt x="58521" y="1293050"/>
                </a:lnTo>
                <a:lnTo>
                  <a:pt x="58521" y="1234516"/>
                </a:lnTo>
                <a:close/>
              </a:path>
              <a:path w="59054" h="1293495">
                <a:moveTo>
                  <a:pt x="58521" y="1146352"/>
                </a:moveTo>
                <a:lnTo>
                  <a:pt x="0" y="1146352"/>
                </a:lnTo>
                <a:lnTo>
                  <a:pt x="0" y="1204874"/>
                </a:lnTo>
                <a:lnTo>
                  <a:pt x="58521" y="1204874"/>
                </a:lnTo>
                <a:lnTo>
                  <a:pt x="58521" y="1146352"/>
                </a:lnTo>
                <a:close/>
              </a:path>
              <a:path w="59054" h="1293495">
                <a:moveTo>
                  <a:pt x="58521" y="1058151"/>
                </a:moveTo>
                <a:lnTo>
                  <a:pt x="0" y="1058151"/>
                </a:lnTo>
                <a:lnTo>
                  <a:pt x="0" y="1116685"/>
                </a:lnTo>
                <a:lnTo>
                  <a:pt x="58521" y="1116685"/>
                </a:lnTo>
                <a:lnTo>
                  <a:pt x="58521" y="1058151"/>
                </a:lnTo>
                <a:close/>
              </a:path>
              <a:path w="59054" h="1293495">
                <a:moveTo>
                  <a:pt x="58521" y="969987"/>
                </a:moveTo>
                <a:lnTo>
                  <a:pt x="0" y="969987"/>
                </a:lnTo>
                <a:lnTo>
                  <a:pt x="0" y="1028509"/>
                </a:lnTo>
                <a:lnTo>
                  <a:pt x="58521" y="1028509"/>
                </a:lnTo>
                <a:lnTo>
                  <a:pt x="58521" y="969987"/>
                </a:lnTo>
                <a:close/>
              </a:path>
              <a:path w="59054" h="1293495">
                <a:moveTo>
                  <a:pt x="58521" y="881799"/>
                </a:moveTo>
                <a:lnTo>
                  <a:pt x="0" y="881799"/>
                </a:lnTo>
                <a:lnTo>
                  <a:pt x="0" y="940346"/>
                </a:lnTo>
                <a:lnTo>
                  <a:pt x="58521" y="940346"/>
                </a:lnTo>
                <a:lnTo>
                  <a:pt x="58521" y="881799"/>
                </a:lnTo>
                <a:close/>
              </a:path>
              <a:path w="59054" h="1293495">
                <a:moveTo>
                  <a:pt x="58521" y="793610"/>
                </a:moveTo>
                <a:lnTo>
                  <a:pt x="0" y="793610"/>
                </a:lnTo>
                <a:lnTo>
                  <a:pt x="0" y="852144"/>
                </a:lnTo>
                <a:lnTo>
                  <a:pt x="58521" y="852144"/>
                </a:lnTo>
                <a:lnTo>
                  <a:pt x="58521" y="793610"/>
                </a:lnTo>
                <a:close/>
              </a:path>
              <a:path w="59054" h="1293495">
                <a:moveTo>
                  <a:pt x="58521" y="705446"/>
                </a:moveTo>
                <a:lnTo>
                  <a:pt x="0" y="705446"/>
                </a:lnTo>
                <a:lnTo>
                  <a:pt x="0" y="763968"/>
                </a:lnTo>
                <a:lnTo>
                  <a:pt x="58521" y="763968"/>
                </a:lnTo>
                <a:lnTo>
                  <a:pt x="58521" y="705446"/>
                </a:lnTo>
                <a:close/>
              </a:path>
              <a:path w="59054" h="1293495">
                <a:moveTo>
                  <a:pt x="58521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21" y="675792"/>
                </a:lnTo>
                <a:lnTo>
                  <a:pt x="58521" y="617258"/>
                </a:lnTo>
                <a:close/>
              </a:path>
              <a:path w="59054" h="1293495">
                <a:moveTo>
                  <a:pt x="58521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21" y="587616"/>
                </a:lnTo>
                <a:lnTo>
                  <a:pt x="58521" y="529082"/>
                </a:lnTo>
                <a:close/>
              </a:path>
              <a:path w="59054" h="1293495">
                <a:moveTo>
                  <a:pt x="58521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21" y="499427"/>
                </a:lnTo>
                <a:lnTo>
                  <a:pt x="58521" y="440893"/>
                </a:lnTo>
                <a:close/>
              </a:path>
              <a:path w="59054" h="1293495">
                <a:moveTo>
                  <a:pt x="58521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21" y="411264"/>
                </a:lnTo>
                <a:lnTo>
                  <a:pt x="58521" y="352729"/>
                </a:lnTo>
                <a:close/>
              </a:path>
              <a:path w="59054" h="1293495">
                <a:moveTo>
                  <a:pt x="58521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21" y="323075"/>
                </a:lnTo>
                <a:lnTo>
                  <a:pt x="58521" y="264541"/>
                </a:lnTo>
                <a:close/>
              </a:path>
              <a:path w="59054" h="1293495">
                <a:moveTo>
                  <a:pt x="58521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21" y="234886"/>
                </a:lnTo>
                <a:lnTo>
                  <a:pt x="58521" y="176352"/>
                </a:lnTo>
                <a:close/>
              </a:path>
              <a:path w="59054" h="1293495">
                <a:moveTo>
                  <a:pt x="58521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21" y="146723"/>
                </a:lnTo>
                <a:lnTo>
                  <a:pt x="58521" y="88188"/>
                </a:lnTo>
                <a:close/>
              </a:path>
              <a:path w="59054" h="1293495">
                <a:moveTo>
                  <a:pt x="58521" y="0"/>
                </a:moveTo>
                <a:lnTo>
                  <a:pt x="0" y="0"/>
                </a:lnTo>
                <a:lnTo>
                  <a:pt x="0" y="58547"/>
                </a:lnTo>
                <a:lnTo>
                  <a:pt x="58521" y="58547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93744" y="5490095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21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21" y="146710"/>
                </a:lnTo>
                <a:lnTo>
                  <a:pt x="58521" y="88176"/>
                </a:lnTo>
                <a:close/>
              </a:path>
              <a:path w="59054" h="147320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80409" y="728382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4" h="411480">
                <a:moveTo>
                  <a:pt x="58547" y="352729"/>
                </a:moveTo>
                <a:lnTo>
                  <a:pt x="12" y="352729"/>
                </a:lnTo>
                <a:lnTo>
                  <a:pt x="12" y="411264"/>
                </a:lnTo>
                <a:lnTo>
                  <a:pt x="58547" y="411264"/>
                </a:lnTo>
                <a:lnTo>
                  <a:pt x="58547" y="352729"/>
                </a:lnTo>
                <a:close/>
              </a:path>
              <a:path w="59054" h="411480">
                <a:moveTo>
                  <a:pt x="58547" y="264541"/>
                </a:moveTo>
                <a:lnTo>
                  <a:pt x="12" y="264541"/>
                </a:lnTo>
                <a:lnTo>
                  <a:pt x="12" y="323075"/>
                </a:lnTo>
                <a:lnTo>
                  <a:pt x="58547" y="323075"/>
                </a:lnTo>
                <a:lnTo>
                  <a:pt x="58547" y="264541"/>
                </a:lnTo>
                <a:close/>
              </a:path>
              <a:path w="59054" h="411480">
                <a:moveTo>
                  <a:pt x="58547" y="176364"/>
                </a:moveTo>
                <a:lnTo>
                  <a:pt x="12" y="176364"/>
                </a:lnTo>
                <a:lnTo>
                  <a:pt x="12" y="234899"/>
                </a:lnTo>
                <a:lnTo>
                  <a:pt x="58547" y="234899"/>
                </a:lnTo>
                <a:lnTo>
                  <a:pt x="58547" y="176364"/>
                </a:lnTo>
                <a:close/>
              </a:path>
              <a:path w="59054" h="411480">
                <a:moveTo>
                  <a:pt x="58547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47" y="146710"/>
                </a:lnTo>
                <a:lnTo>
                  <a:pt x="58547" y="88176"/>
                </a:lnTo>
                <a:close/>
              </a:path>
              <a:path w="59054" h="411480">
                <a:moveTo>
                  <a:pt x="58547" y="0"/>
                </a:moveTo>
                <a:lnTo>
                  <a:pt x="12" y="0"/>
                </a:lnTo>
                <a:lnTo>
                  <a:pt x="12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80422" y="1521993"/>
            <a:ext cx="59055" cy="852169"/>
          </a:xfrm>
          <a:custGeom>
            <a:avLst/>
            <a:gdLst/>
            <a:ahLst/>
            <a:cxnLst/>
            <a:rect l="l" t="t" r="r" b="b"/>
            <a:pathLst>
              <a:path w="59054" h="852169">
                <a:moveTo>
                  <a:pt x="58534" y="793635"/>
                </a:moveTo>
                <a:lnTo>
                  <a:pt x="0" y="793635"/>
                </a:lnTo>
                <a:lnTo>
                  <a:pt x="0" y="852170"/>
                </a:lnTo>
                <a:lnTo>
                  <a:pt x="58534" y="852170"/>
                </a:lnTo>
                <a:lnTo>
                  <a:pt x="58534" y="793635"/>
                </a:lnTo>
                <a:close/>
              </a:path>
              <a:path w="59054" h="852169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59054" h="852169">
                <a:moveTo>
                  <a:pt x="58534" y="617270"/>
                </a:moveTo>
                <a:lnTo>
                  <a:pt x="0" y="617270"/>
                </a:lnTo>
                <a:lnTo>
                  <a:pt x="0" y="675805"/>
                </a:lnTo>
                <a:lnTo>
                  <a:pt x="58534" y="675805"/>
                </a:lnTo>
                <a:lnTo>
                  <a:pt x="58534" y="617270"/>
                </a:lnTo>
                <a:close/>
              </a:path>
              <a:path w="59054" h="852169">
                <a:moveTo>
                  <a:pt x="58534" y="529082"/>
                </a:moveTo>
                <a:lnTo>
                  <a:pt x="0" y="529082"/>
                </a:lnTo>
                <a:lnTo>
                  <a:pt x="0" y="587629"/>
                </a:lnTo>
                <a:lnTo>
                  <a:pt x="58534" y="587629"/>
                </a:lnTo>
                <a:lnTo>
                  <a:pt x="58534" y="529082"/>
                </a:lnTo>
                <a:close/>
              </a:path>
              <a:path w="59054" h="852169">
                <a:moveTo>
                  <a:pt x="58534" y="440918"/>
                </a:moveTo>
                <a:lnTo>
                  <a:pt x="0" y="440918"/>
                </a:lnTo>
                <a:lnTo>
                  <a:pt x="0" y="499452"/>
                </a:lnTo>
                <a:lnTo>
                  <a:pt x="58534" y="499452"/>
                </a:lnTo>
                <a:lnTo>
                  <a:pt x="58534" y="440918"/>
                </a:lnTo>
                <a:close/>
              </a:path>
              <a:path w="59054" h="852169">
                <a:moveTo>
                  <a:pt x="58534" y="352742"/>
                </a:moveTo>
                <a:lnTo>
                  <a:pt x="0" y="352742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42"/>
                </a:lnTo>
                <a:close/>
              </a:path>
              <a:path w="59054" h="852169">
                <a:moveTo>
                  <a:pt x="58534" y="264553"/>
                </a:moveTo>
                <a:lnTo>
                  <a:pt x="0" y="264553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53"/>
                </a:lnTo>
                <a:close/>
              </a:path>
              <a:path w="59054" h="852169">
                <a:moveTo>
                  <a:pt x="58534" y="176377"/>
                </a:moveTo>
                <a:lnTo>
                  <a:pt x="0" y="176377"/>
                </a:lnTo>
                <a:lnTo>
                  <a:pt x="0" y="234911"/>
                </a:lnTo>
                <a:lnTo>
                  <a:pt x="58534" y="234911"/>
                </a:lnTo>
                <a:lnTo>
                  <a:pt x="58534" y="176377"/>
                </a:lnTo>
                <a:close/>
              </a:path>
              <a:path w="59054" h="852169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852169">
                <a:moveTo>
                  <a:pt x="58534" y="0"/>
                </a:moveTo>
                <a:lnTo>
                  <a:pt x="0" y="0"/>
                </a:lnTo>
                <a:lnTo>
                  <a:pt x="0" y="58547"/>
                </a:lnTo>
                <a:lnTo>
                  <a:pt x="58534" y="58547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80422" y="2491993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80422" y="3814686"/>
            <a:ext cx="59055" cy="1116965"/>
          </a:xfrm>
          <a:custGeom>
            <a:avLst/>
            <a:gdLst/>
            <a:ahLst/>
            <a:cxnLst/>
            <a:rect l="l" t="t" r="r" b="b"/>
            <a:pathLst>
              <a:path w="59054" h="1116964">
                <a:moveTo>
                  <a:pt x="58534" y="1058164"/>
                </a:moveTo>
                <a:lnTo>
                  <a:pt x="0" y="1058164"/>
                </a:lnTo>
                <a:lnTo>
                  <a:pt x="0" y="1116685"/>
                </a:lnTo>
                <a:lnTo>
                  <a:pt x="58534" y="1116685"/>
                </a:lnTo>
                <a:lnTo>
                  <a:pt x="58534" y="1058164"/>
                </a:lnTo>
                <a:close/>
              </a:path>
              <a:path w="59054" h="1116964">
                <a:moveTo>
                  <a:pt x="58534" y="969962"/>
                </a:moveTo>
                <a:lnTo>
                  <a:pt x="0" y="969962"/>
                </a:lnTo>
                <a:lnTo>
                  <a:pt x="0" y="1028496"/>
                </a:lnTo>
                <a:lnTo>
                  <a:pt x="58534" y="1028496"/>
                </a:lnTo>
                <a:lnTo>
                  <a:pt x="58534" y="969962"/>
                </a:lnTo>
                <a:close/>
              </a:path>
              <a:path w="59054" h="1116964">
                <a:moveTo>
                  <a:pt x="58534" y="881799"/>
                </a:moveTo>
                <a:lnTo>
                  <a:pt x="0" y="881799"/>
                </a:lnTo>
                <a:lnTo>
                  <a:pt x="0" y="940320"/>
                </a:lnTo>
                <a:lnTo>
                  <a:pt x="58534" y="940320"/>
                </a:lnTo>
                <a:lnTo>
                  <a:pt x="58534" y="881799"/>
                </a:lnTo>
                <a:close/>
              </a:path>
              <a:path w="59054" h="1116964">
                <a:moveTo>
                  <a:pt x="58534" y="793610"/>
                </a:moveTo>
                <a:lnTo>
                  <a:pt x="0" y="793610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10"/>
                </a:lnTo>
                <a:close/>
              </a:path>
              <a:path w="59054" h="1116964">
                <a:moveTo>
                  <a:pt x="58534" y="705421"/>
                </a:moveTo>
                <a:lnTo>
                  <a:pt x="0" y="705421"/>
                </a:lnTo>
                <a:lnTo>
                  <a:pt x="0" y="763955"/>
                </a:lnTo>
                <a:lnTo>
                  <a:pt x="58534" y="763955"/>
                </a:lnTo>
                <a:lnTo>
                  <a:pt x="58534" y="705421"/>
                </a:lnTo>
                <a:close/>
              </a:path>
              <a:path w="59054" h="1116964">
                <a:moveTo>
                  <a:pt x="58534" y="617258"/>
                </a:moveTo>
                <a:lnTo>
                  <a:pt x="0" y="617258"/>
                </a:lnTo>
                <a:lnTo>
                  <a:pt x="0" y="675779"/>
                </a:lnTo>
                <a:lnTo>
                  <a:pt x="58534" y="675779"/>
                </a:lnTo>
                <a:lnTo>
                  <a:pt x="58534" y="617258"/>
                </a:lnTo>
                <a:close/>
              </a:path>
              <a:path w="59054" h="1116964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1116964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1116964">
                <a:moveTo>
                  <a:pt x="58534" y="352704"/>
                </a:moveTo>
                <a:lnTo>
                  <a:pt x="0" y="352704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04"/>
                </a:lnTo>
                <a:close/>
              </a:path>
              <a:path w="59054" h="1116964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116964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1116964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4" h="111696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80421" y="557827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67099" y="728382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5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323215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323215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32321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67099" y="1610181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4">
                <a:moveTo>
                  <a:pt x="58534" y="264553"/>
                </a:moveTo>
                <a:lnTo>
                  <a:pt x="0" y="264553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53"/>
                </a:lnTo>
                <a:close/>
              </a:path>
              <a:path w="59054" h="323214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323214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32321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7099" y="231562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7099" y="249198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67099" y="3814686"/>
            <a:ext cx="59055" cy="1028700"/>
          </a:xfrm>
          <a:custGeom>
            <a:avLst/>
            <a:gdLst/>
            <a:ahLst/>
            <a:cxnLst/>
            <a:rect l="l" t="t" r="r" b="b"/>
            <a:pathLst>
              <a:path w="59054" h="1028700">
                <a:moveTo>
                  <a:pt x="58534" y="969962"/>
                </a:moveTo>
                <a:lnTo>
                  <a:pt x="0" y="969962"/>
                </a:lnTo>
                <a:lnTo>
                  <a:pt x="0" y="1028496"/>
                </a:lnTo>
                <a:lnTo>
                  <a:pt x="58534" y="1028496"/>
                </a:lnTo>
                <a:lnTo>
                  <a:pt x="58534" y="969962"/>
                </a:lnTo>
                <a:close/>
              </a:path>
              <a:path w="59054" h="1028700">
                <a:moveTo>
                  <a:pt x="58534" y="881799"/>
                </a:moveTo>
                <a:lnTo>
                  <a:pt x="0" y="881799"/>
                </a:lnTo>
                <a:lnTo>
                  <a:pt x="0" y="940320"/>
                </a:lnTo>
                <a:lnTo>
                  <a:pt x="58534" y="940320"/>
                </a:lnTo>
                <a:lnTo>
                  <a:pt x="58534" y="881799"/>
                </a:lnTo>
                <a:close/>
              </a:path>
              <a:path w="59054" h="1028700">
                <a:moveTo>
                  <a:pt x="58534" y="793610"/>
                </a:moveTo>
                <a:lnTo>
                  <a:pt x="0" y="793610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10"/>
                </a:lnTo>
                <a:close/>
              </a:path>
              <a:path w="59054" h="1028700">
                <a:moveTo>
                  <a:pt x="58534" y="705421"/>
                </a:moveTo>
                <a:lnTo>
                  <a:pt x="0" y="705421"/>
                </a:lnTo>
                <a:lnTo>
                  <a:pt x="0" y="763955"/>
                </a:lnTo>
                <a:lnTo>
                  <a:pt x="58534" y="763955"/>
                </a:lnTo>
                <a:lnTo>
                  <a:pt x="58534" y="705421"/>
                </a:lnTo>
                <a:close/>
              </a:path>
              <a:path w="59054" h="1028700">
                <a:moveTo>
                  <a:pt x="58534" y="617258"/>
                </a:moveTo>
                <a:lnTo>
                  <a:pt x="0" y="617258"/>
                </a:lnTo>
                <a:lnTo>
                  <a:pt x="0" y="675779"/>
                </a:lnTo>
                <a:lnTo>
                  <a:pt x="58534" y="675779"/>
                </a:lnTo>
                <a:lnTo>
                  <a:pt x="58534" y="617258"/>
                </a:lnTo>
                <a:close/>
              </a:path>
              <a:path w="59054" h="102870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1028700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1028700">
                <a:moveTo>
                  <a:pt x="58534" y="352704"/>
                </a:moveTo>
                <a:lnTo>
                  <a:pt x="0" y="352704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04"/>
                </a:lnTo>
                <a:close/>
              </a:path>
              <a:path w="59054" h="102870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02870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1028700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4" h="102870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67099" y="540190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47"/>
                </a:lnTo>
                <a:lnTo>
                  <a:pt x="58534" y="58547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53751" y="728382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5">
                <a:moveTo>
                  <a:pt x="58559" y="264541"/>
                </a:moveTo>
                <a:lnTo>
                  <a:pt x="25" y="264541"/>
                </a:lnTo>
                <a:lnTo>
                  <a:pt x="25" y="323075"/>
                </a:lnTo>
                <a:lnTo>
                  <a:pt x="58559" y="323075"/>
                </a:lnTo>
                <a:lnTo>
                  <a:pt x="58559" y="264541"/>
                </a:lnTo>
                <a:close/>
              </a:path>
              <a:path w="59054" h="323215">
                <a:moveTo>
                  <a:pt x="58559" y="176364"/>
                </a:moveTo>
                <a:lnTo>
                  <a:pt x="25" y="176364"/>
                </a:lnTo>
                <a:lnTo>
                  <a:pt x="25" y="234899"/>
                </a:lnTo>
                <a:lnTo>
                  <a:pt x="58559" y="234899"/>
                </a:lnTo>
                <a:lnTo>
                  <a:pt x="58559" y="176364"/>
                </a:lnTo>
                <a:close/>
              </a:path>
              <a:path w="59054" h="323215">
                <a:moveTo>
                  <a:pt x="58559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59" y="146710"/>
                </a:lnTo>
                <a:lnTo>
                  <a:pt x="58559" y="88176"/>
                </a:lnTo>
                <a:close/>
              </a:path>
              <a:path w="59054" h="323215">
                <a:moveTo>
                  <a:pt x="58559" y="0"/>
                </a:moveTo>
                <a:lnTo>
                  <a:pt x="25" y="0"/>
                </a:lnTo>
                <a:lnTo>
                  <a:pt x="25" y="58534"/>
                </a:lnTo>
                <a:lnTo>
                  <a:pt x="58559" y="58534"/>
                </a:lnTo>
                <a:lnTo>
                  <a:pt x="58559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53776" y="116928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47" y="0"/>
                </a:moveTo>
                <a:lnTo>
                  <a:pt x="0" y="0"/>
                </a:lnTo>
                <a:lnTo>
                  <a:pt x="0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53777" y="3902849"/>
            <a:ext cx="59055" cy="852169"/>
          </a:xfrm>
          <a:custGeom>
            <a:avLst/>
            <a:gdLst/>
            <a:ahLst/>
            <a:cxnLst/>
            <a:rect l="l" t="t" r="r" b="b"/>
            <a:pathLst>
              <a:path w="59054" h="852170">
                <a:moveTo>
                  <a:pt x="58534" y="793635"/>
                </a:moveTo>
                <a:lnTo>
                  <a:pt x="0" y="793635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35"/>
                </a:lnTo>
                <a:close/>
              </a:path>
              <a:path w="59054" h="852170">
                <a:moveTo>
                  <a:pt x="58534" y="705446"/>
                </a:moveTo>
                <a:lnTo>
                  <a:pt x="0" y="705446"/>
                </a:lnTo>
                <a:lnTo>
                  <a:pt x="0" y="763993"/>
                </a:lnTo>
                <a:lnTo>
                  <a:pt x="58534" y="763993"/>
                </a:lnTo>
                <a:lnTo>
                  <a:pt x="58534" y="705446"/>
                </a:lnTo>
                <a:close/>
              </a:path>
              <a:path w="59054" h="852170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852170">
                <a:moveTo>
                  <a:pt x="58534" y="529094"/>
                </a:moveTo>
                <a:lnTo>
                  <a:pt x="0" y="529094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94"/>
                </a:lnTo>
                <a:close/>
              </a:path>
              <a:path w="59054" h="852170">
                <a:moveTo>
                  <a:pt x="58534" y="440905"/>
                </a:moveTo>
                <a:lnTo>
                  <a:pt x="0" y="440905"/>
                </a:lnTo>
                <a:lnTo>
                  <a:pt x="0" y="499440"/>
                </a:lnTo>
                <a:lnTo>
                  <a:pt x="58534" y="499440"/>
                </a:lnTo>
                <a:lnTo>
                  <a:pt x="58534" y="440905"/>
                </a:lnTo>
                <a:close/>
              </a:path>
              <a:path w="59054" h="852170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85217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852170">
                <a:moveTo>
                  <a:pt x="58534" y="176377"/>
                </a:moveTo>
                <a:lnTo>
                  <a:pt x="0" y="176377"/>
                </a:lnTo>
                <a:lnTo>
                  <a:pt x="0" y="234911"/>
                </a:lnTo>
                <a:lnTo>
                  <a:pt x="58534" y="234911"/>
                </a:lnTo>
                <a:lnTo>
                  <a:pt x="58534" y="176377"/>
                </a:lnTo>
                <a:close/>
              </a:path>
              <a:path w="59054" h="85217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85217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40454" y="728382"/>
            <a:ext cx="59055" cy="499745"/>
          </a:xfrm>
          <a:custGeom>
            <a:avLst/>
            <a:gdLst/>
            <a:ahLst/>
            <a:cxnLst/>
            <a:rect l="l" t="t" r="r" b="b"/>
            <a:pathLst>
              <a:path w="59054" h="499744">
                <a:moveTo>
                  <a:pt x="58547" y="440918"/>
                </a:moveTo>
                <a:lnTo>
                  <a:pt x="12" y="440918"/>
                </a:lnTo>
                <a:lnTo>
                  <a:pt x="12" y="499440"/>
                </a:lnTo>
                <a:lnTo>
                  <a:pt x="58547" y="499440"/>
                </a:lnTo>
                <a:lnTo>
                  <a:pt x="58547" y="440918"/>
                </a:lnTo>
                <a:close/>
              </a:path>
              <a:path w="59054" h="499744">
                <a:moveTo>
                  <a:pt x="58547" y="352729"/>
                </a:moveTo>
                <a:lnTo>
                  <a:pt x="12" y="352729"/>
                </a:lnTo>
                <a:lnTo>
                  <a:pt x="12" y="411264"/>
                </a:lnTo>
                <a:lnTo>
                  <a:pt x="58547" y="411264"/>
                </a:lnTo>
                <a:lnTo>
                  <a:pt x="58547" y="352729"/>
                </a:lnTo>
                <a:close/>
              </a:path>
              <a:path w="59054" h="499744">
                <a:moveTo>
                  <a:pt x="58547" y="264541"/>
                </a:moveTo>
                <a:lnTo>
                  <a:pt x="12" y="264541"/>
                </a:lnTo>
                <a:lnTo>
                  <a:pt x="12" y="323075"/>
                </a:lnTo>
                <a:lnTo>
                  <a:pt x="58547" y="323075"/>
                </a:lnTo>
                <a:lnTo>
                  <a:pt x="58547" y="264541"/>
                </a:lnTo>
                <a:close/>
              </a:path>
              <a:path w="59054" h="499744">
                <a:moveTo>
                  <a:pt x="58547" y="176364"/>
                </a:moveTo>
                <a:lnTo>
                  <a:pt x="12" y="176364"/>
                </a:lnTo>
                <a:lnTo>
                  <a:pt x="12" y="234899"/>
                </a:lnTo>
                <a:lnTo>
                  <a:pt x="58547" y="234899"/>
                </a:lnTo>
                <a:lnTo>
                  <a:pt x="58547" y="176364"/>
                </a:lnTo>
                <a:close/>
              </a:path>
              <a:path w="59054" h="499744">
                <a:moveTo>
                  <a:pt x="58547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47" y="146710"/>
                </a:lnTo>
                <a:lnTo>
                  <a:pt x="58547" y="88176"/>
                </a:lnTo>
                <a:close/>
              </a:path>
              <a:path w="59054" h="499744">
                <a:moveTo>
                  <a:pt x="58547" y="0"/>
                </a:moveTo>
                <a:lnTo>
                  <a:pt x="12" y="0"/>
                </a:lnTo>
                <a:lnTo>
                  <a:pt x="12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40467" y="3991038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4" h="58801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588010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58801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58801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58801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58801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58801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27132" y="728382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4" h="588010">
                <a:moveTo>
                  <a:pt x="58547" y="529082"/>
                </a:moveTo>
                <a:lnTo>
                  <a:pt x="12" y="529082"/>
                </a:lnTo>
                <a:lnTo>
                  <a:pt x="12" y="587616"/>
                </a:lnTo>
                <a:lnTo>
                  <a:pt x="58547" y="587616"/>
                </a:lnTo>
                <a:lnTo>
                  <a:pt x="58547" y="529082"/>
                </a:lnTo>
                <a:close/>
              </a:path>
              <a:path w="59054" h="588010">
                <a:moveTo>
                  <a:pt x="58547" y="352729"/>
                </a:moveTo>
                <a:lnTo>
                  <a:pt x="12" y="352729"/>
                </a:lnTo>
                <a:lnTo>
                  <a:pt x="12" y="411264"/>
                </a:lnTo>
                <a:lnTo>
                  <a:pt x="58547" y="411264"/>
                </a:lnTo>
                <a:lnTo>
                  <a:pt x="58547" y="352729"/>
                </a:lnTo>
                <a:close/>
              </a:path>
              <a:path w="59054" h="588010">
                <a:moveTo>
                  <a:pt x="58547" y="264541"/>
                </a:moveTo>
                <a:lnTo>
                  <a:pt x="12" y="264541"/>
                </a:lnTo>
                <a:lnTo>
                  <a:pt x="12" y="323075"/>
                </a:lnTo>
                <a:lnTo>
                  <a:pt x="58547" y="323075"/>
                </a:lnTo>
                <a:lnTo>
                  <a:pt x="58547" y="264541"/>
                </a:lnTo>
                <a:close/>
              </a:path>
              <a:path w="59054" h="588010">
                <a:moveTo>
                  <a:pt x="58547" y="176364"/>
                </a:moveTo>
                <a:lnTo>
                  <a:pt x="12" y="176364"/>
                </a:lnTo>
                <a:lnTo>
                  <a:pt x="12" y="234899"/>
                </a:lnTo>
                <a:lnTo>
                  <a:pt x="58547" y="234899"/>
                </a:lnTo>
                <a:lnTo>
                  <a:pt x="58547" y="176364"/>
                </a:lnTo>
                <a:close/>
              </a:path>
              <a:path w="59054" h="588010">
                <a:moveTo>
                  <a:pt x="58547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47" y="146710"/>
                </a:lnTo>
                <a:lnTo>
                  <a:pt x="58547" y="88176"/>
                </a:lnTo>
                <a:close/>
              </a:path>
              <a:path w="59054" h="588010">
                <a:moveTo>
                  <a:pt x="58547" y="0"/>
                </a:moveTo>
                <a:lnTo>
                  <a:pt x="12" y="0"/>
                </a:lnTo>
                <a:lnTo>
                  <a:pt x="12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  <a:path w="59054" h="588010">
                <a:moveTo>
                  <a:pt x="58559" y="440918"/>
                </a:moveTo>
                <a:lnTo>
                  <a:pt x="12" y="440918"/>
                </a:lnTo>
                <a:lnTo>
                  <a:pt x="12" y="499440"/>
                </a:lnTo>
                <a:lnTo>
                  <a:pt x="58559" y="499440"/>
                </a:lnTo>
                <a:lnTo>
                  <a:pt x="58559" y="440918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27144" y="1521993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47"/>
                </a:lnTo>
                <a:lnTo>
                  <a:pt x="58534" y="58547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27144" y="1786546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27144" y="3991038"/>
            <a:ext cx="59055" cy="499745"/>
          </a:xfrm>
          <a:custGeom>
            <a:avLst/>
            <a:gdLst/>
            <a:ahLst/>
            <a:cxnLst/>
            <a:rect l="l" t="t" r="r" b="b"/>
            <a:pathLst>
              <a:path w="59054" h="499745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499745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499745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499745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499745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49974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3822" y="728382"/>
            <a:ext cx="59055" cy="1381760"/>
          </a:xfrm>
          <a:custGeom>
            <a:avLst/>
            <a:gdLst/>
            <a:ahLst/>
            <a:cxnLst/>
            <a:rect l="l" t="t" r="r" b="b"/>
            <a:pathLst>
              <a:path w="59054" h="1381760">
                <a:moveTo>
                  <a:pt x="58534" y="1322692"/>
                </a:moveTo>
                <a:lnTo>
                  <a:pt x="0" y="1322692"/>
                </a:lnTo>
                <a:lnTo>
                  <a:pt x="0" y="1381239"/>
                </a:lnTo>
                <a:lnTo>
                  <a:pt x="58534" y="1381239"/>
                </a:lnTo>
                <a:lnTo>
                  <a:pt x="58534" y="1322692"/>
                </a:lnTo>
                <a:close/>
              </a:path>
              <a:path w="59054" h="1381760">
                <a:moveTo>
                  <a:pt x="58534" y="1234528"/>
                </a:moveTo>
                <a:lnTo>
                  <a:pt x="0" y="1234528"/>
                </a:lnTo>
                <a:lnTo>
                  <a:pt x="0" y="1293063"/>
                </a:lnTo>
                <a:lnTo>
                  <a:pt x="58534" y="1293063"/>
                </a:lnTo>
                <a:lnTo>
                  <a:pt x="58534" y="1234528"/>
                </a:lnTo>
                <a:close/>
              </a:path>
              <a:path w="59054" h="1381760">
                <a:moveTo>
                  <a:pt x="58534" y="1146352"/>
                </a:moveTo>
                <a:lnTo>
                  <a:pt x="0" y="1146352"/>
                </a:lnTo>
                <a:lnTo>
                  <a:pt x="0" y="1204874"/>
                </a:lnTo>
                <a:lnTo>
                  <a:pt x="58534" y="1204874"/>
                </a:lnTo>
                <a:lnTo>
                  <a:pt x="58534" y="1146352"/>
                </a:lnTo>
                <a:close/>
              </a:path>
              <a:path w="59054" h="1381760">
                <a:moveTo>
                  <a:pt x="58534" y="1058164"/>
                </a:moveTo>
                <a:lnTo>
                  <a:pt x="0" y="1058164"/>
                </a:lnTo>
                <a:lnTo>
                  <a:pt x="0" y="1116698"/>
                </a:lnTo>
                <a:lnTo>
                  <a:pt x="58534" y="1116698"/>
                </a:lnTo>
                <a:lnTo>
                  <a:pt x="58534" y="1058164"/>
                </a:lnTo>
                <a:close/>
              </a:path>
              <a:path w="59054" h="1381760">
                <a:moveTo>
                  <a:pt x="58534" y="969987"/>
                </a:moveTo>
                <a:lnTo>
                  <a:pt x="0" y="969987"/>
                </a:lnTo>
                <a:lnTo>
                  <a:pt x="0" y="1028522"/>
                </a:lnTo>
                <a:lnTo>
                  <a:pt x="58534" y="1028522"/>
                </a:lnTo>
                <a:lnTo>
                  <a:pt x="58534" y="969987"/>
                </a:lnTo>
                <a:close/>
              </a:path>
              <a:path w="59054" h="1381760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381760">
                <a:moveTo>
                  <a:pt x="58534" y="793610"/>
                </a:moveTo>
                <a:lnTo>
                  <a:pt x="0" y="793610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10"/>
                </a:lnTo>
                <a:close/>
              </a:path>
              <a:path w="59054" h="1381760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1381760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4" h="1381760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138176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  <a:path w="59054" h="1381760">
                <a:moveTo>
                  <a:pt x="58547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47" y="763981"/>
                </a:lnTo>
                <a:lnTo>
                  <a:pt x="58547" y="705446"/>
                </a:lnTo>
                <a:close/>
              </a:path>
              <a:path w="59054" h="1381760">
                <a:moveTo>
                  <a:pt x="58547" y="440918"/>
                </a:moveTo>
                <a:lnTo>
                  <a:pt x="0" y="440918"/>
                </a:lnTo>
                <a:lnTo>
                  <a:pt x="0" y="499440"/>
                </a:lnTo>
                <a:lnTo>
                  <a:pt x="58547" y="499440"/>
                </a:lnTo>
                <a:lnTo>
                  <a:pt x="58547" y="440918"/>
                </a:lnTo>
                <a:close/>
              </a:path>
              <a:path w="59054" h="1381760">
                <a:moveTo>
                  <a:pt x="58547" y="264541"/>
                </a:moveTo>
                <a:lnTo>
                  <a:pt x="12" y="264541"/>
                </a:lnTo>
                <a:lnTo>
                  <a:pt x="12" y="323075"/>
                </a:lnTo>
                <a:lnTo>
                  <a:pt x="58547" y="323075"/>
                </a:lnTo>
                <a:lnTo>
                  <a:pt x="58547" y="264541"/>
                </a:lnTo>
                <a:close/>
              </a:path>
              <a:path w="59054" h="1381760">
                <a:moveTo>
                  <a:pt x="58547" y="176364"/>
                </a:moveTo>
                <a:lnTo>
                  <a:pt x="12" y="176364"/>
                </a:lnTo>
                <a:lnTo>
                  <a:pt x="12" y="234899"/>
                </a:lnTo>
                <a:lnTo>
                  <a:pt x="58547" y="234899"/>
                </a:lnTo>
                <a:lnTo>
                  <a:pt x="58547" y="176364"/>
                </a:lnTo>
                <a:close/>
              </a:path>
              <a:path w="59054" h="1381760">
                <a:moveTo>
                  <a:pt x="58547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47" y="146710"/>
                </a:lnTo>
                <a:lnTo>
                  <a:pt x="58547" y="88176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3822" y="3991038"/>
            <a:ext cx="59055" cy="499745"/>
          </a:xfrm>
          <a:custGeom>
            <a:avLst/>
            <a:gdLst/>
            <a:ahLst/>
            <a:cxnLst/>
            <a:rect l="l" t="t" r="r" b="b"/>
            <a:pathLst>
              <a:path w="59054" h="499745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499745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499745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499745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499745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49974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00499" y="816558"/>
            <a:ext cx="59055" cy="1205230"/>
          </a:xfrm>
          <a:custGeom>
            <a:avLst/>
            <a:gdLst/>
            <a:ahLst/>
            <a:cxnLst/>
            <a:rect l="l" t="t" r="r" b="b"/>
            <a:pathLst>
              <a:path w="59054" h="1205230">
                <a:moveTo>
                  <a:pt x="58547" y="1146352"/>
                </a:moveTo>
                <a:lnTo>
                  <a:pt x="12" y="1146352"/>
                </a:lnTo>
                <a:lnTo>
                  <a:pt x="12" y="1204887"/>
                </a:lnTo>
                <a:lnTo>
                  <a:pt x="58547" y="1204887"/>
                </a:lnTo>
                <a:lnTo>
                  <a:pt x="58547" y="1146352"/>
                </a:lnTo>
                <a:close/>
              </a:path>
              <a:path w="59054" h="1205230">
                <a:moveTo>
                  <a:pt x="58547" y="1058176"/>
                </a:moveTo>
                <a:lnTo>
                  <a:pt x="12" y="1058176"/>
                </a:lnTo>
                <a:lnTo>
                  <a:pt x="12" y="1116698"/>
                </a:lnTo>
                <a:lnTo>
                  <a:pt x="58547" y="1116698"/>
                </a:lnTo>
                <a:lnTo>
                  <a:pt x="58547" y="1058176"/>
                </a:lnTo>
                <a:close/>
              </a:path>
              <a:path w="59054" h="1205230">
                <a:moveTo>
                  <a:pt x="58547" y="969987"/>
                </a:moveTo>
                <a:lnTo>
                  <a:pt x="12" y="969987"/>
                </a:lnTo>
                <a:lnTo>
                  <a:pt x="12" y="1028522"/>
                </a:lnTo>
                <a:lnTo>
                  <a:pt x="58547" y="1028522"/>
                </a:lnTo>
                <a:lnTo>
                  <a:pt x="58547" y="969987"/>
                </a:lnTo>
                <a:close/>
              </a:path>
              <a:path w="59054" h="1205230">
                <a:moveTo>
                  <a:pt x="58547" y="881811"/>
                </a:moveTo>
                <a:lnTo>
                  <a:pt x="12" y="881811"/>
                </a:lnTo>
                <a:lnTo>
                  <a:pt x="12" y="940346"/>
                </a:lnTo>
                <a:lnTo>
                  <a:pt x="58547" y="940346"/>
                </a:lnTo>
                <a:lnTo>
                  <a:pt x="58547" y="881811"/>
                </a:lnTo>
                <a:close/>
              </a:path>
              <a:path w="59054" h="1205230">
                <a:moveTo>
                  <a:pt x="58547" y="793623"/>
                </a:moveTo>
                <a:lnTo>
                  <a:pt x="12" y="793623"/>
                </a:lnTo>
                <a:lnTo>
                  <a:pt x="12" y="852157"/>
                </a:lnTo>
                <a:lnTo>
                  <a:pt x="58547" y="852157"/>
                </a:lnTo>
                <a:lnTo>
                  <a:pt x="58547" y="793623"/>
                </a:lnTo>
                <a:close/>
              </a:path>
              <a:path w="59054" h="1205230">
                <a:moveTo>
                  <a:pt x="58547" y="705434"/>
                </a:moveTo>
                <a:lnTo>
                  <a:pt x="12" y="705434"/>
                </a:lnTo>
                <a:lnTo>
                  <a:pt x="12" y="763981"/>
                </a:lnTo>
                <a:lnTo>
                  <a:pt x="58547" y="763981"/>
                </a:lnTo>
                <a:lnTo>
                  <a:pt x="58547" y="705434"/>
                </a:lnTo>
                <a:close/>
              </a:path>
              <a:path w="59054" h="1205230">
                <a:moveTo>
                  <a:pt x="58547" y="617270"/>
                </a:moveTo>
                <a:lnTo>
                  <a:pt x="0" y="617270"/>
                </a:lnTo>
                <a:lnTo>
                  <a:pt x="0" y="675805"/>
                </a:lnTo>
                <a:lnTo>
                  <a:pt x="58547" y="675805"/>
                </a:lnTo>
                <a:lnTo>
                  <a:pt x="58547" y="617270"/>
                </a:lnTo>
                <a:close/>
              </a:path>
              <a:path w="59054" h="1205230">
                <a:moveTo>
                  <a:pt x="58547" y="529082"/>
                </a:moveTo>
                <a:lnTo>
                  <a:pt x="12" y="529082"/>
                </a:lnTo>
                <a:lnTo>
                  <a:pt x="12" y="587616"/>
                </a:lnTo>
                <a:lnTo>
                  <a:pt x="58547" y="587616"/>
                </a:lnTo>
                <a:lnTo>
                  <a:pt x="58547" y="529082"/>
                </a:lnTo>
                <a:close/>
              </a:path>
              <a:path w="59054" h="1205230">
                <a:moveTo>
                  <a:pt x="58547" y="440905"/>
                </a:moveTo>
                <a:lnTo>
                  <a:pt x="12" y="440905"/>
                </a:lnTo>
                <a:lnTo>
                  <a:pt x="12" y="499440"/>
                </a:lnTo>
                <a:lnTo>
                  <a:pt x="58547" y="499440"/>
                </a:lnTo>
                <a:lnTo>
                  <a:pt x="58547" y="440905"/>
                </a:lnTo>
                <a:close/>
              </a:path>
              <a:path w="59054" h="1205230">
                <a:moveTo>
                  <a:pt x="58547" y="264553"/>
                </a:moveTo>
                <a:lnTo>
                  <a:pt x="12" y="264553"/>
                </a:lnTo>
                <a:lnTo>
                  <a:pt x="12" y="323088"/>
                </a:lnTo>
                <a:lnTo>
                  <a:pt x="58547" y="323088"/>
                </a:lnTo>
                <a:lnTo>
                  <a:pt x="58547" y="264553"/>
                </a:lnTo>
                <a:close/>
              </a:path>
              <a:path w="59054" h="1205230">
                <a:moveTo>
                  <a:pt x="58547" y="176364"/>
                </a:moveTo>
                <a:lnTo>
                  <a:pt x="12" y="176364"/>
                </a:lnTo>
                <a:lnTo>
                  <a:pt x="12" y="234899"/>
                </a:lnTo>
                <a:lnTo>
                  <a:pt x="58547" y="234899"/>
                </a:lnTo>
                <a:lnTo>
                  <a:pt x="58547" y="176364"/>
                </a:lnTo>
                <a:close/>
              </a:path>
              <a:path w="59054" h="1205230">
                <a:moveTo>
                  <a:pt x="58547" y="88188"/>
                </a:moveTo>
                <a:lnTo>
                  <a:pt x="12" y="88188"/>
                </a:lnTo>
                <a:lnTo>
                  <a:pt x="12" y="146723"/>
                </a:lnTo>
                <a:lnTo>
                  <a:pt x="58547" y="146723"/>
                </a:lnTo>
                <a:lnTo>
                  <a:pt x="58547" y="88188"/>
                </a:lnTo>
                <a:close/>
              </a:path>
              <a:path w="59054" h="1205230">
                <a:moveTo>
                  <a:pt x="58547" y="0"/>
                </a:moveTo>
                <a:lnTo>
                  <a:pt x="0" y="0"/>
                </a:lnTo>
                <a:lnTo>
                  <a:pt x="0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  <a:path w="59054" h="1205230">
                <a:moveTo>
                  <a:pt x="58559" y="352742"/>
                </a:moveTo>
                <a:lnTo>
                  <a:pt x="12" y="352742"/>
                </a:lnTo>
                <a:lnTo>
                  <a:pt x="12" y="411264"/>
                </a:lnTo>
                <a:lnTo>
                  <a:pt x="58559" y="411264"/>
                </a:lnTo>
                <a:lnTo>
                  <a:pt x="58559" y="352742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00512" y="407922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87189" y="904747"/>
            <a:ext cx="59055" cy="1028700"/>
          </a:xfrm>
          <a:custGeom>
            <a:avLst/>
            <a:gdLst/>
            <a:ahLst/>
            <a:cxnLst/>
            <a:rect l="l" t="t" r="r" b="b"/>
            <a:pathLst>
              <a:path w="59054" h="1028700">
                <a:moveTo>
                  <a:pt x="58534" y="969987"/>
                </a:moveTo>
                <a:lnTo>
                  <a:pt x="0" y="969987"/>
                </a:lnTo>
                <a:lnTo>
                  <a:pt x="0" y="1028509"/>
                </a:lnTo>
                <a:lnTo>
                  <a:pt x="58534" y="1028509"/>
                </a:lnTo>
                <a:lnTo>
                  <a:pt x="58534" y="969987"/>
                </a:lnTo>
                <a:close/>
              </a:path>
              <a:path w="59054" h="1028700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028700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1028700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1028700">
                <a:moveTo>
                  <a:pt x="58534" y="617245"/>
                </a:moveTo>
                <a:lnTo>
                  <a:pt x="0" y="617245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45"/>
                </a:lnTo>
                <a:close/>
              </a:path>
              <a:path w="59054" h="1028700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102870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1028700">
                <a:moveTo>
                  <a:pt x="58534" y="264553"/>
                </a:moveTo>
                <a:lnTo>
                  <a:pt x="0" y="264553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53"/>
                </a:lnTo>
                <a:close/>
              </a:path>
              <a:path w="59054" h="102870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102870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02870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  <a:path w="59054" h="1028700">
                <a:moveTo>
                  <a:pt x="58547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47" y="587616"/>
                </a:lnTo>
                <a:lnTo>
                  <a:pt x="58547" y="529082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87189" y="407922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73867" y="728382"/>
            <a:ext cx="318770" cy="1205230"/>
          </a:xfrm>
          <a:custGeom>
            <a:avLst/>
            <a:gdLst/>
            <a:ahLst/>
            <a:cxnLst/>
            <a:rect l="l" t="t" r="r" b="b"/>
            <a:pathLst>
              <a:path w="318770" h="1205230">
                <a:moveTo>
                  <a:pt x="58534" y="1058164"/>
                </a:moveTo>
                <a:lnTo>
                  <a:pt x="12" y="1058164"/>
                </a:lnTo>
                <a:lnTo>
                  <a:pt x="12" y="1116698"/>
                </a:lnTo>
                <a:lnTo>
                  <a:pt x="58534" y="1116698"/>
                </a:lnTo>
                <a:lnTo>
                  <a:pt x="58534" y="1058164"/>
                </a:lnTo>
                <a:close/>
              </a:path>
              <a:path w="318770" h="1205230">
                <a:moveTo>
                  <a:pt x="58534" y="969987"/>
                </a:moveTo>
                <a:lnTo>
                  <a:pt x="12" y="969987"/>
                </a:lnTo>
                <a:lnTo>
                  <a:pt x="12" y="1028522"/>
                </a:lnTo>
                <a:lnTo>
                  <a:pt x="58534" y="1028522"/>
                </a:lnTo>
                <a:lnTo>
                  <a:pt x="58534" y="969987"/>
                </a:lnTo>
                <a:close/>
              </a:path>
              <a:path w="318770" h="1205230">
                <a:moveTo>
                  <a:pt x="58534" y="881799"/>
                </a:moveTo>
                <a:lnTo>
                  <a:pt x="12" y="881799"/>
                </a:lnTo>
                <a:lnTo>
                  <a:pt x="12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318770" h="1205230">
                <a:moveTo>
                  <a:pt x="58534" y="793610"/>
                </a:moveTo>
                <a:lnTo>
                  <a:pt x="12" y="793610"/>
                </a:lnTo>
                <a:lnTo>
                  <a:pt x="12" y="852157"/>
                </a:lnTo>
                <a:lnTo>
                  <a:pt x="58534" y="852157"/>
                </a:lnTo>
                <a:lnTo>
                  <a:pt x="58534" y="793610"/>
                </a:lnTo>
                <a:close/>
              </a:path>
              <a:path w="318770" h="1205230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318770" h="1205230">
                <a:moveTo>
                  <a:pt x="58534" y="617258"/>
                </a:moveTo>
                <a:lnTo>
                  <a:pt x="12" y="617258"/>
                </a:lnTo>
                <a:lnTo>
                  <a:pt x="12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318770" h="1205230">
                <a:moveTo>
                  <a:pt x="58534" y="529082"/>
                </a:moveTo>
                <a:lnTo>
                  <a:pt x="12" y="529082"/>
                </a:lnTo>
                <a:lnTo>
                  <a:pt x="12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318770" h="1205230">
                <a:moveTo>
                  <a:pt x="58534" y="440918"/>
                </a:moveTo>
                <a:lnTo>
                  <a:pt x="12" y="440918"/>
                </a:lnTo>
                <a:lnTo>
                  <a:pt x="12" y="499440"/>
                </a:lnTo>
                <a:lnTo>
                  <a:pt x="58534" y="499440"/>
                </a:lnTo>
                <a:lnTo>
                  <a:pt x="58534" y="440918"/>
                </a:lnTo>
                <a:close/>
              </a:path>
              <a:path w="318770" h="1205230">
                <a:moveTo>
                  <a:pt x="58534" y="352729"/>
                </a:moveTo>
                <a:lnTo>
                  <a:pt x="12" y="352729"/>
                </a:lnTo>
                <a:lnTo>
                  <a:pt x="12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318770" h="1205230">
                <a:moveTo>
                  <a:pt x="58534" y="264541"/>
                </a:moveTo>
                <a:lnTo>
                  <a:pt x="12" y="264541"/>
                </a:lnTo>
                <a:lnTo>
                  <a:pt x="12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318770" h="1205230">
                <a:moveTo>
                  <a:pt x="58534" y="176364"/>
                </a:moveTo>
                <a:lnTo>
                  <a:pt x="12" y="176364"/>
                </a:lnTo>
                <a:lnTo>
                  <a:pt x="12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318770" h="120523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318770" h="1205230">
                <a:moveTo>
                  <a:pt x="145199" y="969987"/>
                </a:moveTo>
                <a:lnTo>
                  <a:pt x="86677" y="969987"/>
                </a:lnTo>
                <a:lnTo>
                  <a:pt x="86677" y="1028522"/>
                </a:lnTo>
                <a:lnTo>
                  <a:pt x="145199" y="1028522"/>
                </a:lnTo>
                <a:lnTo>
                  <a:pt x="145199" y="969987"/>
                </a:lnTo>
                <a:close/>
              </a:path>
              <a:path w="318770" h="1205230">
                <a:moveTo>
                  <a:pt x="145199" y="881799"/>
                </a:moveTo>
                <a:lnTo>
                  <a:pt x="86677" y="881799"/>
                </a:lnTo>
                <a:lnTo>
                  <a:pt x="86677" y="940333"/>
                </a:lnTo>
                <a:lnTo>
                  <a:pt x="145199" y="940333"/>
                </a:lnTo>
                <a:lnTo>
                  <a:pt x="145199" y="881799"/>
                </a:lnTo>
                <a:close/>
              </a:path>
              <a:path w="318770" h="1205230">
                <a:moveTo>
                  <a:pt x="145199" y="793610"/>
                </a:moveTo>
                <a:lnTo>
                  <a:pt x="86677" y="793610"/>
                </a:lnTo>
                <a:lnTo>
                  <a:pt x="86677" y="852157"/>
                </a:lnTo>
                <a:lnTo>
                  <a:pt x="145199" y="852157"/>
                </a:lnTo>
                <a:lnTo>
                  <a:pt x="145199" y="793610"/>
                </a:lnTo>
                <a:close/>
              </a:path>
              <a:path w="318770" h="1205230">
                <a:moveTo>
                  <a:pt x="145199" y="617258"/>
                </a:moveTo>
                <a:lnTo>
                  <a:pt x="86677" y="617258"/>
                </a:lnTo>
                <a:lnTo>
                  <a:pt x="86677" y="675792"/>
                </a:lnTo>
                <a:lnTo>
                  <a:pt x="145199" y="675792"/>
                </a:lnTo>
                <a:lnTo>
                  <a:pt x="145199" y="617258"/>
                </a:lnTo>
                <a:close/>
              </a:path>
              <a:path w="318770" h="1205230">
                <a:moveTo>
                  <a:pt x="145199" y="529082"/>
                </a:moveTo>
                <a:lnTo>
                  <a:pt x="86677" y="529082"/>
                </a:lnTo>
                <a:lnTo>
                  <a:pt x="86677" y="587616"/>
                </a:lnTo>
                <a:lnTo>
                  <a:pt x="145199" y="587616"/>
                </a:lnTo>
                <a:lnTo>
                  <a:pt x="145199" y="529082"/>
                </a:lnTo>
                <a:close/>
              </a:path>
              <a:path w="318770" h="1205230">
                <a:moveTo>
                  <a:pt x="145199" y="352729"/>
                </a:moveTo>
                <a:lnTo>
                  <a:pt x="86677" y="352729"/>
                </a:lnTo>
                <a:lnTo>
                  <a:pt x="86677" y="411264"/>
                </a:lnTo>
                <a:lnTo>
                  <a:pt x="145199" y="411264"/>
                </a:lnTo>
                <a:lnTo>
                  <a:pt x="145199" y="352729"/>
                </a:lnTo>
                <a:close/>
              </a:path>
              <a:path w="318770" h="1205230">
                <a:moveTo>
                  <a:pt x="145224" y="705446"/>
                </a:moveTo>
                <a:lnTo>
                  <a:pt x="86677" y="705446"/>
                </a:lnTo>
                <a:lnTo>
                  <a:pt x="86677" y="763981"/>
                </a:lnTo>
                <a:lnTo>
                  <a:pt x="145224" y="763981"/>
                </a:lnTo>
                <a:lnTo>
                  <a:pt x="145224" y="705446"/>
                </a:lnTo>
                <a:close/>
              </a:path>
              <a:path w="318770" h="1205230">
                <a:moveTo>
                  <a:pt x="145224" y="440918"/>
                </a:moveTo>
                <a:lnTo>
                  <a:pt x="86677" y="440918"/>
                </a:lnTo>
                <a:lnTo>
                  <a:pt x="86677" y="499440"/>
                </a:lnTo>
                <a:lnTo>
                  <a:pt x="145224" y="499440"/>
                </a:lnTo>
                <a:lnTo>
                  <a:pt x="145224" y="440918"/>
                </a:lnTo>
                <a:close/>
              </a:path>
              <a:path w="318770" h="1205230">
                <a:moveTo>
                  <a:pt x="145224" y="264541"/>
                </a:moveTo>
                <a:lnTo>
                  <a:pt x="86690" y="264541"/>
                </a:lnTo>
                <a:lnTo>
                  <a:pt x="86690" y="323075"/>
                </a:lnTo>
                <a:lnTo>
                  <a:pt x="145224" y="323075"/>
                </a:lnTo>
                <a:lnTo>
                  <a:pt x="145224" y="264541"/>
                </a:lnTo>
                <a:close/>
              </a:path>
              <a:path w="318770" h="1205230">
                <a:moveTo>
                  <a:pt x="145224" y="176364"/>
                </a:moveTo>
                <a:lnTo>
                  <a:pt x="86690" y="176364"/>
                </a:lnTo>
                <a:lnTo>
                  <a:pt x="86690" y="234899"/>
                </a:lnTo>
                <a:lnTo>
                  <a:pt x="145224" y="234899"/>
                </a:lnTo>
                <a:lnTo>
                  <a:pt x="145224" y="176364"/>
                </a:lnTo>
                <a:close/>
              </a:path>
              <a:path w="318770" h="1205230">
                <a:moveTo>
                  <a:pt x="145224" y="88176"/>
                </a:moveTo>
                <a:lnTo>
                  <a:pt x="86677" y="88176"/>
                </a:lnTo>
                <a:lnTo>
                  <a:pt x="86677" y="146710"/>
                </a:lnTo>
                <a:lnTo>
                  <a:pt x="145224" y="146710"/>
                </a:lnTo>
                <a:lnTo>
                  <a:pt x="145224" y="88176"/>
                </a:lnTo>
                <a:close/>
              </a:path>
              <a:path w="318770" h="1205230">
                <a:moveTo>
                  <a:pt x="231902" y="969987"/>
                </a:moveTo>
                <a:lnTo>
                  <a:pt x="173367" y="969987"/>
                </a:lnTo>
                <a:lnTo>
                  <a:pt x="173367" y="1028522"/>
                </a:lnTo>
                <a:lnTo>
                  <a:pt x="231902" y="1028522"/>
                </a:lnTo>
                <a:lnTo>
                  <a:pt x="231902" y="969987"/>
                </a:lnTo>
                <a:close/>
              </a:path>
              <a:path w="318770" h="1205230">
                <a:moveTo>
                  <a:pt x="231902" y="881799"/>
                </a:moveTo>
                <a:lnTo>
                  <a:pt x="173367" y="881799"/>
                </a:lnTo>
                <a:lnTo>
                  <a:pt x="173367" y="940333"/>
                </a:lnTo>
                <a:lnTo>
                  <a:pt x="231902" y="940333"/>
                </a:lnTo>
                <a:lnTo>
                  <a:pt x="231902" y="881799"/>
                </a:lnTo>
                <a:close/>
              </a:path>
              <a:path w="318770" h="1205230">
                <a:moveTo>
                  <a:pt x="231902" y="793610"/>
                </a:moveTo>
                <a:lnTo>
                  <a:pt x="173367" y="793610"/>
                </a:lnTo>
                <a:lnTo>
                  <a:pt x="173367" y="852157"/>
                </a:lnTo>
                <a:lnTo>
                  <a:pt x="231902" y="852157"/>
                </a:lnTo>
                <a:lnTo>
                  <a:pt x="231902" y="793610"/>
                </a:lnTo>
                <a:close/>
              </a:path>
              <a:path w="318770" h="1205230">
                <a:moveTo>
                  <a:pt x="231902" y="705446"/>
                </a:moveTo>
                <a:lnTo>
                  <a:pt x="173355" y="705446"/>
                </a:lnTo>
                <a:lnTo>
                  <a:pt x="173355" y="763981"/>
                </a:lnTo>
                <a:lnTo>
                  <a:pt x="231902" y="763981"/>
                </a:lnTo>
                <a:lnTo>
                  <a:pt x="231902" y="705446"/>
                </a:lnTo>
                <a:close/>
              </a:path>
              <a:path w="318770" h="1205230">
                <a:moveTo>
                  <a:pt x="231902" y="617258"/>
                </a:moveTo>
                <a:lnTo>
                  <a:pt x="173367" y="617258"/>
                </a:lnTo>
                <a:lnTo>
                  <a:pt x="173367" y="675792"/>
                </a:lnTo>
                <a:lnTo>
                  <a:pt x="231902" y="675792"/>
                </a:lnTo>
                <a:lnTo>
                  <a:pt x="231902" y="617258"/>
                </a:lnTo>
                <a:close/>
              </a:path>
              <a:path w="318770" h="1205230">
                <a:moveTo>
                  <a:pt x="231902" y="529082"/>
                </a:moveTo>
                <a:lnTo>
                  <a:pt x="173367" y="529082"/>
                </a:lnTo>
                <a:lnTo>
                  <a:pt x="173367" y="587616"/>
                </a:lnTo>
                <a:lnTo>
                  <a:pt x="231902" y="587616"/>
                </a:lnTo>
                <a:lnTo>
                  <a:pt x="231902" y="529082"/>
                </a:lnTo>
                <a:close/>
              </a:path>
              <a:path w="318770" h="1205230">
                <a:moveTo>
                  <a:pt x="231902" y="352729"/>
                </a:moveTo>
                <a:lnTo>
                  <a:pt x="173367" y="352729"/>
                </a:lnTo>
                <a:lnTo>
                  <a:pt x="173367" y="411264"/>
                </a:lnTo>
                <a:lnTo>
                  <a:pt x="231902" y="411264"/>
                </a:lnTo>
                <a:lnTo>
                  <a:pt x="231902" y="352729"/>
                </a:lnTo>
                <a:close/>
              </a:path>
              <a:path w="318770" h="1205230">
                <a:moveTo>
                  <a:pt x="231902" y="264541"/>
                </a:moveTo>
                <a:lnTo>
                  <a:pt x="173367" y="264541"/>
                </a:lnTo>
                <a:lnTo>
                  <a:pt x="173367" y="323075"/>
                </a:lnTo>
                <a:lnTo>
                  <a:pt x="231902" y="323075"/>
                </a:lnTo>
                <a:lnTo>
                  <a:pt x="231902" y="264541"/>
                </a:lnTo>
                <a:close/>
              </a:path>
              <a:path w="318770" h="1205230">
                <a:moveTo>
                  <a:pt x="231902" y="176364"/>
                </a:moveTo>
                <a:lnTo>
                  <a:pt x="173367" y="176364"/>
                </a:lnTo>
                <a:lnTo>
                  <a:pt x="173367" y="234899"/>
                </a:lnTo>
                <a:lnTo>
                  <a:pt x="231902" y="234899"/>
                </a:lnTo>
                <a:lnTo>
                  <a:pt x="231902" y="176364"/>
                </a:lnTo>
                <a:close/>
              </a:path>
              <a:path w="318770" h="1205230">
                <a:moveTo>
                  <a:pt x="231902" y="88176"/>
                </a:moveTo>
                <a:lnTo>
                  <a:pt x="173355" y="88176"/>
                </a:lnTo>
                <a:lnTo>
                  <a:pt x="173355" y="146710"/>
                </a:lnTo>
                <a:lnTo>
                  <a:pt x="231902" y="146710"/>
                </a:lnTo>
                <a:lnTo>
                  <a:pt x="231902" y="88176"/>
                </a:lnTo>
                <a:close/>
              </a:path>
              <a:path w="318770" h="1205230">
                <a:moveTo>
                  <a:pt x="231902" y="0"/>
                </a:moveTo>
                <a:lnTo>
                  <a:pt x="173367" y="0"/>
                </a:lnTo>
                <a:lnTo>
                  <a:pt x="173367" y="58534"/>
                </a:lnTo>
                <a:lnTo>
                  <a:pt x="231902" y="58534"/>
                </a:lnTo>
                <a:lnTo>
                  <a:pt x="231902" y="0"/>
                </a:lnTo>
                <a:close/>
              </a:path>
              <a:path w="318770" h="1205230">
                <a:moveTo>
                  <a:pt x="231914" y="440918"/>
                </a:moveTo>
                <a:lnTo>
                  <a:pt x="173367" y="440918"/>
                </a:lnTo>
                <a:lnTo>
                  <a:pt x="173367" y="499440"/>
                </a:lnTo>
                <a:lnTo>
                  <a:pt x="231914" y="499440"/>
                </a:lnTo>
                <a:lnTo>
                  <a:pt x="231914" y="440918"/>
                </a:lnTo>
                <a:close/>
              </a:path>
              <a:path w="318770" h="1205230">
                <a:moveTo>
                  <a:pt x="318579" y="1146352"/>
                </a:moveTo>
                <a:lnTo>
                  <a:pt x="260045" y="1146352"/>
                </a:lnTo>
                <a:lnTo>
                  <a:pt x="260045" y="1204874"/>
                </a:lnTo>
                <a:lnTo>
                  <a:pt x="318579" y="1204874"/>
                </a:lnTo>
                <a:lnTo>
                  <a:pt x="318579" y="1146352"/>
                </a:lnTo>
                <a:close/>
              </a:path>
              <a:path w="318770" h="1205230">
                <a:moveTo>
                  <a:pt x="318579" y="881799"/>
                </a:moveTo>
                <a:lnTo>
                  <a:pt x="260045" y="881799"/>
                </a:lnTo>
                <a:lnTo>
                  <a:pt x="260045" y="940333"/>
                </a:lnTo>
                <a:lnTo>
                  <a:pt x="318579" y="940333"/>
                </a:lnTo>
                <a:lnTo>
                  <a:pt x="318579" y="881799"/>
                </a:lnTo>
                <a:close/>
              </a:path>
              <a:path w="318770" h="1205230">
                <a:moveTo>
                  <a:pt x="318579" y="617258"/>
                </a:moveTo>
                <a:lnTo>
                  <a:pt x="260045" y="617258"/>
                </a:lnTo>
                <a:lnTo>
                  <a:pt x="260045" y="675792"/>
                </a:lnTo>
                <a:lnTo>
                  <a:pt x="318579" y="675792"/>
                </a:lnTo>
                <a:lnTo>
                  <a:pt x="318579" y="617258"/>
                </a:lnTo>
                <a:close/>
              </a:path>
              <a:path w="318770" h="1205230">
                <a:moveTo>
                  <a:pt x="318579" y="529082"/>
                </a:moveTo>
                <a:lnTo>
                  <a:pt x="260045" y="529082"/>
                </a:lnTo>
                <a:lnTo>
                  <a:pt x="260045" y="587616"/>
                </a:lnTo>
                <a:lnTo>
                  <a:pt x="318579" y="587616"/>
                </a:lnTo>
                <a:lnTo>
                  <a:pt x="318579" y="529082"/>
                </a:lnTo>
                <a:close/>
              </a:path>
              <a:path w="318770" h="1205230">
                <a:moveTo>
                  <a:pt x="318579" y="352729"/>
                </a:moveTo>
                <a:lnTo>
                  <a:pt x="260045" y="352729"/>
                </a:lnTo>
                <a:lnTo>
                  <a:pt x="260045" y="411264"/>
                </a:lnTo>
                <a:lnTo>
                  <a:pt x="318579" y="411264"/>
                </a:lnTo>
                <a:lnTo>
                  <a:pt x="318579" y="352729"/>
                </a:lnTo>
                <a:close/>
              </a:path>
              <a:path w="318770" h="1205230">
                <a:moveTo>
                  <a:pt x="318579" y="264541"/>
                </a:moveTo>
                <a:lnTo>
                  <a:pt x="260045" y="264541"/>
                </a:lnTo>
                <a:lnTo>
                  <a:pt x="260045" y="323075"/>
                </a:lnTo>
                <a:lnTo>
                  <a:pt x="318579" y="323075"/>
                </a:lnTo>
                <a:lnTo>
                  <a:pt x="318579" y="264541"/>
                </a:lnTo>
                <a:close/>
              </a:path>
              <a:path w="318770" h="1205230">
                <a:moveTo>
                  <a:pt x="318579" y="176364"/>
                </a:moveTo>
                <a:lnTo>
                  <a:pt x="260045" y="176364"/>
                </a:lnTo>
                <a:lnTo>
                  <a:pt x="260045" y="234899"/>
                </a:lnTo>
                <a:lnTo>
                  <a:pt x="318579" y="234899"/>
                </a:lnTo>
                <a:lnTo>
                  <a:pt x="318579" y="176364"/>
                </a:lnTo>
                <a:close/>
              </a:path>
              <a:path w="318770" h="1205230">
                <a:moveTo>
                  <a:pt x="318579" y="88176"/>
                </a:moveTo>
                <a:lnTo>
                  <a:pt x="260019" y="88176"/>
                </a:lnTo>
                <a:lnTo>
                  <a:pt x="260019" y="146710"/>
                </a:lnTo>
                <a:lnTo>
                  <a:pt x="318579" y="146710"/>
                </a:lnTo>
                <a:lnTo>
                  <a:pt x="318579" y="88176"/>
                </a:lnTo>
                <a:close/>
              </a:path>
              <a:path w="318770" h="1205230">
                <a:moveTo>
                  <a:pt x="318579" y="0"/>
                </a:moveTo>
                <a:lnTo>
                  <a:pt x="260045" y="0"/>
                </a:lnTo>
                <a:lnTo>
                  <a:pt x="260045" y="58534"/>
                </a:lnTo>
                <a:lnTo>
                  <a:pt x="318579" y="58534"/>
                </a:lnTo>
                <a:lnTo>
                  <a:pt x="318579" y="0"/>
                </a:lnTo>
                <a:close/>
              </a:path>
              <a:path w="318770" h="1205230">
                <a:moveTo>
                  <a:pt x="318592" y="705446"/>
                </a:moveTo>
                <a:lnTo>
                  <a:pt x="260045" y="705446"/>
                </a:lnTo>
                <a:lnTo>
                  <a:pt x="260045" y="763981"/>
                </a:lnTo>
                <a:lnTo>
                  <a:pt x="318592" y="763981"/>
                </a:lnTo>
                <a:lnTo>
                  <a:pt x="318592" y="705446"/>
                </a:lnTo>
                <a:close/>
              </a:path>
              <a:path w="318770" h="1205230">
                <a:moveTo>
                  <a:pt x="318592" y="440918"/>
                </a:moveTo>
                <a:lnTo>
                  <a:pt x="260045" y="440918"/>
                </a:lnTo>
                <a:lnTo>
                  <a:pt x="260045" y="499440"/>
                </a:lnTo>
                <a:lnTo>
                  <a:pt x="318592" y="499440"/>
                </a:lnTo>
                <a:lnTo>
                  <a:pt x="318592" y="440918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33912" y="3373780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20590" y="816558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4" h="588010">
                <a:moveTo>
                  <a:pt x="58547" y="529082"/>
                </a:moveTo>
                <a:lnTo>
                  <a:pt x="12" y="529082"/>
                </a:lnTo>
                <a:lnTo>
                  <a:pt x="12" y="587616"/>
                </a:lnTo>
                <a:lnTo>
                  <a:pt x="58547" y="587616"/>
                </a:lnTo>
                <a:lnTo>
                  <a:pt x="58547" y="529082"/>
                </a:lnTo>
                <a:close/>
              </a:path>
              <a:path w="59054" h="588010">
                <a:moveTo>
                  <a:pt x="58547" y="440905"/>
                </a:moveTo>
                <a:lnTo>
                  <a:pt x="12" y="440905"/>
                </a:lnTo>
                <a:lnTo>
                  <a:pt x="12" y="499440"/>
                </a:lnTo>
                <a:lnTo>
                  <a:pt x="58547" y="499440"/>
                </a:lnTo>
                <a:lnTo>
                  <a:pt x="58547" y="440905"/>
                </a:lnTo>
                <a:close/>
              </a:path>
              <a:path w="59054" h="588010">
                <a:moveTo>
                  <a:pt x="58547" y="352742"/>
                </a:moveTo>
                <a:lnTo>
                  <a:pt x="12" y="352742"/>
                </a:lnTo>
                <a:lnTo>
                  <a:pt x="12" y="411264"/>
                </a:lnTo>
                <a:lnTo>
                  <a:pt x="58547" y="411264"/>
                </a:lnTo>
                <a:lnTo>
                  <a:pt x="58547" y="352742"/>
                </a:lnTo>
                <a:close/>
              </a:path>
              <a:path w="59054" h="588010">
                <a:moveTo>
                  <a:pt x="58547" y="264553"/>
                </a:moveTo>
                <a:lnTo>
                  <a:pt x="12" y="264553"/>
                </a:lnTo>
                <a:lnTo>
                  <a:pt x="12" y="323088"/>
                </a:lnTo>
                <a:lnTo>
                  <a:pt x="58547" y="323088"/>
                </a:lnTo>
                <a:lnTo>
                  <a:pt x="58547" y="264553"/>
                </a:lnTo>
                <a:close/>
              </a:path>
              <a:path w="59054" h="588010">
                <a:moveTo>
                  <a:pt x="58547" y="176364"/>
                </a:moveTo>
                <a:lnTo>
                  <a:pt x="12" y="176364"/>
                </a:lnTo>
                <a:lnTo>
                  <a:pt x="12" y="234899"/>
                </a:lnTo>
                <a:lnTo>
                  <a:pt x="58547" y="234899"/>
                </a:lnTo>
                <a:lnTo>
                  <a:pt x="58547" y="176364"/>
                </a:lnTo>
                <a:close/>
              </a:path>
              <a:path w="59054" h="588010">
                <a:moveTo>
                  <a:pt x="58547" y="88188"/>
                </a:moveTo>
                <a:lnTo>
                  <a:pt x="12" y="88188"/>
                </a:lnTo>
                <a:lnTo>
                  <a:pt x="12" y="146723"/>
                </a:lnTo>
                <a:lnTo>
                  <a:pt x="58547" y="146723"/>
                </a:lnTo>
                <a:lnTo>
                  <a:pt x="58547" y="88188"/>
                </a:lnTo>
                <a:close/>
              </a:path>
              <a:path w="59054" h="588010">
                <a:moveTo>
                  <a:pt x="58547" y="0"/>
                </a:moveTo>
                <a:lnTo>
                  <a:pt x="0" y="0"/>
                </a:lnTo>
                <a:lnTo>
                  <a:pt x="0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20602" y="1874735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20602" y="3285591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4">
                <a:moveTo>
                  <a:pt x="58534" y="264553"/>
                </a:moveTo>
                <a:lnTo>
                  <a:pt x="0" y="264553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53"/>
                </a:lnTo>
                <a:close/>
              </a:path>
              <a:path w="59054" h="323214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323214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32321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07280" y="816558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5">
                <a:moveTo>
                  <a:pt x="58534" y="264553"/>
                </a:moveTo>
                <a:lnTo>
                  <a:pt x="0" y="264553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53"/>
                </a:lnTo>
                <a:close/>
              </a:path>
              <a:path w="59054" h="323215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323215">
                <a:moveTo>
                  <a:pt x="58534" y="88188"/>
                </a:moveTo>
                <a:lnTo>
                  <a:pt x="12" y="88188"/>
                </a:lnTo>
                <a:lnTo>
                  <a:pt x="12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32321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07280" y="18747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07280" y="3109239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4" h="58801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588010">
                <a:moveTo>
                  <a:pt x="58534" y="440905"/>
                </a:moveTo>
                <a:lnTo>
                  <a:pt x="0" y="440905"/>
                </a:lnTo>
                <a:lnTo>
                  <a:pt x="0" y="499440"/>
                </a:lnTo>
                <a:lnTo>
                  <a:pt x="58534" y="499440"/>
                </a:lnTo>
                <a:lnTo>
                  <a:pt x="58534" y="440905"/>
                </a:lnTo>
                <a:close/>
              </a:path>
              <a:path w="59054" h="58801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58801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58801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58801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588010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93957" y="99293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93957" y="231562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93957" y="2756522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93957" y="3021063"/>
            <a:ext cx="59055" cy="764540"/>
          </a:xfrm>
          <a:custGeom>
            <a:avLst/>
            <a:gdLst/>
            <a:ahLst/>
            <a:cxnLst/>
            <a:rect l="l" t="t" r="r" b="b"/>
            <a:pathLst>
              <a:path w="59054" h="764539">
                <a:moveTo>
                  <a:pt x="58534" y="705434"/>
                </a:moveTo>
                <a:lnTo>
                  <a:pt x="0" y="705434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34"/>
                </a:lnTo>
                <a:close/>
              </a:path>
              <a:path w="59054" h="764539">
                <a:moveTo>
                  <a:pt x="58534" y="617245"/>
                </a:moveTo>
                <a:lnTo>
                  <a:pt x="0" y="617245"/>
                </a:lnTo>
                <a:lnTo>
                  <a:pt x="0" y="675779"/>
                </a:lnTo>
                <a:lnTo>
                  <a:pt x="58534" y="675779"/>
                </a:lnTo>
                <a:lnTo>
                  <a:pt x="58534" y="617245"/>
                </a:lnTo>
                <a:close/>
              </a:path>
              <a:path w="59054" h="764539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4" h="764539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764539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764539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764539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764539">
                <a:moveTo>
                  <a:pt x="58534" y="88176"/>
                </a:moveTo>
                <a:lnTo>
                  <a:pt x="0" y="88176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76"/>
                </a:lnTo>
                <a:close/>
              </a:path>
              <a:path w="59054" h="76453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80648" y="2139263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4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323214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323214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32321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80648" y="2668333"/>
            <a:ext cx="59055" cy="1116965"/>
          </a:xfrm>
          <a:custGeom>
            <a:avLst/>
            <a:gdLst/>
            <a:ahLst/>
            <a:cxnLst/>
            <a:rect l="l" t="t" r="r" b="b"/>
            <a:pathLst>
              <a:path w="59054" h="1116964">
                <a:moveTo>
                  <a:pt x="58534" y="1058164"/>
                </a:moveTo>
                <a:lnTo>
                  <a:pt x="0" y="1058164"/>
                </a:lnTo>
                <a:lnTo>
                  <a:pt x="0" y="1116711"/>
                </a:lnTo>
                <a:lnTo>
                  <a:pt x="58534" y="1116711"/>
                </a:lnTo>
                <a:lnTo>
                  <a:pt x="58534" y="1058164"/>
                </a:lnTo>
                <a:close/>
              </a:path>
              <a:path w="59054" h="1116964">
                <a:moveTo>
                  <a:pt x="58534" y="969975"/>
                </a:moveTo>
                <a:lnTo>
                  <a:pt x="0" y="969975"/>
                </a:lnTo>
                <a:lnTo>
                  <a:pt x="0" y="1028509"/>
                </a:lnTo>
                <a:lnTo>
                  <a:pt x="58534" y="1028509"/>
                </a:lnTo>
                <a:lnTo>
                  <a:pt x="58534" y="969975"/>
                </a:lnTo>
                <a:close/>
              </a:path>
              <a:path w="59054" h="1116964">
                <a:moveTo>
                  <a:pt x="58534" y="881811"/>
                </a:moveTo>
                <a:lnTo>
                  <a:pt x="0" y="881811"/>
                </a:lnTo>
                <a:lnTo>
                  <a:pt x="0" y="940346"/>
                </a:lnTo>
                <a:lnTo>
                  <a:pt x="58534" y="940346"/>
                </a:lnTo>
                <a:lnTo>
                  <a:pt x="58534" y="881811"/>
                </a:lnTo>
                <a:close/>
              </a:path>
              <a:path w="59054" h="1116964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1116964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59054" h="1116964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1116964">
                <a:moveTo>
                  <a:pt x="58534" y="529094"/>
                </a:moveTo>
                <a:lnTo>
                  <a:pt x="0" y="529094"/>
                </a:lnTo>
                <a:lnTo>
                  <a:pt x="0" y="587629"/>
                </a:lnTo>
                <a:lnTo>
                  <a:pt x="58534" y="587629"/>
                </a:lnTo>
                <a:lnTo>
                  <a:pt x="58534" y="529094"/>
                </a:lnTo>
                <a:close/>
              </a:path>
              <a:path w="59054" h="1116964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1116964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1116964">
                <a:moveTo>
                  <a:pt x="58534" y="264553"/>
                </a:moveTo>
                <a:lnTo>
                  <a:pt x="0" y="264553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53"/>
                </a:lnTo>
                <a:close/>
              </a:path>
              <a:path w="59054" h="1116964">
                <a:moveTo>
                  <a:pt x="58534" y="176377"/>
                </a:moveTo>
                <a:lnTo>
                  <a:pt x="0" y="176377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77"/>
                </a:lnTo>
                <a:close/>
              </a:path>
              <a:path w="59054" h="1116964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11696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67325" y="2227440"/>
            <a:ext cx="145415" cy="1557655"/>
          </a:xfrm>
          <a:custGeom>
            <a:avLst/>
            <a:gdLst/>
            <a:ahLst/>
            <a:cxnLst/>
            <a:rect l="l" t="t" r="r" b="b"/>
            <a:pathLst>
              <a:path w="145414" h="1557654">
                <a:moveTo>
                  <a:pt x="58534" y="1499057"/>
                </a:moveTo>
                <a:lnTo>
                  <a:pt x="0" y="1499057"/>
                </a:lnTo>
                <a:lnTo>
                  <a:pt x="0" y="1557604"/>
                </a:lnTo>
                <a:lnTo>
                  <a:pt x="58534" y="1557604"/>
                </a:lnTo>
                <a:lnTo>
                  <a:pt x="58534" y="1499057"/>
                </a:lnTo>
                <a:close/>
              </a:path>
              <a:path w="145414" h="1557654">
                <a:moveTo>
                  <a:pt x="58534" y="1410868"/>
                </a:moveTo>
                <a:lnTo>
                  <a:pt x="0" y="1410868"/>
                </a:lnTo>
                <a:lnTo>
                  <a:pt x="0" y="1469402"/>
                </a:lnTo>
                <a:lnTo>
                  <a:pt x="58534" y="1469402"/>
                </a:lnTo>
                <a:lnTo>
                  <a:pt x="58534" y="1410868"/>
                </a:lnTo>
                <a:close/>
              </a:path>
              <a:path w="145414" h="1557654">
                <a:moveTo>
                  <a:pt x="58534" y="1322705"/>
                </a:moveTo>
                <a:lnTo>
                  <a:pt x="0" y="1322705"/>
                </a:lnTo>
                <a:lnTo>
                  <a:pt x="0" y="1381239"/>
                </a:lnTo>
                <a:lnTo>
                  <a:pt x="58534" y="1381239"/>
                </a:lnTo>
                <a:lnTo>
                  <a:pt x="58534" y="1322705"/>
                </a:lnTo>
                <a:close/>
              </a:path>
              <a:path w="145414" h="1557654">
                <a:moveTo>
                  <a:pt x="58534" y="1234516"/>
                </a:moveTo>
                <a:lnTo>
                  <a:pt x="0" y="1234516"/>
                </a:lnTo>
                <a:lnTo>
                  <a:pt x="0" y="1293050"/>
                </a:lnTo>
                <a:lnTo>
                  <a:pt x="58534" y="1293050"/>
                </a:lnTo>
                <a:lnTo>
                  <a:pt x="58534" y="1234516"/>
                </a:lnTo>
                <a:close/>
              </a:path>
              <a:path w="145414" h="1557654">
                <a:moveTo>
                  <a:pt x="58534" y="1146340"/>
                </a:moveTo>
                <a:lnTo>
                  <a:pt x="0" y="1146340"/>
                </a:lnTo>
                <a:lnTo>
                  <a:pt x="0" y="1204874"/>
                </a:lnTo>
                <a:lnTo>
                  <a:pt x="58534" y="1204874"/>
                </a:lnTo>
                <a:lnTo>
                  <a:pt x="58534" y="1146340"/>
                </a:lnTo>
                <a:close/>
              </a:path>
              <a:path w="145414" h="1557654">
                <a:moveTo>
                  <a:pt x="58534" y="1058151"/>
                </a:moveTo>
                <a:lnTo>
                  <a:pt x="0" y="1058151"/>
                </a:lnTo>
                <a:lnTo>
                  <a:pt x="0" y="1116685"/>
                </a:lnTo>
                <a:lnTo>
                  <a:pt x="58534" y="1116685"/>
                </a:lnTo>
                <a:lnTo>
                  <a:pt x="58534" y="1058151"/>
                </a:lnTo>
                <a:close/>
              </a:path>
              <a:path w="145414" h="1557654">
                <a:moveTo>
                  <a:pt x="58534" y="969987"/>
                </a:moveTo>
                <a:lnTo>
                  <a:pt x="0" y="969987"/>
                </a:lnTo>
                <a:lnTo>
                  <a:pt x="0" y="1028522"/>
                </a:lnTo>
                <a:lnTo>
                  <a:pt x="58534" y="1028522"/>
                </a:lnTo>
                <a:lnTo>
                  <a:pt x="58534" y="969987"/>
                </a:lnTo>
                <a:close/>
              </a:path>
              <a:path w="145414" h="1557654">
                <a:moveTo>
                  <a:pt x="58534" y="881799"/>
                </a:moveTo>
                <a:lnTo>
                  <a:pt x="0" y="881799"/>
                </a:lnTo>
                <a:lnTo>
                  <a:pt x="0" y="940320"/>
                </a:lnTo>
                <a:lnTo>
                  <a:pt x="58534" y="940320"/>
                </a:lnTo>
                <a:lnTo>
                  <a:pt x="58534" y="881799"/>
                </a:lnTo>
                <a:close/>
              </a:path>
              <a:path w="145414" h="1557654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145414" h="1557654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145414" h="1557654">
                <a:moveTo>
                  <a:pt x="58534" y="617270"/>
                </a:moveTo>
                <a:lnTo>
                  <a:pt x="0" y="617270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70"/>
                </a:lnTo>
                <a:close/>
              </a:path>
              <a:path w="145414" h="1557654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145414" h="1557654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145414" h="1557654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145414" h="1557654">
                <a:moveTo>
                  <a:pt x="58534" y="264553"/>
                </a:moveTo>
                <a:lnTo>
                  <a:pt x="0" y="264553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53"/>
                </a:lnTo>
                <a:close/>
              </a:path>
              <a:path w="145414" h="1557654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145414" h="1557654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145414" h="15576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  <a:path w="145414" h="1557654">
                <a:moveTo>
                  <a:pt x="145211" y="1410868"/>
                </a:moveTo>
                <a:lnTo>
                  <a:pt x="86677" y="1410868"/>
                </a:lnTo>
                <a:lnTo>
                  <a:pt x="86677" y="1469402"/>
                </a:lnTo>
                <a:lnTo>
                  <a:pt x="145211" y="1469402"/>
                </a:lnTo>
                <a:lnTo>
                  <a:pt x="145211" y="1410868"/>
                </a:lnTo>
                <a:close/>
              </a:path>
              <a:path w="145414" h="1557654">
                <a:moveTo>
                  <a:pt x="145211" y="1322705"/>
                </a:moveTo>
                <a:lnTo>
                  <a:pt x="86677" y="1322705"/>
                </a:lnTo>
                <a:lnTo>
                  <a:pt x="86677" y="1381239"/>
                </a:lnTo>
                <a:lnTo>
                  <a:pt x="145211" y="1381239"/>
                </a:lnTo>
                <a:lnTo>
                  <a:pt x="145211" y="1322705"/>
                </a:lnTo>
                <a:close/>
              </a:path>
              <a:path w="145414" h="1557654">
                <a:moveTo>
                  <a:pt x="145211" y="1234516"/>
                </a:moveTo>
                <a:lnTo>
                  <a:pt x="86677" y="1234516"/>
                </a:lnTo>
                <a:lnTo>
                  <a:pt x="86677" y="1293050"/>
                </a:lnTo>
                <a:lnTo>
                  <a:pt x="145211" y="1293050"/>
                </a:lnTo>
                <a:lnTo>
                  <a:pt x="145211" y="1234516"/>
                </a:lnTo>
                <a:close/>
              </a:path>
              <a:path w="145414" h="1557654">
                <a:moveTo>
                  <a:pt x="145211" y="1146340"/>
                </a:moveTo>
                <a:lnTo>
                  <a:pt x="86677" y="1146340"/>
                </a:lnTo>
                <a:lnTo>
                  <a:pt x="86677" y="1204874"/>
                </a:lnTo>
                <a:lnTo>
                  <a:pt x="145211" y="1204874"/>
                </a:lnTo>
                <a:lnTo>
                  <a:pt x="145211" y="1146340"/>
                </a:lnTo>
                <a:close/>
              </a:path>
              <a:path w="145414" h="1557654">
                <a:moveTo>
                  <a:pt x="145211" y="1058151"/>
                </a:moveTo>
                <a:lnTo>
                  <a:pt x="86677" y="1058151"/>
                </a:lnTo>
                <a:lnTo>
                  <a:pt x="86677" y="1116685"/>
                </a:lnTo>
                <a:lnTo>
                  <a:pt x="145211" y="1116685"/>
                </a:lnTo>
                <a:lnTo>
                  <a:pt x="145211" y="1058151"/>
                </a:lnTo>
                <a:close/>
              </a:path>
              <a:path w="145414" h="1557654">
                <a:moveTo>
                  <a:pt x="145211" y="969987"/>
                </a:moveTo>
                <a:lnTo>
                  <a:pt x="86677" y="969987"/>
                </a:lnTo>
                <a:lnTo>
                  <a:pt x="86677" y="1028522"/>
                </a:lnTo>
                <a:lnTo>
                  <a:pt x="145211" y="1028522"/>
                </a:lnTo>
                <a:lnTo>
                  <a:pt x="145211" y="969987"/>
                </a:lnTo>
                <a:close/>
              </a:path>
              <a:path w="145414" h="1557654">
                <a:moveTo>
                  <a:pt x="145211" y="881799"/>
                </a:moveTo>
                <a:lnTo>
                  <a:pt x="86677" y="881799"/>
                </a:lnTo>
                <a:lnTo>
                  <a:pt x="86677" y="940320"/>
                </a:lnTo>
                <a:lnTo>
                  <a:pt x="145211" y="940320"/>
                </a:lnTo>
                <a:lnTo>
                  <a:pt x="145211" y="881799"/>
                </a:lnTo>
                <a:close/>
              </a:path>
              <a:path w="145414" h="1557654">
                <a:moveTo>
                  <a:pt x="145211" y="793623"/>
                </a:moveTo>
                <a:lnTo>
                  <a:pt x="86677" y="793623"/>
                </a:lnTo>
                <a:lnTo>
                  <a:pt x="86677" y="852157"/>
                </a:lnTo>
                <a:lnTo>
                  <a:pt x="145211" y="852157"/>
                </a:lnTo>
                <a:lnTo>
                  <a:pt x="145211" y="793623"/>
                </a:lnTo>
                <a:close/>
              </a:path>
              <a:path w="145414" h="1557654">
                <a:moveTo>
                  <a:pt x="145211" y="705446"/>
                </a:moveTo>
                <a:lnTo>
                  <a:pt x="86677" y="705446"/>
                </a:lnTo>
                <a:lnTo>
                  <a:pt x="86677" y="763981"/>
                </a:lnTo>
                <a:lnTo>
                  <a:pt x="145211" y="763981"/>
                </a:lnTo>
                <a:lnTo>
                  <a:pt x="145211" y="705446"/>
                </a:lnTo>
                <a:close/>
              </a:path>
              <a:path w="145414" h="1557654">
                <a:moveTo>
                  <a:pt x="145211" y="529082"/>
                </a:moveTo>
                <a:lnTo>
                  <a:pt x="86677" y="529082"/>
                </a:lnTo>
                <a:lnTo>
                  <a:pt x="86677" y="587616"/>
                </a:lnTo>
                <a:lnTo>
                  <a:pt x="145211" y="587616"/>
                </a:lnTo>
                <a:lnTo>
                  <a:pt x="145211" y="529082"/>
                </a:lnTo>
                <a:close/>
              </a:path>
              <a:path w="145414" h="1557654">
                <a:moveTo>
                  <a:pt x="145211" y="440893"/>
                </a:moveTo>
                <a:lnTo>
                  <a:pt x="86677" y="440893"/>
                </a:lnTo>
                <a:lnTo>
                  <a:pt x="86677" y="499427"/>
                </a:lnTo>
                <a:lnTo>
                  <a:pt x="145211" y="499427"/>
                </a:lnTo>
                <a:lnTo>
                  <a:pt x="145211" y="440893"/>
                </a:lnTo>
                <a:close/>
              </a:path>
              <a:path w="145414" h="1557654">
                <a:moveTo>
                  <a:pt x="145211" y="352729"/>
                </a:moveTo>
                <a:lnTo>
                  <a:pt x="86677" y="352729"/>
                </a:lnTo>
                <a:lnTo>
                  <a:pt x="86677" y="411264"/>
                </a:lnTo>
                <a:lnTo>
                  <a:pt x="145211" y="411264"/>
                </a:lnTo>
                <a:lnTo>
                  <a:pt x="145211" y="352729"/>
                </a:lnTo>
                <a:close/>
              </a:path>
              <a:path w="145414" h="1557654">
                <a:moveTo>
                  <a:pt x="145211" y="264553"/>
                </a:moveTo>
                <a:lnTo>
                  <a:pt x="86677" y="264553"/>
                </a:lnTo>
                <a:lnTo>
                  <a:pt x="86677" y="323075"/>
                </a:lnTo>
                <a:lnTo>
                  <a:pt x="145211" y="323075"/>
                </a:lnTo>
                <a:lnTo>
                  <a:pt x="145211" y="264553"/>
                </a:lnTo>
                <a:close/>
              </a:path>
              <a:path w="145414" h="1557654">
                <a:moveTo>
                  <a:pt x="145211" y="176364"/>
                </a:moveTo>
                <a:lnTo>
                  <a:pt x="86677" y="176364"/>
                </a:lnTo>
                <a:lnTo>
                  <a:pt x="86677" y="234899"/>
                </a:lnTo>
                <a:lnTo>
                  <a:pt x="145211" y="234899"/>
                </a:lnTo>
                <a:lnTo>
                  <a:pt x="145211" y="176364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40693" y="2051074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47"/>
                </a:lnTo>
                <a:lnTo>
                  <a:pt x="58534" y="58547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40693" y="2403804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4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323214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323214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32321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40693" y="2932886"/>
            <a:ext cx="59055" cy="852169"/>
          </a:xfrm>
          <a:custGeom>
            <a:avLst/>
            <a:gdLst/>
            <a:ahLst/>
            <a:cxnLst/>
            <a:rect l="l" t="t" r="r" b="b"/>
            <a:pathLst>
              <a:path w="59054" h="852170">
                <a:moveTo>
                  <a:pt x="58534" y="793610"/>
                </a:moveTo>
                <a:lnTo>
                  <a:pt x="0" y="793610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10"/>
                </a:lnTo>
                <a:close/>
              </a:path>
              <a:path w="59054" h="852170">
                <a:moveTo>
                  <a:pt x="58534" y="705421"/>
                </a:moveTo>
                <a:lnTo>
                  <a:pt x="0" y="705421"/>
                </a:lnTo>
                <a:lnTo>
                  <a:pt x="0" y="763955"/>
                </a:lnTo>
                <a:lnTo>
                  <a:pt x="58534" y="763955"/>
                </a:lnTo>
                <a:lnTo>
                  <a:pt x="58534" y="705421"/>
                </a:lnTo>
                <a:close/>
              </a:path>
              <a:path w="59054" h="852170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85217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852170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852170">
                <a:moveTo>
                  <a:pt x="58534" y="352704"/>
                </a:moveTo>
                <a:lnTo>
                  <a:pt x="0" y="352704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04"/>
                </a:lnTo>
                <a:close/>
              </a:path>
              <a:path w="59054" h="85217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852170">
                <a:moveTo>
                  <a:pt x="58534" y="176352"/>
                </a:moveTo>
                <a:lnTo>
                  <a:pt x="0" y="176352"/>
                </a:lnTo>
                <a:lnTo>
                  <a:pt x="0" y="234873"/>
                </a:lnTo>
                <a:lnTo>
                  <a:pt x="58534" y="234873"/>
                </a:lnTo>
                <a:lnTo>
                  <a:pt x="58534" y="176352"/>
                </a:lnTo>
                <a:close/>
              </a:path>
              <a:path w="59054" h="85217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85217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27370" y="108111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27370" y="1962911"/>
            <a:ext cx="59055" cy="852169"/>
          </a:xfrm>
          <a:custGeom>
            <a:avLst/>
            <a:gdLst/>
            <a:ahLst/>
            <a:cxnLst/>
            <a:rect l="l" t="t" r="r" b="b"/>
            <a:pathLst>
              <a:path w="59054" h="852169">
                <a:moveTo>
                  <a:pt x="58534" y="793610"/>
                </a:moveTo>
                <a:lnTo>
                  <a:pt x="0" y="793610"/>
                </a:lnTo>
                <a:lnTo>
                  <a:pt x="0" y="852144"/>
                </a:lnTo>
                <a:lnTo>
                  <a:pt x="58534" y="852144"/>
                </a:lnTo>
                <a:lnTo>
                  <a:pt x="58534" y="793610"/>
                </a:lnTo>
                <a:close/>
              </a:path>
              <a:path w="59054" h="852169">
                <a:moveTo>
                  <a:pt x="58534" y="705421"/>
                </a:moveTo>
                <a:lnTo>
                  <a:pt x="0" y="705421"/>
                </a:lnTo>
                <a:lnTo>
                  <a:pt x="0" y="763955"/>
                </a:lnTo>
                <a:lnTo>
                  <a:pt x="58534" y="763955"/>
                </a:lnTo>
                <a:lnTo>
                  <a:pt x="58534" y="705421"/>
                </a:lnTo>
                <a:close/>
              </a:path>
              <a:path w="59054" h="852169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852169">
                <a:moveTo>
                  <a:pt x="58534" y="529082"/>
                </a:moveTo>
                <a:lnTo>
                  <a:pt x="0" y="529082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82"/>
                </a:lnTo>
                <a:close/>
              </a:path>
              <a:path w="59054" h="852169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852169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852169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852169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852169">
                <a:moveTo>
                  <a:pt x="58534" y="88163"/>
                </a:moveTo>
                <a:lnTo>
                  <a:pt x="0" y="88163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63"/>
                </a:lnTo>
                <a:close/>
              </a:path>
              <a:path w="59054" h="85216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27370" y="2932886"/>
            <a:ext cx="59055" cy="852169"/>
          </a:xfrm>
          <a:custGeom>
            <a:avLst/>
            <a:gdLst/>
            <a:ahLst/>
            <a:cxnLst/>
            <a:rect l="l" t="t" r="r" b="b"/>
            <a:pathLst>
              <a:path w="59054" h="852170">
                <a:moveTo>
                  <a:pt x="58534" y="793610"/>
                </a:moveTo>
                <a:lnTo>
                  <a:pt x="0" y="793610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10"/>
                </a:lnTo>
                <a:close/>
              </a:path>
              <a:path w="59054" h="852170">
                <a:moveTo>
                  <a:pt x="58534" y="705421"/>
                </a:moveTo>
                <a:lnTo>
                  <a:pt x="0" y="705421"/>
                </a:lnTo>
                <a:lnTo>
                  <a:pt x="0" y="763955"/>
                </a:lnTo>
                <a:lnTo>
                  <a:pt x="58534" y="763955"/>
                </a:lnTo>
                <a:lnTo>
                  <a:pt x="58534" y="705421"/>
                </a:lnTo>
                <a:close/>
              </a:path>
              <a:path w="59054" h="852170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85217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852170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852170">
                <a:moveTo>
                  <a:pt x="58534" y="352704"/>
                </a:moveTo>
                <a:lnTo>
                  <a:pt x="0" y="352704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04"/>
                </a:lnTo>
                <a:close/>
              </a:path>
              <a:path w="59054" h="85217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852170">
                <a:moveTo>
                  <a:pt x="58534" y="176352"/>
                </a:moveTo>
                <a:lnTo>
                  <a:pt x="0" y="176352"/>
                </a:lnTo>
                <a:lnTo>
                  <a:pt x="0" y="234873"/>
                </a:lnTo>
                <a:lnTo>
                  <a:pt x="58534" y="234873"/>
                </a:lnTo>
                <a:lnTo>
                  <a:pt x="58534" y="176352"/>
                </a:lnTo>
                <a:close/>
              </a:path>
              <a:path w="59054" h="85217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85217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14048" y="1081112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234950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14048" y="1874735"/>
            <a:ext cx="59055" cy="940435"/>
          </a:xfrm>
          <a:custGeom>
            <a:avLst/>
            <a:gdLst/>
            <a:ahLst/>
            <a:cxnLst/>
            <a:rect l="l" t="t" r="r" b="b"/>
            <a:pathLst>
              <a:path w="59054" h="940435">
                <a:moveTo>
                  <a:pt x="58534" y="881786"/>
                </a:moveTo>
                <a:lnTo>
                  <a:pt x="0" y="881786"/>
                </a:lnTo>
                <a:lnTo>
                  <a:pt x="0" y="940320"/>
                </a:lnTo>
                <a:lnTo>
                  <a:pt x="58534" y="940320"/>
                </a:lnTo>
                <a:lnTo>
                  <a:pt x="58534" y="881786"/>
                </a:lnTo>
                <a:close/>
              </a:path>
              <a:path w="59054" h="940435">
                <a:moveTo>
                  <a:pt x="58534" y="793597"/>
                </a:moveTo>
                <a:lnTo>
                  <a:pt x="0" y="793597"/>
                </a:lnTo>
                <a:lnTo>
                  <a:pt x="0" y="852131"/>
                </a:lnTo>
                <a:lnTo>
                  <a:pt x="58534" y="852131"/>
                </a:lnTo>
                <a:lnTo>
                  <a:pt x="58534" y="793597"/>
                </a:lnTo>
                <a:close/>
              </a:path>
              <a:path w="59054" h="940435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940435">
                <a:moveTo>
                  <a:pt x="58534" y="617258"/>
                </a:moveTo>
                <a:lnTo>
                  <a:pt x="0" y="617258"/>
                </a:lnTo>
                <a:lnTo>
                  <a:pt x="0" y="675779"/>
                </a:lnTo>
                <a:lnTo>
                  <a:pt x="58534" y="675779"/>
                </a:lnTo>
                <a:lnTo>
                  <a:pt x="58534" y="617258"/>
                </a:lnTo>
                <a:close/>
              </a:path>
              <a:path w="59054" h="940435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940435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940435">
                <a:moveTo>
                  <a:pt x="58534" y="352704"/>
                </a:moveTo>
                <a:lnTo>
                  <a:pt x="0" y="352704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04"/>
                </a:lnTo>
                <a:close/>
              </a:path>
              <a:path w="59054" h="940435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940435">
                <a:moveTo>
                  <a:pt x="58534" y="176339"/>
                </a:moveTo>
                <a:lnTo>
                  <a:pt x="0" y="176339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39"/>
                </a:lnTo>
                <a:close/>
              </a:path>
              <a:path w="59054" h="940435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940435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14048" y="3021063"/>
            <a:ext cx="59055" cy="1028700"/>
          </a:xfrm>
          <a:custGeom>
            <a:avLst/>
            <a:gdLst/>
            <a:ahLst/>
            <a:cxnLst/>
            <a:rect l="l" t="t" r="r" b="b"/>
            <a:pathLst>
              <a:path w="59054" h="1028700">
                <a:moveTo>
                  <a:pt x="58534" y="969975"/>
                </a:moveTo>
                <a:lnTo>
                  <a:pt x="0" y="969975"/>
                </a:lnTo>
                <a:lnTo>
                  <a:pt x="0" y="1028509"/>
                </a:lnTo>
                <a:lnTo>
                  <a:pt x="58534" y="1028509"/>
                </a:lnTo>
                <a:lnTo>
                  <a:pt x="58534" y="969975"/>
                </a:lnTo>
                <a:close/>
              </a:path>
              <a:path w="59054" h="1028700">
                <a:moveTo>
                  <a:pt x="58534" y="881786"/>
                </a:moveTo>
                <a:lnTo>
                  <a:pt x="0" y="881786"/>
                </a:lnTo>
                <a:lnTo>
                  <a:pt x="0" y="940320"/>
                </a:lnTo>
                <a:lnTo>
                  <a:pt x="58534" y="940320"/>
                </a:lnTo>
                <a:lnTo>
                  <a:pt x="58534" y="881786"/>
                </a:lnTo>
                <a:close/>
              </a:path>
              <a:path w="59054" h="1028700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1028700">
                <a:moveTo>
                  <a:pt x="58534" y="705434"/>
                </a:moveTo>
                <a:lnTo>
                  <a:pt x="0" y="705434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34"/>
                </a:lnTo>
                <a:close/>
              </a:path>
              <a:path w="59054" h="1028700">
                <a:moveTo>
                  <a:pt x="58534" y="617245"/>
                </a:moveTo>
                <a:lnTo>
                  <a:pt x="0" y="617245"/>
                </a:lnTo>
                <a:lnTo>
                  <a:pt x="0" y="675779"/>
                </a:lnTo>
                <a:lnTo>
                  <a:pt x="58534" y="675779"/>
                </a:lnTo>
                <a:lnTo>
                  <a:pt x="58534" y="617245"/>
                </a:lnTo>
                <a:close/>
              </a:path>
              <a:path w="59054" h="1028700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4" h="1028700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102870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102870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102870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1028700">
                <a:moveTo>
                  <a:pt x="58534" y="88176"/>
                </a:moveTo>
                <a:lnTo>
                  <a:pt x="0" y="88176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76"/>
                </a:lnTo>
                <a:close/>
              </a:path>
              <a:path w="59054" h="102870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500738" y="992936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64"/>
                </a:lnTo>
                <a:close/>
              </a:path>
              <a:path w="59054" h="23495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00738" y="1786546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234950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00738" y="2139263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00738" y="2403804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234950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00738" y="2756522"/>
            <a:ext cx="59055" cy="1734185"/>
          </a:xfrm>
          <a:custGeom>
            <a:avLst/>
            <a:gdLst/>
            <a:ahLst/>
            <a:cxnLst/>
            <a:rect l="l" t="t" r="r" b="b"/>
            <a:pathLst>
              <a:path w="59054" h="1734185">
                <a:moveTo>
                  <a:pt x="58534" y="1675422"/>
                </a:moveTo>
                <a:lnTo>
                  <a:pt x="0" y="1675422"/>
                </a:lnTo>
                <a:lnTo>
                  <a:pt x="0" y="1733943"/>
                </a:lnTo>
                <a:lnTo>
                  <a:pt x="58534" y="1733943"/>
                </a:lnTo>
                <a:lnTo>
                  <a:pt x="58534" y="1675422"/>
                </a:lnTo>
                <a:close/>
              </a:path>
              <a:path w="59054" h="1734185">
                <a:moveTo>
                  <a:pt x="58534" y="1587233"/>
                </a:moveTo>
                <a:lnTo>
                  <a:pt x="0" y="1587233"/>
                </a:lnTo>
                <a:lnTo>
                  <a:pt x="0" y="1645767"/>
                </a:lnTo>
                <a:lnTo>
                  <a:pt x="58534" y="1645767"/>
                </a:lnTo>
                <a:lnTo>
                  <a:pt x="58534" y="1587233"/>
                </a:lnTo>
                <a:close/>
              </a:path>
              <a:path w="59054" h="1734185">
                <a:moveTo>
                  <a:pt x="58534" y="1499057"/>
                </a:moveTo>
                <a:lnTo>
                  <a:pt x="0" y="1499057"/>
                </a:lnTo>
                <a:lnTo>
                  <a:pt x="0" y="1557591"/>
                </a:lnTo>
                <a:lnTo>
                  <a:pt x="58534" y="1557591"/>
                </a:lnTo>
                <a:lnTo>
                  <a:pt x="58534" y="1499057"/>
                </a:lnTo>
                <a:close/>
              </a:path>
              <a:path w="59054" h="1734185">
                <a:moveTo>
                  <a:pt x="58534" y="1410868"/>
                </a:moveTo>
                <a:lnTo>
                  <a:pt x="0" y="1410868"/>
                </a:lnTo>
                <a:lnTo>
                  <a:pt x="0" y="1469402"/>
                </a:lnTo>
                <a:lnTo>
                  <a:pt x="58534" y="1469402"/>
                </a:lnTo>
                <a:lnTo>
                  <a:pt x="58534" y="1410868"/>
                </a:lnTo>
                <a:close/>
              </a:path>
              <a:path w="59054" h="1734185">
                <a:moveTo>
                  <a:pt x="58534" y="1322705"/>
                </a:moveTo>
                <a:lnTo>
                  <a:pt x="0" y="1322705"/>
                </a:lnTo>
                <a:lnTo>
                  <a:pt x="0" y="1381239"/>
                </a:lnTo>
                <a:lnTo>
                  <a:pt x="58534" y="1381239"/>
                </a:lnTo>
                <a:lnTo>
                  <a:pt x="58534" y="1322705"/>
                </a:lnTo>
                <a:close/>
              </a:path>
              <a:path w="59054" h="1734185">
                <a:moveTo>
                  <a:pt x="58534" y="1234516"/>
                </a:moveTo>
                <a:lnTo>
                  <a:pt x="0" y="1234516"/>
                </a:lnTo>
                <a:lnTo>
                  <a:pt x="0" y="1293050"/>
                </a:lnTo>
                <a:lnTo>
                  <a:pt x="58534" y="1293050"/>
                </a:lnTo>
                <a:lnTo>
                  <a:pt x="58534" y="1234516"/>
                </a:lnTo>
                <a:close/>
              </a:path>
              <a:path w="59054" h="1734185">
                <a:moveTo>
                  <a:pt x="58534" y="1146327"/>
                </a:moveTo>
                <a:lnTo>
                  <a:pt x="0" y="1146327"/>
                </a:lnTo>
                <a:lnTo>
                  <a:pt x="0" y="1204861"/>
                </a:lnTo>
                <a:lnTo>
                  <a:pt x="58534" y="1204861"/>
                </a:lnTo>
                <a:lnTo>
                  <a:pt x="58534" y="1146327"/>
                </a:lnTo>
                <a:close/>
              </a:path>
              <a:path w="59054" h="1734185">
                <a:moveTo>
                  <a:pt x="58534" y="1058164"/>
                </a:moveTo>
                <a:lnTo>
                  <a:pt x="0" y="1058164"/>
                </a:lnTo>
                <a:lnTo>
                  <a:pt x="0" y="1116698"/>
                </a:lnTo>
                <a:lnTo>
                  <a:pt x="58534" y="1116698"/>
                </a:lnTo>
                <a:lnTo>
                  <a:pt x="58534" y="1058164"/>
                </a:lnTo>
                <a:close/>
              </a:path>
              <a:path w="59054" h="1734185">
                <a:moveTo>
                  <a:pt x="58534" y="969975"/>
                </a:moveTo>
                <a:lnTo>
                  <a:pt x="0" y="969975"/>
                </a:lnTo>
                <a:lnTo>
                  <a:pt x="0" y="1028522"/>
                </a:lnTo>
                <a:lnTo>
                  <a:pt x="58534" y="1028522"/>
                </a:lnTo>
                <a:lnTo>
                  <a:pt x="58534" y="969975"/>
                </a:lnTo>
                <a:close/>
              </a:path>
              <a:path w="59054" h="1734185">
                <a:moveTo>
                  <a:pt x="58534" y="881786"/>
                </a:moveTo>
                <a:lnTo>
                  <a:pt x="0" y="881786"/>
                </a:lnTo>
                <a:lnTo>
                  <a:pt x="0" y="940320"/>
                </a:lnTo>
                <a:lnTo>
                  <a:pt x="58534" y="940320"/>
                </a:lnTo>
                <a:lnTo>
                  <a:pt x="58534" y="881786"/>
                </a:lnTo>
                <a:close/>
              </a:path>
              <a:path w="59054" h="1734185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1734185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1734185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1734185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1734185">
                <a:moveTo>
                  <a:pt x="58534" y="440905"/>
                </a:moveTo>
                <a:lnTo>
                  <a:pt x="0" y="440905"/>
                </a:lnTo>
                <a:lnTo>
                  <a:pt x="0" y="499440"/>
                </a:lnTo>
                <a:lnTo>
                  <a:pt x="58534" y="499440"/>
                </a:lnTo>
                <a:lnTo>
                  <a:pt x="58534" y="440905"/>
                </a:lnTo>
                <a:close/>
              </a:path>
              <a:path w="59054" h="1734185">
                <a:moveTo>
                  <a:pt x="58534" y="352717"/>
                </a:moveTo>
                <a:lnTo>
                  <a:pt x="0" y="352717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17"/>
                </a:lnTo>
                <a:close/>
              </a:path>
              <a:path w="59054" h="1734185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734185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1734185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173418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87403" y="108111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87403" y="1698370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21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21" y="146710"/>
                </a:lnTo>
                <a:lnTo>
                  <a:pt x="58521" y="88176"/>
                </a:lnTo>
                <a:close/>
              </a:path>
              <a:path w="59054" h="147319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587403" y="205107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47"/>
                </a:lnTo>
                <a:lnTo>
                  <a:pt x="58534" y="58547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87403" y="2315628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4" h="588010">
                <a:moveTo>
                  <a:pt x="58521" y="529082"/>
                </a:moveTo>
                <a:lnTo>
                  <a:pt x="0" y="529082"/>
                </a:lnTo>
                <a:lnTo>
                  <a:pt x="0" y="587603"/>
                </a:lnTo>
                <a:lnTo>
                  <a:pt x="58521" y="587603"/>
                </a:lnTo>
                <a:lnTo>
                  <a:pt x="58521" y="529082"/>
                </a:lnTo>
                <a:close/>
              </a:path>
              <a:path w="59054" h="588010">
                <a:moveTo>
                  <a:pt x="58521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21" y="499427"/>
                </a:lnTo>
                <a:lnTo>
                  <a:pt x="58521" y="440893"/>
                </a:lnTo>
                <a:close/>
              </a:path>
              <a:path w="59054" h="588010">
                <a:moveTo>
                  <a:pt x="58521" y="352704"/>
                </a:moveTo>
                <a:lnTo>
                  <a:pt x="0" y="352704"/>
                </a:lnTo>
                <a:lnTo>
                  <a:pt x="0" y="411238"/>
                </a:lnTo>
                <a:lnTo>
                  <a:pt x="58521" y="411238"/>
                </a:lnTo>
                <a:lnTo>
                  <a:pt x="58521" y="352704"/>
                </a:lnTo>
                <a:close/>
              </a:path>
              <a:path w="59054" h="588010">
                <a:moveTo>
                  <a:pt x="58521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21" y="323075"/>
                </a:lnTo>
                <a:lnTo>
                  <a:pt x="58521" y="264541"/>
                </a:lnTo>
                <a:close/>
              </a:path>
              <a:path w="59054" h="588010">
                <a:moveTo>
                  <a:pt x="58521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21" y="234886"/>
                </a:lnTo>
                <a:lnTo>
                  <a:pt x="58521" y="176364"/>
                </a:lnTo>
                <a:close/>
              </a:path>
              <a:path w="59054" h="588010">
                <a:moveTo>
                  <a:pt x="58521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21" y="146710"/>
                </a:lnTo>
                <a:lnTo>
                  <a:pt x="58521" y="88176"/>
                </a:lnTo>
                <a:close/>
              </a:path>
              <a:path w="59054" h="588010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87403" y="3109239"/>
            <a:ext cx="59055" cy="1645920"/>
          </a:xfrm>
          <a:custGeom>
            <a:avLst/>
            <a:gdLst/>
            <a:ahLst/>
            <a:cxnLst/>
            <a:rect l="l" t="t" r="r" b="b"/>
            <a:pathLst>
              <a:path w="59054" h="1645920">
                <a:moveTo>
                  <a:pt x="58521" y="1587246"/>
                </a:moveTo>
                <a:lnTo>
                  <a:pt x="0" y="1587246"/>
                </a:lnTo>
                <a:lnTo>
                  <a:pt x="0" y="1645767"/>
                </a:lnTo>
                <a:lnTo>
                  <a:pt x="58521" y="1645767"/>
                </a:lnTo>
                <a:lnTo>
                  <a:pt x="58521" y="1587246"/>
                </a:lnTo>
                <a:close/>
              </a:path>
              <a:path w="59054" h="1645920">
                <a:moveTo>
                  <a:pt x="58521" y="1499057"/>
                </a:moveTo>
                <a:lnTo>
                  <a:pt x="0" y="1499057"/>
                </a:lnTo>
                <a:lnTo>
                  <a:pt x="0" y="1557604"/>
                </a:lnTo>
                <a:lnTo>
                  <a:pt x="58521" y="1557604"/>
                </a:lnTo>
                <a:lnTo>
                  <a:pt x="58521" y="1499057"/>
                </a:lnTo>
                <a:close/>
              </a:path>
              <a:path w="59054" h="1645920">
                <a:moveTo>
                  <a:pt x="58521" y="1410868"/>
                </a:moveTo>
                <a:lnTo>
                  <a:pt x="0" y="1410868"/>
                </a:lnTo>
                <a:lnTo>
                  <a:pt x="0" y="1469402"/>
                </a:lnTo>
                <a:lnTo>
                  <a:pt x="58521" y="1469402"/>
                </a:lnTo>
                <a:lnTo>
                  <a:pt x="58521" y="1410868"/>
                </a:lnTo>
                <a:close/>
              </a:path>
              <a:path w="59054" h="1645920">
                <a:moveTo>
                  <a:pt x="58521" y="1322705"/>
                </a:moveTo>
                <a:lnTo>
                  <a:pt x="0" y="1322705"/>
                </a:lnTo>
                <a:lnTo>
                  <a:pt x="0" y="1381226"/>
                </a:lnTo>
                <a:lnTo>
                  <a:pt x="58521" y="1381226"/>
                </a:lnTo>
                <a:lnTo>
                  <a:pt x="58521" y="1322705"/>
                </a:lnTo>
                <a:close/>
              </a:path>
              <a:path w="59054" h="1645920">
                <a:moveTo>
                  <a:pt x="58521" y="1234516"/>
                </a:moveTo>
                <a:lnTo>
                  <a:pt x="0" y="1234516"/>
                </a:lnTo>
                <a:lnTo>
                  <a:pt x="0" y="1293050"/>
                </a:lnTo>
                <a:lnTo>
                  <a:pt x="58521" y="1293050"/>
                </a:lnTo>
                <a:lnTo>
                  <a:pt x="58521" y="1234516"/>
                </a:lnTo>
                <a:close/>
              </a:path>
              <a:path w="59054" h="1645920">
                <a:moveTo>
                  <a:pt x="58521" y="1146340"/>
                </a:moveTo>
                <a:lnTo>
                  <a:pt x="0" y="1146340"/>
                </a:lnTo>
                <a:lnTo>
                  <a:pt x="0" y="1204874"/>
                </a:lnTo>
                <a:lnTo>
                  <a:pt x="58521" y="1204874"/>
                </a:lnTo>
                <a:lnTo>
                  <a:pt x="58521" y="1146340"/>
                </a:lnTo>
                <a:close/>
              </a:path>
              <a:path w="59054" h="1645920">
                <a:moveTo>
                  <a:pt x="58521" y="1058151"/>
                </a:moveTo>
                <a:lnTo>
                  <a:pt x="0" y="1058151"/>
                </a:lnTo>
                <a:lnTo>
                  <a:pt x="0" y="1116685"/>
                </a:lnTo>
                <a:lnTo>
                  <a:pt x="58521" y="1116685"/>
                </a:lnTo>
                <a:lnTo>
                  <a:pt x="58521" y="1058151"/>
                </a:lnTo>
                <a:close/>
              </a:path>
              <a:path w="59054" h="1645920">
                <a:moveTo>
                  <a:pt x="58521" y="969987"/>
                </a:moveTo>
                <a:lnTo>
                  <a:pt x="0" y="969987"/>
                </a:lnTo>
                <a:lnTo>
                  <a:pt x="0" y="1028522"/>
                </a:lnTo>
                <a:lnTo>
                  <a:pt x="58521" y="1028522"/>
                </a:lnTo>
                <a:lnTo>
                  <a:pt x="58521" y="969987"/>
                </a:lnTo>
                <a:close/>
              </a:path>
              <a:path w="59054" h="1645920">
                <a:moveTo>
                  <a:pt x="58521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21" y="940333"/>
                </a:lnTo>
                <a:lnTo>
                  <a:pt x="58521" y="881799"/>
                </a:lnTo>
                <a:close/>
              </a:path>
              <a:path w="59054" h="1645920">
                <a:moveTo>
                  <a:pt x="58521" y="793610"/>
                </a:moveTo>
                <a:lnTo>
                  <a:pt x="0" y="793610"/>
                </a:lnTo>
                <a:lnTo>
                  <a:pt x="0" y="852144"/>
                </a:lnTo>
                <a:lnTo>
                  <a:pt x="58521" y="852144"/>
                </a:lnTo>
                <a:lnTo>
                  <a:pt x="58521" y="793610"/>
                </a:lnTo>
                <a:close/>
              </a:path>
              <a:path w="59054" h="1645920">
                <a:moveTo>
                  <a:pt x="58521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21" y="763981"/>
                </a:lnTo>
                <a:lnTo>
                  <a:pt x="58521" y="705446"/>
                </a:lnTo>
                <a:close/>
              </a:path>
              <a:path w="59054" h="1645920">
                <a:moveTo>
                  <a:pt x="58521" y="617258"/>
                </a:moveTo>
                <a:lnTo>
                  <a:pt x="0" y="617258"/>
                </a:lnTo>
                <a:lnTo>
                  <a:pt x="0" y="675805"/>
                </a:lnTo>
                <a:lnTo>
                  <a:pt x="58521" y="675805"/>
                </a:lnTo>
                <a:lnTo>
                  <a:pt x="58521" y="617258"/>
                </a:lnTo>
                <a:close/>
              </a:path>
              <a:path w="59054" h="1645920">
                <a:moveTo>
                  <a:pt x="58521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21" y="587603"/>
                </a:lnTo>
                <a:lnTo>
                  <a:pt x="58521" y="529069"/>
                </a:lnTo>
                <a:close/>
              </a:path>
              <a:path w="59054" h="1645920">
                <a:moveTo>
                  <a:pt x="58521" y="440905"/>
                </a:moveTo>
                <a:lnTo>
                  <a:pt x="0" y="440905"/>
                </a:lnTo>
                <a:lnTo>
                  <a:pt x="0" y="499440"/>
                </a:lnTo>
                <a:lnTo>
                  <a:pt x="58521" y="499440"/>
                </a:lnTo>
                <a:lnTo>
                  <a:pt x="58521" y="440905"/>
                </a:lnTo>
                <a:close/>
              </a:path>
              <a:path w="59054" h="1645920">
                <a:moveTo>
                  <a:pt x="58521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21" y="411251"/>
                </a:lnTo>
                <a:lnTo>
                  <a:pt x="58521" y="352717"/>
                </a:lnTo>
                <a:close/>
              </a:path>
              <a:path w="59054" h="1645920">
                <a:moveTo>
                  <a:pt x="58521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21" y="323075"/>
                </a:lnTo>
                <a:lnTo>
                  <a:pt x="58521" y="264541"/>
                </a:lnTo>
                <a:close/>
              </a:path>
              <a:path w="59054" h="1645920">
                <a:moveTo>
                  <a:pt x="58521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21" y="234886"/>
                </a:lnTo>
                <a:lnTo>
                  <a:pt x="58521" y="176352"/>
                </a:lnTo>
                <a:close/>
              </a:path>
              <a:path w="59054" h="1645920">
                <a:moveTo>
                  <a:pt x="58521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21" y="146723"/>
                </a:lnTo>
                <a:lnTo>
                  <a:pt x="58521" y="88188"/>
                </a:lnTo>
                <a:close/>
              </a:path>
              <a:path w="59054" h="1645920">
                <a:moveTo>
                  <a:pt x="58521" y="0"/>
                </a:moveTo>
                <a:lnTo>
                  <a:pt x="0" y="0"/>
                </a:lnTo>
                <a:lnTo>
                  <a:pt x="0" y="58521"/>
                </a:lnTo>
                <a:lnTo>
                  <a:pt x="58521" y="58521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74106" y="1698370"/>
            <a:ext cx="59055" cy="1205230"/>
          </a:xfrm>
          <a:custGeom>
            <a:avLst/>
            <a:gdLst/>
            <a:ahLst/>
            <a:cxnLst/>
            <a:rect l="l" t="t" r="r" b="b"/>
            <a:pathLst>
              <a:path w="59054" h="1205230">
                <a:moveTo>
                  <a:pt x="58521" y="1146340"/>
                </a:moveTo>
                <a:lnTo>
                  <a:pt x="0" y="1146340"/>
                </a:lnTo>
                <a:lnTo>
                  <a:pt x="0" y="1204861"/>
                </a:lnTo>
                <a:lnTo>
                  <a:pt x="58521" y="1204861"/>
                </a:lnTo>
                <a:lnTo>
                  <a:pt x="58521" y="1146340"/>
                </a:lnTo>
                <a:close/>
              </a:path>
              <a:path w="59054" h="1205230">
                <a:moveTo>
                  <a:pt x="58521" y="1058151"/>
                </a:moveTo>
                <a:lnTo>
                  <a:pt x="0" y="1058151"/>
                </a:lnTo>
                <a:lnTo>
                  <a:pt x="0" y="1116685"/>
                </a:lnTo>
                <a:lnTo>
                  <a:pt x="58521" y="1116685"/>
                </a:lnTo>
                <a:lnTo>
                  <a:pt x="58521" y="1058151"/>
                </a:lnTo>
                <a:close/>
              </a:path>
              <a:path w="59054" h="1205230">
                <a:moveTo>
                  <a:pt x="58521" y="969962"/>
                </a:moveTo>
                <a:lnTo>
                  <a:pt x="0" y="969962"/>
                </a:lnTo>
                <a:lnTo>
                  <a:pt x="0" y="1028496"/>
                </a:lnTo>
                <a:lnTo>
                  <a:pt x="58521" y="1028496"/>
                </a:lnTo>
                <a:lnTo>
                  <a:pt x="58521" y="969962"/>
                </a:lnTo>
                <a:close/>
              </a:path>
              <a:path w="59054" h="1205230">
                <a:moveTo>
                  <a:pt x="58521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21" y="940333"/>
                </a:lnTo>
                <a:lnTo>
                  <a:pt x="58521" y="881799"/>
                </a:lnTo>
                <a:close/>
              </a:path>
              <a:path w="59054" h="1205230">
                <a:moveTo>
                  <a:pt x="58521" y="793623"/>
                </a:moveTo>
                <a:lnTo>
                  <a:pt x="0" y="793623"/>
                </a:lnTo>
                <a:lnTo>
                  <a:pt x="0" y="852144"/>
                </a:lnTo>
                <a:lnTo>
                  <a:pt x="58521" y="852144"/>
                </a:lnTo>
                <a:lnTo>
                  <a:pt x="58521" y="793623"/>
                </a:lnTo>
                <a:close/>
              </a:path>
              <a:path w="59054" h="1205230">
                <a:moveTo>
                  <a:pt x="58521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21" y="763968"/>
                </a:lnTo>
                <a:lnTo>
                  <a:pt x="58521" y="705434"/>
                </a:lnTo>
                <a:close/>
              </a:path>
              <a:path w="59054" h="1205230">
                <a:moveTo>
                  <a:pt x="58521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21" y="675792"/>
                </a:lnTo>
                <a:lnTo>
                  <a:pt x="58521" y="617258"/>
                </a:lnTo>
                <a:close/>
              </a:path>
              <a:path w="59054" h="1205230">
                <a:moveTo>
                  <a:pt x="58521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21" y="587603"/>
                </a:lnTo>
                <a:lnTo>
                  <a:pt x="58521" y="529069"/>
                </a:lnTo>
                <a:close/>
              </a:path>
              <a:path w="59054" h="1205230">
                <a:moveTo>
                  <a:pt x="58521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21" y="499427"/>
                </a:lnTo>
                <a:lnTo>
                  <a:pt x="58521" y="440893"/>
                </a:lnTo>
                <a:close/>
              </a:path>
              <a:path w="59054" h="1205230">
                <a:moveTo>
                  <a:pt x="58521" y="352704"/>
                </a:moveTo>
                <a:lnTo>
                  <a:pt x="0" y="352704"/>
                </a:lnTo>
                <a:lnTo>
                  <a:pt x="0" y="411251"/>
                </a:lnTo>
                <a:lnTo>
                  <a:pt x="58521" y="411251"/>
                </a:lnTo>
                <a:lnTo>
                  <a:pt x="58521" y="352704"/>
                </a:lnTo>
                <a:close/>
              </a:path>
              <a:path w="59054" h="1205230">
                <a:moveTo>
                  <a:pt x="58521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21" y="323075"/>
                </a:lnTo>
                <a:lnTo>
                  <a:pt x="58521" y="264541"/>
                </a:lnTo>
                <a:close/>
              </a:path>
              <a:path w="59054" h="1205230">
                <a:moveTo>
                  <a:pt x="58521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21" y="234886"/>
                </a:lnTo>
                <a:lnTo>
                  <a:pt x="58521" y="176364"/>
                </a:lnTo>
                <a:close/>
              </a:path>
              <a:path w="59054" h="1205230">
                <a:moveTo>
                  <a:pt x="58521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21" y="146710"/>
                </a:lnTo>
                <a:lnTo>
                  <a:pt x="58521" y="88176"/>
                </a:lnTo>
                <a:close/>
              </a:path>
              <a:path w="59054" h="1205230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74106" y="3021063"/>
            <a:ext cx="59055" cy="1822450"/>
          </a:xfrm>
          <a:custGeom>
            <a:avLst/>
            <a:gdLst/>
            <a:ahLst/>
            <a:cxnLst/>
            <a:rect l="l" t="t" r="r" b="b"/>
            <a:pathLst>
              <a:path w="59054" h="1822450">
                <a:moveTo>
                  <a:pt x="58521" y="1763585"/>
                </a:moveTo>
                <a:lnTo>
                  <a:pt x="0" y="1763585"/>
                </a:lnTo>
                <a:lnTo>
                  <a:pt x="0" y="1822119"/>
                </a:lnTo>
                <a:lnTo>
                  <a:pt x="58521" y="1822119"/>
                </a:lnTo>
                <a:lnTo>
                  <a:pt x="58521" y="1763585"/>
                </a:lnTo>
                <a:close/>
              </a:path>
              <a:path w="59054" h="1822450">
                <a:moveTo>
                  <a:pt x="58521" y="1675422"/>
                </a:moveTo>
                <a:lnTo>
                  <a:pt x="0" y="1675422"/>
                </a:lnTo>
                <a:lnTo>
                  <a:pt x="0" y="1733943"/>
                </a:lnTo>
                <a:lnTo>
                  <a:pt x="58521" y="1733943"/>
                </a:lnTo>
                <a:lnTo>
                  <a:pt x="58521" y="1675422"/>
                </a:lnTo>
                <a:close/>
              </a:path>
              <a:path w="59054" h="1822450">
                <a:moveTo>
                  <a:pt x="58521" y="1587233"/>
                </a:moveTo>
                <a:lnTo>
                  <a:pt x="0" y="1587233"/>
                </a:lnTo>
                <a:lnTo>
                  <a:pt x="0" y="1645780"/>
                </a:lnTo>
                <a:lnTo>
                  <a:pt x="58521" y="1645780"/>
                </a:lnTo>
                <a:lnTo>
                  <a:pt x="58521" y="1587233"/>
                </a:lnTo>
                <a:close/>
              </a:path>
              <a:path w="59054" h="1822450">
                <a:moveTo>
                  <a:pt x="58521" y="1499044"/>
                </a:moveTo>
                <a:lnTo>
                  <a:pt x="0" y="1499044"/>
                </a:lnTo>
                <a:lnTo>
                  <a:pt x="0" y="1557578"/>
                </a:lnTo>
                <a:lnTo>
                  <a:pt x="58521" y="1557578"/>
                </a:lnTo>
                <a:lnTo>
                  <a:pt x="58521" y="1499044"/>
                </a:lnTo>
                <a:close/>
              </a:path>
              <a:path w="59054" h="1822450">
                <a:moveTo>
                  <a:pt x="58521" y="1410881"/>
                </a:moveTo>
                <a:lnTo>
                  <a:pt x="0" y="1410881"/>
                </a:lnTo>
                <a:lnTo>
                  <a:pt x="0" y="1469402"/>
                </a:lnTo>
                <a:lnTo>
                  <a:pt x="58521" y="1469402"/>
                </a:lnTo>
                <a:lnTo>
                  <a:pt x="58521" y="1410881"/>
                </a:lnTo>
                <a:close/>
              </a:path>
              <a:path w="59054" h="1822450">
                <a:moveTo>
                  <a:pt x="58521" y="1322692"/>
                </a:moveTo>
                <a:lnTo>
                  <a:pt x="0" y="1322692"/>
                </a:lnTo>
                <a:lnTo>
                  <a:pt x="0" y="1381226"/>
                </a:lnTo>
                <a:lnTo>
                  <a:pt x="58521" y="1381226"/>
                </a:lnTo>
                <a:lnTo>
                  <a:pt x="58521" y="1322692"/>
                </a:lnTo>
                <a:close/>
              </a:path>
              <a:path w="59054" h="1822450">
                <a:moveTo>
                  <a:pt x="58521" y="1234516"/>
                </a:moveTo>
                <a:lnTo>
                  <a:pt x="0" y="1234516"/>
                </a:lnTo>
                <a:lnTo>
                  <a:pt x="0" y="1293050"/>
                </a:lnTo>
                <a:lnTo>
                  <a:pt x="58521" y="1293050"/>
                </a:lnTo>
                <a:lnTo>
                  <a:pt x="58521" y="1234516"/>
                </a:lnTo>
                <a:close/>
              </a:path>
              <a:path w="59054" h="1822450">
                <a:moveTo>
                  <a:pt x="58521" y="1146327"/>
                </a:moveTo>
                <a:lnTo>
                  <a:pt x="0" y="1146327"/>
                </a:lnTo>
                <a:lnTo>
                  <a:pt x="0" y="1204861"/>
                </a:lnTo>
                <a:lnTo>
                  <a:pt x="58521" y="1204861"/>
                </a:lnTo>
                <a:lnTo>
                  <a:pt x="58521" y="1146327"/>
                </a:lnTo>
                <a:close/>
              </a:path>
              <a:path w="59054" h="1822450">
                <a:moveTo>
                  <a:pt x="58521" y="1058164"/>
                </a:moveTo>
                <a:lnTo>
                  <a:pt x="0" y="1058164"/>
                </a:lnTo>
                <a:lnTo>
                  <a:pt x="0" y="1116698"/>
                </a:lnTo>
                <a:lnTo>
                  <a:pt x="58521" y="1116698"/>
                </a:lnTo>
                <a:lnTo>
                  <a:pt x="58521" y="1058164"/>
                </a:lnTo>
                <a:close/>
              </a:path>
              <a:path w="59054" h="1822450">
                <a:moveTo>
                  <a:pt x="58521" y="969975"/>
                </a:moveTo>
                <a:lnTo>
                  <a:pt x="0" y="969975"/>
                </a:lnTo>
                <a:lnTo>
                  <a:pt x="0" y="1028509"/>
                </a:lnTo>
                <a:lnTo>
                  <a:pt x="58521" y="1028509"/>
                </a:lnTo>
                <a:lnTo>
                  <a:pt x="58521" y="969975"/>
                </a:lnTo>
                <a:close/>
              </a:path>
              <a:path w="59054" h="1822450">
                <a:moveTo>
                  <a:pt x="58521" y="881786"/>
                </a:moveTo>
                <a:lnTo>
                  <a:pt x="0" y="881786"/>
                </a:lnTo>
                <a:lnTo>
                  <a:pt x="0" y="940320"/>
                </a:lnTo>
                <a:lnTo>
                  <a:pt x="58521" y="940320"/>
                </a:lnTo>
                <a:lnTo>
                  <a:pt x="58521" y="881786"/>
                </a:lnTo>
                <a:close/>
              </a:path>
              <a:path w="59054" h="1822450">
                <a:moveTo>
                  <a:pt x="58521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21" y="852157"/>
                </a:lnTo>
                <a:lnTo>
                  <a:pt x="58521" y="793623"/>
                </a:lnTo>
                <a:close/>
              </a:path>
              <a:path w="59054" h="1822450">
                <a:moveTo>
                  <a:pt x="58521" y="705434"/>
                </a:moveTo>
                <a:lnTo>
                  <a:pt x="0" y="705434"/>
                </a:lnTo>
                <a:lnTo>
                  <a:pt x="0" y="763981"/>
                </a:lnTo>
                <a:lnTo>
                  <a:pt x="58521" y="763981"/>
                </a:lnTo>
                <a:lnTo>
                  <a:pt x="58521" y="705434"/>
                </a:lnTo>
                <a:close/>
              </a:path>
              <a:path w="59054" h="1822450">
                <a:moveTo>
                  <a:pt x="58521" y="617245"/>
                </a:moveTo>
                <a:lnTo>
                  <a:pt x="0" y="617245"/>
                </a:lnTo>
                <a:lnTo>
                  <a:pt x="0" y="675779"/>
                </a:lnTo>
                <a:lnTo>
                  <a:pt x="58521" y="675779"/>
                </a:lnTo>
                <a:lnTo>
                  <a:pt x="58521" y="617245"/>
                </a:lnTo>
                <a:close/>
              </a:path>
              <a:path w="59054" h="1822450">
                <a:moveTo>
                  <a:pt x="58521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21" y="587616"/>
                </a:lnTo>
                <a:lnTo>
                  <a:pt x="58521" y="529082"/>
                </a:lnTo>
                <a:close/>
              </a:path>
              <a:path w="59054" h="1822450">
                <a:moveTo>
                  <a:pt x="58521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21" y="499427"/>
                </a:lnTo>
                <a:lnTo>
                  <a:pt x="58521" y="440893"/>
                </a:lnTo>
                <a:close/>
              </a:path>
              <a:path w="59054" h="1822450">
                <a:moveTo>
                  <a:pt x="58521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21" y="411251"/>
                </a:lnTo>
                <a:lnTo>
                  <a:pt x="58521" y="352717"/>
                </a:lnTo>
                <a:close/>
              </a:path>
              <a:path w="59054" h="1822450">
                <a:moveTo>
                  <a:pt x="58521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21" y="323062"/>
                </a:lnTo>
                <a:lnTo>
                  <a:pt x="58521" y="264528"/>
                </a:lnTo>
                <a:close/>
              </a:path>
              <a:path w="59054" h="1822450">
                <a:moveTo>
                  <a:pt x="58521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21" y="234899"/>
                </a:lnTo>
                <a:lnTo>
                  <a:pt x="58521" y="176364"/>
                </a:lnTo>
                <a:close/>
              </a:path>
              <a:path w="59054" h="1822450">
                <a:moveTo>
                  <a:pt x="58521" y="88176"/>
                </a:moveTo>
                <a:lnTo>
                  <a:pt x="0" y="88176"/>
                </a:lnTo>
                <a:lnTo>
                  <a:pt x="0" y="146697"/>
                </a:lnTo>
                <a:lnTo>
                  <a:pt x="58521" y="146697"/>
                </a:lnTo>
                <a:lnTo>
                  <a:pt x="58521" y="88176"/>
                </a:lnTo>
                <a:close/>
              </a:path>
              <a:path w="59054" h="1822450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60783" y="1698370"/>
            <a:ext cx="59055" cy="1116965"/>
          </a:xfrm>
          <a:custGeom>
            <a:avLst/>
            <a:gdLst/>
            <a:ahLst/>
            <a:cxnLst/>
            <a:rect l="l" t="t" r="r" b="b"/>
            <a:pathLst>
              <a:path w="59054" h="1116964">
                <a:moveTo>
                  <a:pt x="58534" y="1058151"/>
                </a:moveTo>
                <a:lnTo>
                  <a:pt x="0" y="1058151"/>
                </a:lnTo>
                <a:lnTo>
                  <a:pt x="0" y="1116685"/>
                </a:lnTo>
                <a:lnTo>
                  <a:pt x="58534" y="1116685"/>
                </a:lnTo>
                <a:lnTo>
                  <a:pt x="58534" y="1058151"/>
                </a:lnTo>
                <a:close/>
              </a:path>
              <a:path w="59054" h="1116964">
                <a:moveTo>
                  <a:pt x="58534" y="969962"/>
                </a:moveTo>
                <a:lnTo>
                  <a:pt x="0" y="969962"/>
                </a:lnTo>
                <a:lnTo>
                  <a:pt x="0" y="1028496"/>
                </a:lnTo>
                <a:lnTo>
                  <a:pt x="58534" y="1028496"/>
                </a:lnTo>
                <a:lnTo>
                  <a:pt x="58534" y="969962"/>
                </a:lnTo>
                <a:close/>
              </a:path>
              <a:path w="59054" h="1116964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116964">
                <a:moveTo>
                  <a:pt x="58534" y="793623"/>
                </a:moveTo>
                <a:lnTo>
                  <a:pt x="0" y="793623"/>
                </a:lnTo>
                <a:lnTo>
                  <a:pt x="0" y="852144"/>
                </a:lnTo>
                <a:lnTo>
                  <a:pt x="58534" y="852144"/>
                </a:lnTo>
                <a:lnTo>
                  <a:pt x="58534" y="793623"/>
                </a:lnTo>
                <a:close/>
              </a:path>
              <a:path w="59054" h="1116964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1116964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1116964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1116964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1116964">
                <a:moveTo>
                  <a:pt x="58534" y="352704"/>
                </a:moveTo>
                <a:lnTo>
                  <a:pt x="0" y="352704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04"/>
                </a:lnTo>
                <a:close/>
              </a:path>
              <a:path w="59054" h="1116964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116964">
                <a:moveTo>
                  <a:pt x="58534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64"/>
                </a:lnTo>
                <a:close/>
              </a:path>
              <a:path w="59054" h="1116964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11696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60783" y="3109239"/>
            <a:ext cx="59055" cy="1734185"/>
          </a:xfrm>
          <a:custGeom>
            <a:avLst/>
            <a:gdLst/>
            <a:ahLst/>
            <a:cxnLst/>
            <a:rect l="l" t="t" r="r" b="b"/>
            <a:pathLst>
              <a:path w="59054" h="1734185">
                <a:moveTo>
                  <a:pt x="58534" y="1675409"/>
                </a:moveTo>
                <a:lnTo>
                  <a:pt x="0" y="1675409"/>
                </a:lnTo>
                <a:lnTo>
                  <a:pt x="0" y="1733943"/>
                </a:lnTo>
                <a:lnTo>
                  <a:pt x="58534" y="1733943"/>
                </a:lnTo>
                <a:lnTo>
                  <a:pt x="58534" y="1675409"/>
                </a:lnTo>
                <a:close/>
              </a:path>
              <a:path w="59054" h="1734185">
                <a:moveTo>
                  <a:pt x="58534" y="1587246"/>
                </a:moveTo>
                <a:lnTo>
                  <a:pt x="0" y="1587246"/>
                </a:lnTo>
                <a:lnTo>
                  <a:pt x="0" y="1645767"/>
                </a:lnTo>
                <a:lnTo>
                  <a:pt x="58534" y="1645767"/>
                </a:lnTo>
                <a:lnTo>
                  <a:pt x="58534" y="1587246"/>
                </a:lnTo>
                <a:close/>
              </a:path>
              <a:path w="59054" h="1734185">
                <a:moveTo>
                  <a:pt x="58534" y="1499057"/>
                </a:moveTo>
                <a:lnTo>
                  <a:pt x="0" y="1499057"/>
                </a:lnTo>
                <a:lnTo>
                  <a:pt x="0" y="1557604"/>
                </a:lnTo>
                <a:lnTo>
                  <a:pt x="58534" y="1557604"/>
                </a:lnTo>
                <a:lnTo>
                  <a:pt x="58534" y="1499057"/>
                </a:lnTo>
                <a:close/>
              </a:path>
              <a:path w="59054" h="1734185">
                <a:moveTo>
                  <a:pt x="58534" y="1410868"/>
                </a:moveTo>
                <a:lnTo>
                  <a:pt x="0" y="1410868"/>
                </a:lnTo>
                <a:lnTo>
                  <a:pt x="0" y="1469402"/>
                </a:lnTo>
                <a:lnTo>
                  <a:pt x="58534" y="1469402"/>
                </a:lnTo>
                <a:lnTo>
                  <a:pt x="58534" y="1410868"/>
                </a:lnTo>
                <a:close/>
              </a:path>
              <a:path w="59054" h="1734185">
                <a:moveTo>
                  <a:pt x="58534" y="1322705"/>
                </a:moveTo>
                <a:lnTo>
                  <a:pt x="0" y="1322705"/>
                </a:lnTo>
                <a:lnTo>
                  <a:pt x="0" y="1381226"/>
                </a:lnTo>
                <a:lnTo>
                  <a:pt x="58534" y="1381226"/>
                </a:lnTo>
                <a:lnTo>
                  <a:pt x="58534" y="1322705"/>
                </a:lnTo>
                <a:close/>
              </a:path>
              <a:path w="59054" h="1734185">
                <a:moveTo>
                  <a:pt x="58534" y="1234516"/>
                </a:moveTo>
                <a:lnTo>
                  <a:pt x="0" y="1234516"/>
                </a:lnTo>
                <a:lnTo>
                  <a:pt x="0" y="1293050"/>
                </a:lnTo>
                <a:lnTo>
                  <a:pt x="58534" y="1293050"/>
                </a:lnTo>
                <a:lnTo>
                  <a:pt x="58534" y="1234516"/>
                </a:lnTo>
                <a:close/>
              </a:path>
              <a:path w="59054" h="1734185">
                <a:moveTo>
                  <a:pt x="58534" y="1146340"/>
                </a:moveTo>
                <a:lnTo>
                  <a:pt x="0" y="1146340"/>
                </a:lnTo>
                <a:lnTo>
                  <a:pt x="0" y="1204874"/>
                </a:lnTo>
                <a:lnTo>
                  <a:pt x="58534" y="1204874"/>
                </a:lnTo>
                <a:lnTo>
                  <a:pt x="58534" y="1146340"/>
                </a:lnTo>
                <a:close/>
              </a:path>
              <a:path w="59054" h="1734185">
                <a:moveTo>
                  <a:pt x="58534" y="1058151"/>
                </a:moveTo>
                <a:lnTo>
                  <a:pt x="0" y="1058151"/>
                </a:lnTo>
                <a:lnTo>
                  <a:pt x="0" y="1116685"/>
                </a:lnTo>
                <a:lnTo>
                  <a:pt x="58534" y="1116685"/>
                </a:lnTo>
                <a:lnTo>
                  <a:pt x="58534" y="1058151"/>
                </a:lnTo>
                <a:close/>
              </a:path>
              <a:path w="59054" h="1734185">
                <a:moveTo>
                  <a:pt x="58534" y="969987"/>
                </a:moveTo>
                <a:lnTo>
                  <a:pt x="0" y="969987"/>
                </a:lnTo>
                <a:lnTo>
                  <a:pt x="0" y="1028522"/>
                </a:lnTo>
                <a:lnTo>
                  <a:pt x="58534" y="1028522"/>
                </a:lnTo>
                <a:lnTo>
                  <a:pt x="58534" y="969987"/>
                </a:lnTo>
                <a:close/>
              </a:path>
              <a:path w="59054" h="1734185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734185">
                <a:moveTo>
                  <a:pt x="58534" y="793610"/>
                </a:moveTo>
                <a:lnTo>
                  <a:pt x="0" y="793610"/>
                </a:lnTo>
                <a:lnTo>
                  <a:pt x="0" y="852144"/>
                </a:lnTo>
                <a:lnTo>
                  <a:pt x="58534" y="852144"/>
                </a:lnTo>
                <a:lnTo>
                  <a:pt x="58534" y="793610"/>
                </a:lnTo>
                <a:close/>
              </a:path>
              <a:path w="59054" h="1734185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59054" h="1734185">
                <a:moveTo>
                  <a:pt x="58534" y="617258"/>
                </a:moveTo>
                <a:lnTo>
                  <a:pt x="0" y="617258"/>
                </a:lnTo>
                <a:lnTo>
                  <a:pt x="0" y="675805"/>
                </a:lnTo>
                <a:lnTo>
                  <a:pt x="58534" y="675805"/>
                </a:lnTo>
                <a:lnTo>
                  <a:pt x="58534" y="617258"/>
                </a:lnTo>
                <a:close/>
              </a:path>
              <a:path w="59054" h="1734185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1734185">
                <a:moveTo>
                  <a:pt x="58534" y="440905"/>
                </a:moveTo>
                <a:lnTo>
                  <a:pt x="0" y="440905"/>
                </a:lnTo>
                <a:lnTo>
                  <a:pt x="0" y="499440"/>
                </a:lnTo>
                <a:lnTo>
                  <a:pt x="58534" y="499440"/>
                </a:lnTo>
                <a:lnTo>
                  <a:pt x="58534" y="440905"/>
                </a:lnTo>
                <a:close/>
              </a:path>
              <a:path w="59054" h="1734185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1734185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734185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1734185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734185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47460" y="99293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47460" y="178654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47461" y="2051074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4" h="588010">
                <a:moveTo>
                  <a:pt x="58534" y="529094"/>
                </a:moveTo>
                <a:lnTo>
                  <a:pt x="0" y="529094"/>
                </a:lnTo>
                <a:lnTo>
                  <a:pt x="0" y="587629"/>
                </a:lnTo>
                <a:lnTo>
                  <a:pt x="58534" y="587629"/>
                </a:lnTo>
                <a:lnTo>
                  <a:pt x="58534" y="529094"/>
                </a:lnTo>
                <a:close/>
              </a:path>
              <a:path w="59054" h="588010">
                <a:moveTo>
                  <a:pt x="58534" y="440918"/>
                </a:moveTo>
                <a:lnTo>
                  <a:pt x="0" y="440918"/>
                </a:lnTo>
                <a:lnTo>
                  <a:pt x="0" y="499440"/>
                </a:lnTo>
                <a:lnTo>
                  <a:pt x="58534" y="499440"/>
                </a:lnTo>
                <a:lnTo>
                  <a:pt x="58534" y="440918"/>
                </a:lnTo>
                <a:close/>
              </a:path>
              <a:path w="59054" h="588010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588010">
                <a:moveTo>
                  <a:pt x="58534" y="264553"/>
                </a:moveTo>
                <a:lnTo>
                  <a:pt x="0" y="264553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53"/>
                </a:lnTo>
                <a:close/>
              </a:path>
              <a:path w="59054" h="58801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58801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588010">
                <a:moveTo>
                  <a:pt x="58534" y="0"/>
                </a:moveTo>
                <a:lnTo>
                  <a:pt x="0" y="0"/>
                </a:lnTo>
                <a:lnTo>
                  <a:pt x="0" y="58547"/>
                </a:lnTo>
                <a:lnTo>
                  <a:pt x="58534" y="58547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47460" y="284471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47461" y="3109239"/>
            <a:ext cx="59055" cy="1557655"/>
          </a:xfrm>
          <a:custGeom>
            <a:avLst/>
            <a:gdLst/>
            <a:ahLst/>
            <a:cxnLst/>
            <a:rect l="l" t="t" r="r" b="b"/>
            <a:pathLst>
              <a:path w="59054" h="1557654">
                <a:moveTo>
                  <a:pt x="58534" y="1499057"/>
                </a:moveTo>
                <a:lnTo>
                  <a:pt x="0" y="1499057"/>
                </a:lnTo>
                <a:lnTo>
                  <a:pt x="0" y="1557604"/>
                </a:lnTo>
                <a:lnTo>
                  <a:pt x="58534" y="1557604"/>
                </a:lnTo>
                <a:lnTo>
                  <a:pt x="58534" y="1499057"/>
                </a:lnTo>
                <a:close/>
              </a:path>
              <a:path w="59054" h="1557654">
                <a:moveTo>
                  <a:pt x="58534" y="1410868"/>
                </a:moveTo>
                <a:lnTo>
                  <a:pt x="0" y="1410868"/>
                </a:lnTo>
                <a:lnTo>
                  <a:pt x="0" y="1469402"/>
                </a:lnTo>
                <a:lnTo>
                  <a:pt x="58534" y="1469402"/>
                </a:lnTo>
                <a:lnTo>
                  <a:pt x="58534" y="1410868"/>
                </a:lnTo>
                <a:close/>
              </a:path>
              <a:path w="59054" h="1557654">
                <a:moveTo>
                  <a:pt x="58534" y="1322705"/>
                </a:moveTo>
                <a:lnTo>
                  <a:pt x="0" y="1322705"/>
                </a:lnTo>
                <a:lnTo>
                  <a:pt x="0" y="1381226"/>
                </a:lnTo>
                <a:lnTo>
                  <a:pt x="58534" y="1381226"/>
                </a:lnTo>
                <a:lnTo>
                  <a:pt x="58534" y="1322705"/>
                </a:lnTo>
                <a:close/>
              </a:path>
              <a:path w="59054" h="1557654">
                <a:moveTo>
                  <a:pt x="58534" y="1234516"/>
                </a:moveTo>
                <a:lnTo>
                  <a:pt x="0" y="1234516"/>
                </a:lnTo>
                <a:lnTo>
                  <a:pt x="0" y="1293050"/>
                </a:lnTo>
                <a:lnTo>
                  <a:pt x="58534" y="1293050"/>
                </a:lnTo>
                <a:lnTo>
                  <a:pt x="58534" y="1234516"/>
                </a:lnTo>
                <a:close/>
              </a:path>
              <a:path w="59054" h="1557654">
                <a:moveTo>
                  <a:pt x="58534" y="1146340"/>
                </a:moveTo>
                <a:lnTo>
                  <a:pt x="0" y="1146340"/>
                </a:lnTo>
                <a:lnTo>
                  <a:pt x="0" y="1204874"/>
                </a:lnTo>
                <a:lnTo>
                  <a:pt x="58534" y="1204874"/>
                </a:lnTo>
                <a:lnTo>
                  <a:pt x="58534" y="1146340"/>
                </a:lnTo>
                <a:close/>
              </a:path>
              <a:path w="59054" h="1557654">
                <a:moveTo>
                  <a:pt x="58534" y="1058151"/>
                </a:moveTo>
                <a:lnTo>
                  <a:pt x="0" y="1058151"/>
                </a:lnTo>
                <a:lnTo>
                  <a:pt x="0" y="1116685"/>
                </a:lnTo>
                <a:lnTo>
                  <a:pt x="58534" y="1116685"/>
                </a:lnTo>
                <a:lnTo>
                  <a:pt x="58534" y="1058151"/>
                </a:lnTo>
                <a:close/>
              </a:path>
              <a:path w="59054" h="1557654">
                <a:moveTo>
                  <a:pt x="58534" y="969987"/>
                </a:moveTo>
                <a:lnTo>
                  <a:pt x="0" y="969987"/>
                </a:lnTo>
                <a:lnTo>
                  <a:pt x="0" y="1028522"/>
                </a:lnTo>
                <a:lnTo>
                  <a:pt x="58534" y="1028522"/>
                </a:lnTo>
                <a:lnTo>
                  <a:pt x="58534" y="969987"/>
                </a:lnTo>
                <a:close/>
              </a:path>
              <a:path w="59054" h="1557654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557654">
                <a:moveTo>
                  <a:pt x="58534" y="793610"/>
                </a:moveTo>
                <a:lnTo>
                  <a:pt x="0" y="793610"/>
                </a:lnTo>
                <a:lnTo>
                  <a:pt x="0" y="852144"/>
                </a:lnTo>
                <a:lnTo>
                  <a:pt x="58534" y="852144"/>
                </a:lnTo>
                <a:lnTo>
                  <a:pt x="58534" y="793610"/>
                </a:lnTo>
                <a:close/>
              </a:path>
              <a:path w="59054" h="1557654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59054" h="1557654">
                <a:moveTo>
                  <a:pt x="58534" y="617258"/>
                </a:moveTo>
                <a:lnTo>
                  <a:pt x="0" y="617258"/>
                </a:lnTo>
                <a:lnTo>
                  <a:pt x="0" y="675805"/>
                </a:lnTo>
                <a:lnTo>
                  <a:pt x="58534" y="675805"/>
                </a:lnTo>
                <a:lnTo>
                  <a:pt x="58534" y="617258"/>
                </a:lnTo>
                <a:close/>
              </a:path>
              <a:path w="59054" h="1557654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1557654">
                <a:moveTo>
                  <a:pt x="58534" y="440905"/>
                </a:moveTo>
                <a:lnTo>
                  <a:pt x="0" y="440905"/>
                </a:lnTo>
                <a:lnTo>
                  <a:pt x="0" y="499440"/>
                </a:lnTo>
                <a:lnTo>
                  <a:pt x="58534" y="499440"/>
                </a:lnTo>
                <a:lnTo>
                  <a:pt x="58534" y="440905"/>
                </a:lnTo>
                <a:close/>
              </a:path>
              <a:path w="59054" h="1557654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1557654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557654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1557654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557654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934138" y="904747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34138" y="1962911"/>
            <a:ext cx="59055" cy="676275"/>
          </a:xfrm>
          <a:custGeom>
            <a:avLst/>
            <a:gdLst/>
            <a:ahLst/>
            <a:cxnLst/>
            <a:rect l="l" t="t" r="r" b="b"/>
            <a:pathLst>
              <a:path w="59054" h="676275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676275">
                <a:moveTo>
                  <a:pt x="58534" y="529082"/>
                </a:moveTo>
                <a:lnTo>
                  <a:pt x="0" y="529082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82"/>
                </a:lnTo>
                <a:close/>
              </a:path>
              <a:path w="59054" h="676275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676275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676275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676275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676275">
                <a:moveTo>
                  <a:pt x="58534" y="88163"/>
                </a:moveTo>
                <a:lnTo>
                  <a:pt x="0" y="88163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63"/>
                </a:lnTo>
                <a:close/>
              </a:path>
              <a:path w="59054" h="67627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934138" y="2756522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934138" y="3021063"/>
            <a:ext cx="59055" cy="1645920"/>
          </a:xfrm>
          <a:custGeom>
            <a:avLst/>
            <a:gdLst/>
            <a:ahLst/>
            <a:cxnLst/>
            <a:rect l="l" t="t" r="r" b="b"/>
            <a:pathLst>
              <a:path w="59054" h="1645920">
                <a:moveTo>
                  <a:pt x="58534" y="1587233"/>
                </a:moveTo>
                <a:lnTo>
                  <a:pt x="0" y="1587233"/>
                </a:lnTo>
                <a:lnTo>
                  <a:pt x="0" y="1645780"/>
                </a:lnTo>
                <a:lnTo>
                  <a:pt x="58534" y="1645780"/>
                </a:lnTo>
                <a:lnTo>
                  <a:pt x="58534" y="1587233"/>
                </a:lnTo>
                <a:close/>
              </a:path>
              <a:path w="59054" h="1645920">
                <a:moveTo>
                  <a:pt x="58534" y="1499044"/>
                </a:moveTo>
                <a:lnTo>
                  <a:pt x="0" y="1499044"/>
                </a:lnTo>
                <a:lnTo>
                  <a:pt x="0" y="1557578"/>
                </a:lnTo>
                <a:lnTo>
                  <a:pt x="58534" y="1557578"/>
                </a:lnTo>
                <a:lnTo>
                  <a:pt x="58534" y="1499044"/>
                </a:lnTo>
                <a:close/>
              </a:path>
              <a:path w="59054" h="1645920">
                <a:moveTo>
                  <a:pt x="58534" y="1410881"/>
                </a:moveTo>
                <a:lnTo>
                  <a:pt x="0" y="1410881"/>
                </a:lnTo>
                <a:lnTo>
                  <a:pt x="0" y="1469402"/>
                </a:lnTo>
                <a:lnTo>
                  <a:pt x="58534" y="1469402"/>
                </a:lnTo>
                <a:lnTo>
                  <a:pt x="58534" y="1410881"/>
                </a:lnTo>
                <a:close/>
              </a:path>
              <a:path w="59054" h="1645920">
                <a:moveTo>
                  <a:pt x="58534" y="1322692"/>
                </a:moveTo>
                <a:lnTo>
                  <a:pt x="0" y="1322692"/>
                </a:lnTo>
                <a:lnTo>
                  <a:pt x="0" y="1381226"/>
                </a:lnTo>
                <a:lnTo>
                  <a:pt x="58534" y="1381226"/>
                </a:lnTo>
                <a:lnTo>
                  <a:pt x="58534" y="1322692"/>
                </a:lnTo>
                <a:close/>
              </a:path>
              <a:path w="59054" h="1645920">
                <a:moveTo>
                  <a:pt x="58534" y="1234516"/>
                </a:moveTo>
                <a:lnTo>
                  <a:pt x="0" y="1234516"/>
                </a:lnTo>
                <a:lnTo>
                  <a:pt x="0" y="1293050"/>
                </a:lnTo>
                <a:lnTo>
                  <a:pt x="58534" y="1293050"/>
                </a:lnTo>
                <a:lnTo>
                  <a:pt x="58534" y="1234516"/>
                </a:lnTo>
                <a:close/>
              </a:path>
              <a:path w="59054" h="1645920">
                <a:moveTo>
                  <a:pt x="58534" y="1146327"/>
                </a:moveTo>
                <a:lnTo>
                  <a:pt x="0" y="1146327"/>
                </a:lnTo>
                <a:lnTo>
                  <a:pt x="0" y="1204861"/>
                </a:lnTo>
                <a:lnTo>
                  <a:pt x="58534" y="1204861"/>
                </a:lnTo>
                <a:lnTo>
                  <a:pt x="58534" y="1146327"/>
                </a:lnTo>
                <a:close/>
              </a:path>
              <a:path w="59054" h="1645920">
                <a:moveTo>
                  <a:pt x="58534" y="1058164"/>
                </a:moveTo>
                <a:lnTo>
                  <a:pt x="0" y="1058164"/>
                </a:lnTo>
                <a:lnTo>
                  <a:pt x="0" y="1116698"/>
                </a:lnTo>
                <a:lnTo>
                  <a:pt x="58534" y="1116698"/>
                </a:lnTo>
                <a:lnTo>
                  <a:pt x="58534" y="1058164"/>
                </a:lnTo>
                <a:close/>
              </a:path>
              <a:path w="59054" h="1645920">
                <a:moveTo>
                  <a:pt x="58534" y="969975"/>
                </a:moveTo>
                <a:lnTo>
                  <a:pt x="0" y="969975"/>
                </a:lnTo>
                <a:lnTo>
                  <a:pt x="0" y="1028509"/>
                </a:lnTo>
                <a:lnTo>
                  <a:pt x="58534" y="1028509"/>
                </a:lnTo>
                <a:lnTo>
                  <a:pt x="58534" y="969975"/>
                </a:lnTo>
                <a:close/>
              </a:path>
              <a:path w="59054" h="1645920">
                <a:moveTo>
                  <a:pt x="58534" y="881786"/>
                </a:moveTo>
                <a:lnTo>
                  <a:pt x="0" y="881786"/>
                </a:lnTo>
                <a:lnTo>
                  <a:pt x="0" y="940320"/>
                </a:lnTo>
                <a:lnTo>
                  <a:pt x="58534" y="940320"/>
                </a:lnTo>
                <a:lnTo>
                  <a:pt x="58534" y="881786"/>
                </a:lnTo>
                <a:close/>
              </a:path>
              <a:path w="59054" h="1645920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1645920">
                <a:moveTo>
                  <a:pt x="58534" y="705434"/>
                </a:moveTo>
                <a:lnTo>
                  <a:pt x="0" y="705434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34"/>
                </a:lnTo>
                <a:close/>
              </a:path>
              <a:path w="59054" h="1645920">
                <a:moveTo>
                  <a:pt x="58534" y="617245"/>
                </a:moveTo>
                <a:lnTo>
                  <a:pt x="0" y="617245"/>
                </a:lnTo>
                <a:lnTo>
                  <a:pt x="0" y="675779"/>
                </a:lnTo>
                <a:lnTo>
                  <a:pt x="58534" y="675779"/>
                </a:lnTo>
                <a:lnTo>
                  <a:pt x="58534" y="617245"/>
                </a:lnTo>
                <a:close/>
              </a:path>
              <a:path w="59054" h="1645920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4" h="1645920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164592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164592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164592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1645920">
                <a:moveTo>
                  <a:pt x="58534" y="88176"/>
                </a:moveTo>
                <a:lnTo>
                  <a:pt x="0" y="88176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76"/>
                </a:lnTo>
                <a:close/>
              </a:path>
              <a:path w="59054" h="16459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20829" y="904747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20829" y="1698370"/>
            <a:ext cx="59055" cy="1469390"/>
          </a:xfrm>
          <a:custGeom>
            <a:avLst/>
            <a:gdLst/>
            <a:ahLst/>
            <a:cxnLst/>
            <a:rect l="l" t="t" r="r" b="b"/>
            <a:pathLst>
              <a:path w="59054" h="1469389">
                <a:moveTo>
                  <a:pt x="58534" y="1410868"/>
                </a:moveTo>
                <a:lnTo>
                  <a:pt x="0" y="1410868"/>
                </a:lnTo>
                <a:lnTo>
                  <a:pt x="0" y="1469390"/>
                </a:lnTo>
                <a:lnTo>
                  <a:pt x="58534" y="1469390"/>
                </a:lnTo>
                <a:lnTo>
                  <a:pt x="58534" y="1410868"/>
                </a:lnTo>
                <a:close/>
              </a:path>
              <a:path w="59054" h="1469389">
                <a:moveTo>
                  <a:pt x="58534" y="1322692"/>
                </a:moveTo>
                <a:lnTo>
                  <a:pt x="0" y="1322692"/>
                </a:lnTo>
                <a:lnTo>
                  <a:pt x="0" y="1381226"/>
                </a:lnTo>
                <a:lnTo>
                  <a:pt x="58534" y="1381226"/>
                </a:lnTo>
                <a:lnTo>
                  <a:pt x="58534" y="1322692"/>
                </a:lnTo>
                <a:close/>
              </a:path>
              <a:path w="59054" h="1469389">
                <a:moveTo>
                  <a:pt x="58534" y="1234516"/>
                </a:moveTo>
                <a:lnTo>
                  <a:pt x="0" y="1234516"/>
                </a:lnTo>
                <a:lnTo>
                  <a:pt x="0" y="1293050"/>
                </a:lnTo>
                <a:lnTo>
                  <a:pt x="58534" y="1293050"/>
                </a:lnTo>
                <a:lnTo>
                  <a:pt x="58534" y="1234516"/>
                </a:lnTo>
                <a:close/>
              </a:path>
              <a:path w="59054" h="1469389">
                <a:moveTo>
                  <a:pt x="58534" y="1146340"/>
                </a:moveTo>
                <a:lnTo>
                  <a:pt x="0" y="1146340"/>
                </a:lnTo>
                <a:lnTo>
                  <a:pt x="0" y="1204861"/>
                </a:lnTo>
                <a:lnTo>
                  <a:pt x="58534" y="1204861"/>
                </a:lnTo>
                <a:lnTo>
                  <a:pt x="58534" y="1146340"/>
                </a:lnTo>
                <a:close/>
              </a:path>
              <a:path w="59054" h="1469389">
                <a:moveTo>
                  <a:pt x="58534" y="1058151"/>
                </a:moveTo>
                <a:lnTo>
                  <a:pt x="0" y="1058151"/>
                </a:lnTo>
                <a:lnTo>
                  <a:pt x="0" y="1116685"/>
                </a:lnTo>
                <a:lnTo>
                  <a:pt x="58534" y="1116685"/>
                </a:lnTo>
                <a:lnTo>
                  <a:pt x="58534" y="1058151"/>
                </a:lnTo>
                <a:close/>
              </a:path>
              <a:path w="59054" h="1469389">
                <a:moveTo>
                  <a:pt x="58534" y="969962"/>
                </a:moveTo>
                <a:lnTo>
                  <a:pt x="0" y="969962"/>
                </a:lnTo>
                <a:lnTo>
                  <a:pt x="0" y="1028496"/>
                </a:lnTo>
                <a:lnTo>
                  <a:pt x="58534" y="1028496"/>
                </a:lnTo>
                <a:lnTo>
                  <a:pt x="58534" y="969962"/>
                </a:lnTo>
                <a:close/>
              </a:path>
              <a:path w="59054" h="1469389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469389">
                <a:moveTo>
                  <a:pt x="58534" y="793623"/>
                </a:moveTo>
                <a:lnTo>
                  <a:pt x="0" y="793623"/>
                </a:lnTo>
                <a:lnTo>
                  <a:pt x="0" y="852144"/>
                </a:lnTo>
                <a:lnTo>
                  <a:pt x="58534" y="852144"/>
                </a:lnTo>
                <a:lnTo>
                  <a:pt x="58534" y="793623"/>
                </a:lnTo>
                <a:close/>
              </a:path>
              <a:path w="59054" h="1469389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1469389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1469389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1469389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1469389">
                <a:moveTo>
                  <a:pt x="58534" y="352704"/>
                </a:moveTo>
                <a:lnTo>
                  <a:pt x="0" y="352704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04"/>
                </a:lnTo>
                <a:close/>
              </a:path>
              <a:path w="59054" h="1469389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469389">
                <a:moveTo>
                  <a:pt x="58534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64"/>
                </a:lnTo>
                <a:close/>
              </a:path>
              <a:path w="59054" h="146938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46938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20829" y="3285591"/>
            <a:ext cx="59055" cy="1116965"/>
          </a:xfrm>
          <a:custGeom>
            <a:avLst/>
            <a:gdLst/>
            <a:ahLst/>
            <a:cxnLst/>
            <a:rect l="l" t="t" r="r" b="b"/>
            <a:pathLst>
              <a:path w="59054" h="1116964">
                <a:moveTo>
                  <a:pt x="58534" y="1058164"/>
                </a:moveTo>
                <a:lnTo>
                  <a:pt x="0" y="1058164"/>
                </a:lnTo>
                <a:lnTo>
                  <a:pt x="0" y="1116698"/>
                </a:lnTo>
                <a:lnTo>
                  <a:pt x="58534" y="1116698"/>
                </a:lnTo>
                <a:lnTo>
                  <a:pt x="58534" y="1058164"/>
                </a:lnTo>
                <a:close/>
              </a:path>
              <a:path w="59054" h="1116964">
                <a:moveTo>
                  <a:pt x="58534" y="969987"/>
                </a:moveTo>
                <a:lnTo>
                  <a:pt x="0" y="969987"/>
                </a:lnTo>
                <a:lnTo>
                  <a:pt x="0" y="1028522"/>
                </a:lnTo>
                <a:lnTo>
                  <a:pt x="58534" y="1028522"/>
                </a:lnTo>
                <a:lnTo>
                  <a:pt x="58534" y="969987"/>
                </a:lnTo>
                <a:close/>
              </a:path>
              <a:path w="59054" h="1116964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116964">
                <a:moveTo>
                  <a:pt x="58534" y="793635"/>
                </a:moveTo>
                <a:lnTo>
                  <a:pt x="0" y="793635"/>
                </a:lnTo>
                <a:lnTo>
                  <a:pt x="0" y="852170"/>
                </a:lnTo>
                <a:lnTo>
                  <a:pt x="58534" y="852170"/>
                </a:lnTo>
                <a:lnTo>
                  <a:pt x="58534" y="793635"/>
                </a:lnTo>
                <a:close/>
              </a:path>
              <a:path w="59054" h="1116964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59054" h="1116964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1116964">
                <a:moveTo>
                  <a:pt x="58534" y="529094"/>
                </a:moveTo>
                <a:lnTo>
                  <a:pt x="0" y="529094"/>
                </a:lnTo>
                <a:lnTo>
                  <a:pt x="0" y="587629"/>
                </a:lnTo>
                <a:lnTo>
                  <a:pt x="58534" y="587629"/>
                </a:lnTo>
                <a:lnTo>
                  <a:pt x="58534" y="529094"/>
                </a:lnTo>
                <a:close/>
              </a:path>
              <a:path w="59054" h="1116964">
                <a:moveTo>
                  <a:pt x="58534" y="440905"/>
                </a:moveTo>
                <a:lnTo>
                  <a:pt x="0" y="440905"/>
                </a:lnTo>
                <a:lnTo>
                  <a:pt x="0" y="499452"/>
                </a:lnTo>
                <a:lnTo>
                  <a:pt x="58534" y="499452"/>
                </a:lnTo>
                <a:lnTo>
                  <a:pt x="58534" y="440905"/>
                </a:lnTo>
                <a:close/>
              </a:path>
              <a:path w="59054" h="1116964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1116964">
                <a:moveTo>
                  <a:pt x="58534" y="264553"/>
                </a:moveTo>
                <a:lnTo>
                  <a:pt x="0" y="264553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53"/>
                </a:lnTo>
                <a:close/>
              </a:path>
              <a:path w="59054" h="1116964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1116964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11696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107493" y="816571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47" y="88176"/>
                </a:moveTo>
                <a:lnTo>
                  <a:pt x="12" y="88176"/>
                </a:lnTo>
                <a:lnTo>
                  <a:pt x="12" y="146710"/>
                </a:lnTo>
                <a:lnTo>
                  <a:pt x="58547" y="146710"/>
                </a:lnTo>
                <a:lnTo>
                  <a:pt x="58547" y="88176"/>
                </a:lnTo>
                <a:close/>
              </a:path>
              <a:path w="59054" h="147319">
                <a:moveTo>
                  <a:pt x="58547" y="0"/>
                </a:moveTo>
                <a:lnTo>
                  <a:pt x="0" y="0"/>
                </a:lnTo>
                <a:lnTo>
                  <a:pt x="0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07506" y="1698370"/>
            <a:ext cx="59055" cy="1028700"/>
          </a:xfrm>
          <a:custGeom>
            <a:avLst/>
            <a:gdLst/>
            <a:ahLst/>
            <a:cxnLst/>
            <a:rect l="l" t="t" r="r" b="b"/>
            <a:pathLst>
              <a:path w="59054" h="1028700">
                <a:moveTo>
                  <a:pt x="58534" y="969962"/>
                </a:moveTo>
                <a:lnTo>
                  <a:pt x="0" y="969962"/>
                </a:lnTo>
                <a:lnTo>
                  <a:pt x="0" y="1028496"/>
                </a:lnTo>
                <a:lnTo>
                  <a:pt x="58534" y="1028496"/>
                </a:lnTo>
                <a:lnTo>
                  <a:pt x="58534" y="969962"/>
                </a:lnTo>
                <a:close/>
              </a:path>
              <a:path w="59054" h="1028700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028700">
                <a:moveTo>
                  <a:pt x="58534" y="793623"/>
                </a:moveTo>
                <a:lnTo>
                  <a:pt x="0" y="793623"/>
                </a:lnTo>
                <a:lnTo>
                  <a:pt x="0" y="852144"/>
                </a:lnTo>
                <a:lnTo>
                  <a:pt x="58534" y="852144"/>
                </a:lnTo>
                <a:lnTo>
                  <a:pt x="58534" y="793623"/>
                </a:lnTo>
                <a:close/>
              </a:path>
              <a:path w="59054" h="1028700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1028700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102870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1028700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1028700">
                <a:moveTo>
                  <a:pt x="58534" y="352704"/>
                </a:moveTo>
                <a:lnTo>
                  <a:pt x="0" y="352704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04"/>
                </a:lnTo>
                <a:close/>
              </a:path>
              <a:path w="59054" h="102870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028700">
                <a:moveTo>
                  <a:pt x="58534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64"/>
                </a:lnTo>
                <a:close/>
              </a:path>
              <a:path w="59054" h="102870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02870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107506" y="2844710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4" h="411479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411479">
                <a:moveTo>
                  <a:pt x="58534" y="264528"/>
                </a:moveTo>
                <a:lnTo>
                  <a:pt x="0" y="264528"/>
                </a:lnTo>
                <a:lnTo>
                  <a:pt x="0" y="323049"/>
                </a:lnTo>
                <a:lnTo>
                  <a:pt x="58534" y="323049"/>
                </a:lnTo>
                <a:lnTo>
                  <a:pt x="58534" y="264528"/>
                </a:lnTo>
                <a:close/>
              </a:path>
              <a:path w="59054" h="411479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41147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411479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07506" y="3461956"/>
            <a:ext cx="59055" cy="940435"/>
          </a:xfrm>
          <a:custGeom>
            <a:avLst/>
            <a:gdLst/>
            <a:ahLst/>
            <a:cxnLst/>
            <a:rect l="l" t="t" r="r" b="b"/>
            <a:pathLst>
              <a:path w="59054" h="940435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940435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940435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940435">
                <a:moveTo>
                  <a:pt x="58534" y="617270"/>
                </a:moveTo>
                <a:lnTo>
                  <a:pt x="0" y="617270"/>
                </a:lnTo>
                <a:lnTo>
                  <a:pt x="0" y="675805"/>
                </a:lnTo>
                <a:lnTo>
                  <a:pt x="58534" y="675805"/>
                </a:lnTo>
                <a:lnTo>
                  <a:pt x="58534" y="617270"/>
                </a:lnTo>
                <a:close/>
              </a:path>
              <a:path w="59054" h="940435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4" h="940435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940435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940435">
                <a:moveTo>
                  <a:pt x="58534" y="264541"/>
                </a:moveTo>
                <a:lnTo>
                  <a:pt x="0" y="264541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41"/>
                </a:lnTo>
                <a:close/>
              </a:path>
              <a:path w="59054" h="940435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940435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94043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194171" y="1257464"/>
            <a:ext cx="59055" cy="2174875"/>
          </a:xfrm>
          <a:custGeom>
            <a:avLst/>
            <a:gdLst/>
            <a:ahLst/>
            <a:cxnLst/>
            <a:rect l="l" t="t" r="r" b="b"/>
            <a:pathLst>
              <a:path w="59054" h="2174875">
                <a:moveTo>
                  <a:pt x="58547" y="2116315"/>
                </a:moveTo>
                <a:lnTo>
                  <a:pt x="12" y="2116315"/>
                </a:lnTo>
                <a:lnTo>
                  <a:pt x="12" y="2174849"/>
                </a:lnTo>
                <a:lnTo>
                  <a:pt x="58547" y="2174849"/>
                </a:lnTo>
                <a:lnTo>
                  <a:pt x="58547" y="2116315"/>
                </a:lnTo>
                <a:close/>
              </a:path>
              <a:path w="59054" h="2174875">
                <a:moveTo>
                  <a:pt x="58547" y="2028126"/>
                </a:moveTo>
                <a:lnTo>
                  <a:pt x="12" y="2028126"/>
                </a:lnTo>
                <a:lnTo>
                  <a:pt x="12" y="2086660"/>
                </a:lnTo>
                <a:lnTo>
                  <a:pt x="58547" y="2086660"/>
                </a:lnTo>
                <a:lnTo>
                  <a:pt x="58547" y="2028126"/>
                </a:lnTo>
                <a:close/>
              </a:path>
              <a:path w="59054" h="2174875">
                <a:moveTo>
                  <a:pt x="58547" y="1939963"/>
                </a:moveTo>
                <a:lnTo>
                  <a:pt x="12" y="1939963"/>
                </a:lnTo>
                <a:lnTo>
                  <a:pt x="12" y="1998497"/>
                </a:lnTo>
                <a:lnTo>
                  <a:pt x="58547" y="1998497"/>
                </a:lnTo>
                <a:lnTo>
                  <a:pt x="58547" y="1939963"/>
                </a:lnTo>
                <a:close/>
              </a:path>
              <a:path w="59054" h="2174875">
                <a:moveTo>
                  <a:pt x="58547" y="1851774"/>
                </a:moveTo>
                <a:lnTo>
                  <a:pt x="12" y="1851774"/>
                </a:lnTo>
                <a:lnTo>
                  <a:pt x="12" y="1910295"/>
                </a:lnTo>
                <a:lnTo>
                  <a:pt x="58547" y="1910295"/>
                </a:lnTo>
                <a:lnTo>
                  <a:pt x="58547" y="1851774"/>
                </a:lnTo>
                <a:close/>
              </a:path>
              <a:path w="59054" h="2174875">
                <a:moveTo>
                  <a:pt x="58547" y="1763598"/>
                </a:moveTo>
                <a:lnTo>
                  <a:pt x="12" y="1763598"/>
                </a:lnTo>
                <a:lnTo>
                  <a:pt x="12" y="1822132"/>
                </a:lnTo>
                <a:lnTo>
                  <a:pt x="58547" y="1822132"/>
                </a:lnTo>
                <a:lnTo>
                  <a:pt x="58547" y="1763598"/>
                </a:lnTo>
                <a:close/>
              </a:path>
              <a:path w="59054" h="2174875">
                <a:moveTo>
                  <a:pt x="58547" y="1675422"/>
                </a:moveTo>
                <a:lnTo>
                  <a:pt x="12" y="1675422"/>
                </a:lnTo>
                <a:lnTo>
                  <a:pt x="12" y="1733956"/>
                </a:lnTo>
                <a:lnTo>
                  <a:pt x="58547" y="1733956"/>
                </a:lnTo>
                <a:lnTo>
                  <a:pt x="58547" y="1675422"/>
                </a:lnTo>
                <a:close/>
              </a:path>
              <a:path w="59054" h="2174875">
                <a:moveTo>
                  <a:pt x="58547" y="1587246"/>
                </a:moveTo>
                <a:lnTo>
                  <a:pt x="12" y="1587246"/>
                </a:lnTo>
                <a:lnTo>
                  <a:pt x="12" y="1645767"/>
                </a:lnTo>
                <a:lnTo>
                  <a:pt x="58547" y="1645767"/>
                </a:lnTo>
                <a:lnTo>
                  <a:pt x="58547" y="1587246"/>
                </a:lnTo>
                <a:close/>
              </a:path>
              <a:path w="59054" h="2174875">
                <a:moveTo>
                  <a:pt x="58547" y="1499057"/>
                </a:moveTo>
                <a:lnTo>
                  <a:pt x="12" y="1499057"/>
                </a:lnTo>
                <a:lnTo>
                  <a:pt x="12" y="1557591"/>
                </a:lnTo>
                <a:lnTo>
                  <a:pt x="58547" y="1557591"/>
                </a:lnTo>
                <a:lnTo>
                  <a:pt x="58547" y="1499057"/>
                </a:lnTo>
                <a:close/>
              </a:path>
              <a:path w="59054" h="2174875">
                <a:moveTo>
                  <a:pt x="58547" y="1410868"/>
                </a:moveTo>
                <a:lnTo>
                  <a:pt x="12" y="1410868"/>
                </a:lnTo>
                <a:lnTo>
                  <a:pt x="12" y="1469402"/>
                </a:lnTo>
                <a:lnTo>
                  <a:pt x="58547" y="1469402"/>
                </a:lnTo>
                <a:lnTo>
                  <a:pt x="58547" y="1410868"/>
                </a:lnTo>
                <a:close/>
              </a:path>
              <a:path w="59054" h="2174875">
                <a:moveTo>
                  <a:pt x="58547" y="1322705"/>
                </a:moveTo>
                <a:lnTo>
                  <a:pt x="12" y="1322705"/>
                </a:lnTo>
                <a:lnTo>
                  <a:pt x="12" y="1381239"/>
                </a:lnTo>
                <a:lnTo>
                  <a:pt x="58547" y="1381239"/>
                </a:lnTo>
                <a:lnTo>
                  <a:pt x="58547" y="1322705"/>
                </a:lnTo>
                <a:close/>
              </a:path>
              <a:path w="59054" h="2174875">
                <a:moveTo>
                  <a:pt x="58547" y="1234528"/>
                </a:moveTo>
                <a:lnTo>
                  <a:pt x="12" y="1234528"/>
                </a:lnTo>
                <a:lnTo>
                  <a:pt x="12" y="1293050"/>
                </a:lnTo>
                <a:lnTo>
                  <a:pt x="58547" y="1293050"/>
                </a:lnTo>
                <a:lnTo>
                  <a:pt x="58547" y="1234528"/>
                </a:lnTo>
                <a:close/>
              </a:path>
              <a:path w="59054" h="2174875">
                <a:moveTo>
                  <a:pt x="58547" y="1146340"/>
                </a:moveTo>
                <a:lnTo>
                  <a:pt x="12" y="1146340"/>
                </a:lnTo>
                <a:lnTo>
                  <a:pt x="12" y="1204874"/>
                </a:lnTo>
                <a:lnTo>
                  <a:pt x="58547" y="1204874"/>
                </a:lnTo>
                <a:lnTo>
                  <a:pt x="58547" y="1146340"/>
                </a:lnTo>
                <a:close/>
              </a:path>
              <a:path w="59054" h="2174875">
                <a:moveTo>
                  <a:pt x="58547" y="1058164"/>
                </a:moveTo>
                <a:lnTo>
                  <a:pt x="12" y="1058164"/>
                </a:lnTo>
                <a:lnTo>
                  <a:pt x="12" y="1116698"/>
                </a:lnTo>
                <a:lnTo>
                  <a:pt x="58547" y="1116698"/>
                </a:lnTo>
                <a:lnTo>
                  <a:pt x="58547" y="1058164"/>
                </a:lnTo>
                <a:close/>
              </a:path>
              <a:path w="59054" h="2174875">
                <a:moveTo>
                  <a:pt x="58547" y="969975"/>
                </a:moveTo>
                <a:lnTo>
                  <a:pt x="12" y="969975"/>
                </a:lnTo>
                <a:lnTo>
                  <a:pt x="12" y="1028509"/>
                </a:lnTo>
                <a:lnTo>
                  <a:pt x="58547" y="1028509"/>
                </a:lnTo>
                <a:lnTo>
                  <a:pt x="58547" y="969975"/>
                </a:lnTo>
                <a:close/>
              </a:path>
              <a:path w="59054" h="2174875">
                <a:moveTo>
                  <a:pt x="58547" y="881799"/>
                </a:moveTo>
                <a:lnTo>
                  <a:pt x="12" y="881799"/>
                </a:lnTo>
                <a:lnTo>
                  <a:pt x="12" y="940333"/>
                </a:lnTo>
                <a:lnTo>
                  <a:pt x="58547" y="940333"/>
                </a:lnTo>
                <a:lnTo>
                  <a:pt x="58547" y="881799"/>
                </a:lnTo>
                <a:close/>
              </a:path>
              <a:path w="59054" h="2174875">
                <a:moveTo>
                  <a:pt x="58547" y="793610"/>
                </a:moveTo>
                <a:lnTo>
                  <a:pt x="12" y="793610"/>
                </a:lnTo>
                <a:lnTo>
                  <a:pt x="12" y="852157"/>
                </a:lnTo>
                <a:lnTo>
                  <a:pt x="58547" y="852157"/>
                </a:lnTo>
                <a:lnTo>
                  <a:pt x="58547" y="793610"/>
                </a:lnTo>
                <a:close/>
              </a:path>
              <a:path w="59054" h="2174875">
                <a:moveTo>
                  <a:pt x="58547" y="705446"/>
                </a:moveTo>
                <a:lnTo>
                  <a:pt x="12" y="705446"/>
                </a:lnTo>
                <a:lnTo>
                  <a:pt x="12" y="763981"/>
                </a:lnTo>
                <a:lnTo>
                  <a:pt x="58547" y="763981"/>
                </a:lnTo>
                <a:lnTo>
                  <a:pt x="58547" y="705446"/>
                </a:lnTo>
                <a:close/>
              </a:path>
              <a:path w="59054" h="2174875">
                <a:moveTo>
                  <a:pt x="58547" y="617270"/>
                </a:moveTo>
                <a:lnTo>
                  <a:pt x="12" y="617270"/>
                </a:lnTo>
                <a:lnTo>
                  <a:pt x="12" y="675792"/>
                </a:lnTo>
                <a:lnTo>
                  <a:pt x="58547" y="675792"/>
                </a:lnTo>
                <a:lnTo>
                  <a:pt x="58547" y="617270"/>
                </a:lnTo>
                <a:close/>
              </a:path>
              <a:path w="59054" h="2174875">
                <a:moveTo>
                  <a:pt x="58547" y="529082"/>
                </a:moveTo>
                <a:lnTo>
                  <a:pt x="12" y="529082"/>
                </a:lnTo>
                <a:lnTo>
                  <a:pt x="12" y="587616"/>
                </a:lnTo>
                <a:lnTo>
                  <a:pt x="58547" y="587616"/>
                </a:lnTo>
                <a:lnTo>
                  <a:pt x="58547" y="529082"/>
                </a:lnTo>
                <a:close/>
              </a:path>
              <a:path w="59054" h="2174875">
                <a:moveTo>
                  <a:pt x="58547" y="440905"/>
                </a:moveTo>
                <a:lnTo>
                  <a:pt x="12" y="440905"/>
                </a:lnTo>
                <a:lnTo>
                  <a:pt x="12" y="499440"/>
                </a:lnTo>
                <a:lnTo>
                  <a:pt x="58547" y="499440"/>
                </a:lnTo>
                <a:lnTo>
                  <a:pt x="58547" y="440905"/>
                </a:lnTo>
                <a:close/>
              </a:path>
              <a:path w="59054" h="2174875">
                <a:moveTo>
                  <a:pt x="58547" y="352717"/>
                </a:moveTo>
                <a:lnTo>
                  <a:pt x="12" y="352717"/>
                </a:lnTo>
                <a:lnTo>
                  <a:pt x="12" y="411251"/>
                </a:lnTo>
                <a:lnTo>
                  <a:pt x="58547" y="411251"/>
                </a:lnTo>
                <a:lnTo>
                  <a:pt x="58547" y="352717"/>
                </a:lnTo>
                <a:close/>
              </a:path>
              <a:path w="59054" h="2174875">
                <a:moveTo>
                  <a:pt x="58547" y="264528"/>
                </a:moveTo>
                <a:lnTo>
                  <a:pt x="12" y="264528"/>
                </a:lnTo>
                <a:lnTo>
                  <a:pt x="12" y="323075"/>
                </a:lnTo>
                <a:lnTo>
                  <a:pt x="58547" y="323075"/>
                </a:lnTo>
                <a:lnTo>
                  <a:pt x="58547" y="264528"/>
                </a:lnTo>
                <a:close/>
              </a:path>
              <a:path w="59054" h="2174875">
                <a:moveTo>
                  <a:pt x="58547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47" y="234899"/>
                </a:lnTo>
                <a:lnTo>
                  <a:pt x="58547" y="176364"/>
                </a:lnTo>
                <a:close/>
              </a:path>
              <a:path w="59054" h="2174875">
                <a:moveTo>
                  <a:pt x="58547" y="88176"/>
                </a:moveTo>
                <a:lnTo>
                  <a:pt x="12" y="88176"/>
                </a:lnTo>
                <a:lnTo>
                  <a:pt x="12" y="146710"/>
                </a:lnTo>
                <a:lnTo>
                  <a:pt x="58547" y="146710"/>
                </a:lnTo>
                <a:lnTo>
                  <a:pt x="58547" y="88176"/>
                </a:lnTo>
                <a:close/>
              </a:path>
              <a:path w="59054" h="2174875">
                <a:moveTo>
                  <a:pt x="58547" y="0"/>
                </a:moveTo>
                <a:lnTo>
                  <a:pt x="12" y="0"/>
                </a:lnTo>
                <a:lnTo>
                  <a:pt x="12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194183" y="3550144"/>
            <a:ext cx="59055" cy="499745"/>
          </a:xfrm>
          <a:custGeom>
            <a:avLst/>
            <a:gdLst/>
            <a:ahLst/>
            <a:cxnLst/>
            <a:rect l="l" t="t" r="r" b="b"/>
            <a:pathLst>
              <a:path w="59054" h="499745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499745">
                <a:moveTo>
                  <a:pt x="58534" y="352704"/>
                </a:moveTo>
                <a:lnTo>
                  <a:pt x="0" y="352704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04"/>
                </a:lnTo>
                <a:close/>
              </a:path>
              <a:path w="59054" h="499745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499745">
                <a:moveTo>
                  <a:pt x="58534" y="176352"/>
                </a:moveTo>
                <a:lnTo>
                  <a:pt x="0" y="176352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52"/>
                </a:lnTo>
                <a:close/>
              </a:path>
              <a:path w="59054" h="499745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4" h="49974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194183" y="452010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80861" y="1169301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21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21" y="146697"/>
                </a:lnTo>
                <a:lnTo>
                  <a:pt x="58521" y="88163"/>
                </a:lnTo>
                <a:close/>
              </a:path>
              <a:path w="59054" h="147319">
                <a:moveTo>
                  <a:pt x="58521" y="0"/>
                </a:moveTo>
                <a:lnTo>
                  <a:pt x="0" y="0"/>
                </a:lnTo>
                <a:lnTo>
                  <a:pt x="0" y="58521"/>
                </a:lnTo>
                <a:lnTo>
                  <a:pt x="58521" y="58521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80861" y="1610181"/>
            <a:ext cx="59055" cy="940435"/>
          </a:xfrm>
          <a:custGeom>
            <a:avLst/>
            <a:gdLst/>
            <a:ahLst/>
            <a:cxnLst/>
            <a:rect l="l" t="t" r="r" b="b"/>
            <a:pathLst>
              <a:path w="59054" h="940435">
                <a:moveTo>
                  <a:pt x="58521" y="881811"/>
                </a:moveTo>
                <a:lnTo>
                  <a:pt x="0" y="881811"/>
                </a:lnTo>
                <a:lnTo>
                  <a:pt x="0" y="940333"/>
                </a:lnTo>
                <a:lnTo>
                  <a:pt x="58521" y="940333"/>
                </a:lnTo>
                <a:lnTo>
                  <a:pt x="58521" y="881811"/>
                </a:lnTo>
                <a:close/>
              </a:path>
              <a:path w="59054" h="940435">
                <a:moveTo>
                  <a:pt x="58521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21" y="852157"/>
                </a:lnTo>
                <a:lnTo>
                  <a:pt x="58521" y="793623"/>
                </a:lnTo>
                <a:close/>
              </a:path>
              <a:path w="59054" h="940435">
                <a:moveTo>
                  <a:pt x="58521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21" y="763981"/>
                </a:lnTo>
                <a:lnTo>
                  <a:pt x="58521" y="705446"/>
                </a:lnTo>
                <a:close/>
              </a:path>
              <a:path w="59054" h="940435">
                <a:moveTo>
                  <a:pt x="58521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21" y="675792"/>
                </a:lnTo>
                <a:lnTo>
                  <a:pt x="58521" y="617258"/>
                </a:lnTo>
                <a:close/>
              </a:path>
              <a:path w="59054" h="940435">
                <a:moveTo>
                  <a:pt x="58521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21" y="587616"/>
                </a:lnTo>
                <a:lnTo>
                  <a:pt x="58521" y="529082"/>
                </a:lnTo>
                <a:close/>
              </a:path>
              <a:path w="59054" h="940435">
                <a:moveTo>
                  <a:pt x="58521" y="440893"/>
                </a:moveTo>
                <a:lnTo>
                  <a:pt x="0" y="440893"/>
                </a:lnTo>
                <a:lnTo>
                  <a:pt x="0" y="499440"/>
                </a:lnTo>
                <a:lnTo>
                  <a:pt x="58521" y="499440"/>
                </a:lnTo>
                <a:lnTo>
                  <a:pt x="58521" y="440893"/>
                </a:lnTo>
                <a:close/>
              </a:path>
              <a:path w="59054" h="940435">
                <a:moveTo>
                  <a:pt x="58521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21" y="411264"/>
                </a:lnTo>
                <a:lnTo>
                  <a:pt x="58521" y="352729"/>
                </a:lnTo>
                <a:close/>
              </a:path>
              <a:path w="59054" h="940435">
                <a:moveTo>
                  <a:pt x="58521" y="264553"/>
                </a:moveTo>
                <a:lnTo>
                  <a:pt x="0" y="264553"/>
                </a:lnTo>
                <a:lnTo>
                  <a:pt x="0" y="323075"/>
                </a:lnTo>
                <a:lnTo>
                  <a:pt x="58521" y="323075"/>
                </a:lnTo>
                <a:lnTo>
                  <a:pt x="58521" y="264553"/>
                </a:lnTo>
                <a:close/>
              </a:path>
              <a:path w="59054" h="940435">
                <a:moveTo>
                  <a:pt x="58521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21" y="234899"/>
                </a:lnTo>
                <a:lnTo>
                  <a:pt x="58521" y="176364"/>
                </a:lnTo>
                <a:close/>
              </a:path>
              <a:path w="59054" h="940435">
                <a:moveTo>
                  <a:pt x="58521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21" y="146723"/>
                </a:lnTo>
                <a:lnTo>
                  <a:pt x="58521" y="88188"/>
                </a:lnTo>
                <a:close/>
              </a:path>
              <a:path w="59054" h="940435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280861" y="2756522"/>
            <a:ext cx="59055" cy="1116965"/>
          </a:xfrm>
          <a:custGeom>
            <a:avLst/>
            <a:gdLst/>
            <a:ahLst/>
            <a:cxnLst/>
            <a:rect l="l" t="t" r="r" b="b"/>
            <a:pathLst>
              <a:path w="59054" h="1116964">
                <a:moveTo>
                  <a:pt x="58521" y="1058164"/>
                </a:moveTo>
                <a:lnTo>
                  <a:pt x="0" y="1058164"/>
                </a:lnTo>
                <a:lnTo>
                  <a:pt x="0" y="1116698"/>
                </a:lnTo>
                <a:lnTo>
                  <a:pt x="58521" y="1116698"/>
                </a:lnTo>
                <a:lnTo>
                  <a:pt x="58521" y="1058164"/>
                </a:lnTo>
                <a:close/>
              </a:path>
              <a:path w="59054" h="1116964">
                <a:moveTo>
                  <a:pt x="58521" y="969975"/>
                </a:moveTo>
                <a:lnTo>
                  <a:pt x="0" y="969975"/>
                </a:lnTo>
                <a:lnTo>
                  <a:pt x="0" y="1028522"/>
                </a:lnTo>
                <a:lnTo>
                  <a:pt x="58521" y="1028522"/>
                </a:lnTo>
                <a:lnTo>
                  <a:pt x="58521" y="969975"/>
                </a:lnTo>
                <a:close/>
              </a:path>
              <a:path w="59054" h="1116964">
                <a:moveTo>
                  <a:pt x="58521" y="881786"/>
                </a:moveTo>
                <a:lnTo>
                  <a:pt x="0" y="881786"/>
                </a:lnTo>
                <a:lnTo>
                  <a:pt x="0" y="940320"/>
                </a:lnTo>
                <a:lnTo>
                  <a:pt x="58521" y="940320"/>
                </a:lnTo>
                <a:lnTo>
                  <a:pt x="58521" y="881786"/>
                </a:lnTo>
                <a:close/>
              </a:path>
              <a:path w="59054" h="1116964">
                <a:moveTo>
                  <a:pt x="58521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21" y="852157"/>
                </a:lnTo>
                <a:lnTo>
                  <a:pt x="58521" y="793623"/>
                </a:lnTo>
                <a:close/>
              </a:path>
              <a:path w="59054" h="1116964">
                <a:moveTo>
                  <a:pt x="58521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21" y="763968"/>
                </a:lnTo>
                <a:lnTo>
                  <a:pt x="58521" y="705434"/>
                </a:lnTo>
                <a:close/>
              </a:path>
              <a:path w="59054" h="1116964">
                <a:moveTo>
                  <a:pt x="58521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21" y="675792"/>
                </a:lnTo>
                <a:lnTo>
                  <a:pt x="58521" y="617258"/>
                </a:lnTo>
                <a:close/>
              </a:path>
              <a:path w="59054" h="1116964">
                <a:moveTo>
                  <a:pt x="58521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21" y="587603"/>
                </a:lnTo>
                <a:lnTo>
                  <a:pt x="58521" y="529069"/>
                </a:lnTo>
                <a:close/>
              </a:path>
              <a:path w="59054" h="1116964">
                <a:moveTo>
                  <a:pt x="58521" y="440905"/>
                </a:moveTo>
                <a:lnTo>
                  <a:pt x="0" y="440905"/>
                </a:lnTo>
                <a:lnTo>
                  <a:pt x="0" y="499440"/>
                </a:lnTo>
                <a:lnTo>
                  <a:pt x="58521" y="499440"/>
                </a:lnTo>
                <a:lnTo>
                  <a:pt x="58521" y="440905"/>
                </a:lnTo>
                <a:close/>
              </a:path>
              <a:path w="59054" h="1116964">
                <a:moveTo>
                  <a:pt x="58521" y="352717"/>
                </a:moveTo>
                <a:lnTo>
                  <a:pt x="0" y="352717"/>
                </a:lnTo>
                <a:lnTo>
                  <a:pt x="0" y="411238"/>
                </a:lnTo>
                <a:lnTo>
                  <a:pt x="58521" y="411238"/>
                </a:lnTo>
                <a:lnTo>
                  <a:pt x="58521" y="352717"/>
                </a:lnTo>
                <a:close/>
              </a:path>
              <a:path w="59054" h="1116964">
                <a:moveTo>
                  <a:pt x="58521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21" y="323075"/>
                </a:lnTo>
                <a:lnTo>
                  <a:pt x="58521" y="264541"/>
                </a:lnTo>
                <a:close/>
              </a:path>
              <a:path w="59054" h="1116964">
                <a:moveTo>
                  <a:pt x="58521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21" y="234899"/>
                </a:lnTo>
                <a:lnTo>
                  <a:pt x="58521" y="176364"/>
                </a:lnTo>
                <a:close/>
              </a:path>
              <a:path w="59054" h="1116964">
                <a:moveTo>
                  <a:pt x="58521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21" y="146710"/>
                </a:lnTo>
                <a:lnTo>
                  <a:pt x="58521" y="88188"/>
                </a:lnTo>
                <a:close/>
              </a:path>
              <a:path w="59054" h="1116964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280861" y="4343755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21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21" y="234886"/>
                </a:lnTo>
                <a:lnTo>
                  <a:pt x="58521" y="176352"/>
                </a:lnTo>
                <a:close/>
              </a:path>
              <a:path w="59054" h="234950">
                <a:moveTo>
                  <a:pt x="58521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21" y="146710"/>
                </a:lnTo>
                <a:lnTo>
                  <a:pt x="58521" y="88188"/>
                </a:lnTo>
                <a:close/>
              </a:path>
              <a:path w="59054" h="234950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367551" y="1610181"/>
            <a:ext cx="59055" cy="940435"/>
          </a:xfrm>
          <a:custGeom>
            <a:avLst/>
            <a:gdLst/>
            <a:ahLst/>
            <a:cxnLst/>
            <a:rect l="l" t="t" r="r" b="b"/>
            <a:pathLst>
              <a:path w="59054" h="940435">
                <a:moveTo>
                  <a:pt x="58521" y="881811"/>
                </a:moveTo>
                <a:lnTo>
                  <a:pt x="0" y="881811"/>
                </a:lnTo>
                <a:lnTo>
                  <a:pt x="0" y="940333"/>
                </a:lnTo>
                <a:lnTo>
                  <a:pt x="58521" y="940333"/>
                </a:lnTo>
                <a:lnTo>
                  <a:pt x="58521" y="881811"/>
                </a:lnTo>
                <a:close/>
              </a:path>
              <a:path w="59054" h="940435">
                <a:moveTo>
                  <a:pt x="58521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21" y="852157"/>
                </a:lnTo>
                <a:lnTo>
                  <a:pt x="58521" y="793623"/>
                </a:lnTo>
                <a:close/>
              </a:path>
              <a:path w="59054" h="940435">
                <a:moveTo>
                  <a:pt x="58521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21" y="763981"/>
                </a:lnTo>
                <a:lnTo>
                  <a:pt x="58521" y="705446"/>
                </a:lnTo>
                <a:close/>
              </a:path>
              <a:path w="59054" h="940435">
                <a:moveTo>
                  <a:pt x="58521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21" y="675792"/>
                </a:lnTo>
                <a:lnTo>
                  <a:pt x="58521" y="617258"/>
                </a:lnTo>
                <a:close/>
              </a:path>
              <a:path w="59054" h="940435">
                <a:moveTo>
                  <a:pt x="58521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21" y="587616"/>
                </a:lnTo>
                <a:lnTo>
                  <a:pt x="58521" y="529082"/>
                </a:lnTo>
                <a:close/>
              </a:path>
              <a:path w="59054" h="940435">
                <a:moveTo>
                  <a:pt x="58521" y="440893"/>
                </a:moveTo>
                <a:lnTo>
                  <a:pt x="0" y="440893"/>
                </a:lnTo>
                <a:lnTo>
                  <a:pt x="0" y="499440"/>
                </a:lnTo>
                <a:lnTo>
                  <a:pt x="58521" y="499440"/>
                </a:lnTo>
                <a:lnTo>
                  <a:pt x="58521" y="440893"/>
                </a:lnTo>
                <a:close/>
              </a:path>
              <a:path w="59054" h="940435">
                <a:moveTo>
                  <a:pt x="58521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21" y="411264"/>
                </a:lnTo>
                <a:lnTo>
                  <a:pt x="58521" y="352729"/>
                </a:lnTo>
                <a:close/>
              </a:path>
              <a:path w="59054" h="940435">
                <a:moveTo>
                  <a:pt x="58521" y="264553"/>
                </a:moveTo>
                <a:lnTo>
                  <a:pt x="0" y="264553"/>
                </a:lnTo>
                <a:lnTo>
                  <a:pt x="0" y="323075"/>
                </a:lnTo>
                <a:lnTo>
                  <a:pt x="58521" y="323075"/>
                </a:lnTo>
                <a:lnTo>
                  <a:pt x="58521" y="264553"/>
                </a:lnTo>
                <a:close/>
              </a:path>
              <a:path w="59054" h="940435">
                <a:moveTo>
                  <a:pt x="58521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21" y="234899"/>
                </a:lnTo>
                <a:lnTo>
                  <a:pt x="58521" y="176364"/>
                </a:lnTo>
                <a:close/>
              </a:path>
              <a:path w="59054" h="940435">
                <a:moveTo>
                  <a:pt x="58521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21" y="146723"/>
                </a:lnTo>
                <a:lnTo>
                  <a:pt x="58521" y="88188"/>
                </a:lnTo>
                <a:close/>
              </a:path>
              <a:path w="59054" h="940435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67551" y="266833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67551" y="2932886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21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21" y="146710"/>
                </a:lnTo>
                <a:lnTo>
                  <a:pt x="58521" y="88176"/>
                </a:lnTo>
                <a:close/>
              </a:path>
              <a:path w="59054" h="147319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67551" y="3285591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21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21" y="234899"/>
                </a:lnTo>
                <a:lnTo>
                  <a:pt x="58521" y="176364"/>
                </a:lnTo>
                <a:close/>
              </a:path>
              <a:path w="59054" h="234950">
                <a:moveTo>
                  <a:pt x="58521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21" y="146723"/>
                </a:lnTo>
                <a:lnTo>
                  <a:pt x="58521" y="88188"/>
                </a:lnTo>
                <a:close/>
              </a:path>
              <a:path w="59054" h="234950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67551" y="3638308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21" y="88188"/>
                </a:moveTo>
                <a:lnTo>
                  <a:pt x="0" y="88188"/>
                </a:lnTo>
                <a:lnTo>
                  <a:pt x="0" y="146735"/>
                </a:lnTo>
                <a:lnTo>
                  <a:pt x="58521" y="146735"/>
                </a:lnTo>
                <a:lnTo>
                  <a:pt x="58521" y="88188"/>
                </a:lnTo>
                <a:close/>
              </a:path>
              <a:path w="59054" h="147320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67551" y="4343755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21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21" y="146710"/>
                </a:lnTo>
                <a:lnTo>
                  <a:pt x="58521" y="88188"/>
                </a:lnTo>
                <a:close/>
              </a:path>
              <a:path w="59054" h="147320">
                <a:moveTo>
                  <a:pt x="58521" y="0"/>
                </a:moveTo>
                <a:lnTo>
                  <a:pt x="0" y="0"/>
                </a:lnTo>
                <a:lnTo>
                  <a:pt x="0" y="58534"/>
                </a:lnTo>
                <a:lnTo>
                  <a:pt x="58521" y="58534"/>
                </a:lnTo>
                <a:lnTo>
                  <a:pt x="58521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54229" y="1345640"/>
            <a:ext cx="59055" cy="1822450"/>
          </a:xfrm>
          <a:custGeom>
            <a:avLst/>
            <a:gdLst/>
            <a:ahLst/>
            <a:cxnLst/>
            <a:rect l="l" t="t" r="r" b="b"/>
            <a:pathLst>
              <a:path w="59054" h="1822450">
                <a:moveTo>
                  <a:pt x="58534" y="1763598"/>
                </a:moveTo>
                <a:lnTo>
                  <a:pt x="0" y="1763598"/>
                </a:lnTo>
                <a:lnTo>
                  <a:pt x="0" y="1822119"/>
                </a:lnTo>
                <a:lnTo>
                  <a:pt x="58534" y="1822119"/>
                </a:lnTo>
                <a:lnTo>
                  <a:pt x="58534" y="1763598"/>
                </a:lnTo>
                <a:close/>
              </a:path>
              <a:path w="59054" h="1822450">
                <a:moveTo>
                  <a:pt x="58534" y="1675422"/>
                </a:moveTo>
                <a:lnTo>
                  <a:pt x="0" y="1675422"/>
                </a:lnTo>
                <a:lnTo>
                  <a:pt x="0" y="1733956"/>
                </a:lnTo>
                <a:lnTo>
                  <a:pt x="58534" y="1733956"/>
                </a:lnTo>
                <a:lnTo>
                  <a:pt x="58534" y="1675422"/>
                </a:lnTo>
                <a:close/>
              </a:path>
              <a:path w="59054" h="1822450">
                <a:moveTo>
                  <a:pt x="58534" y="1587246"/>
                </a:moveTo>
                <a:lnTo>
                  <a:pt x="0" y="1587246"/>
                </a:lnTo>
                <a:lnTo>
                  <a:pt x="0" y="1645780"/>
                </a:lnTo>
                <a:lnTo>
                  <a:pt x="58534" y="1645780"/>
                </a:lnTo>
                <a:lnTo>
                  <a:pt x="58534" y="1587246"/>
                </a:lnTo>
                <a:close/>
              </a:path>
              <a:path w="59054" h="1822450">
                <a:moveTo>
                  <a:pt x="58534" y="1499069"/>
                </a:moveTo>
                <a:lnTo>
                  <a:pt x="0" y="1499069"/>
                </a:lnTo>
                <a:lnTo>
                  <a:pt x="0" y="1557591"/>
                </a:lnTo>
                <a:lnTo>
                  <a:pt x="58534" y="1557591"/>
                </a:lnTo>
                <a:lnTo>
                  <a:pt x="58534" y="1499069"/>
                </a:lnTo>
                <a:close/>
              </a:path>
              <a:path w="59054" h="1822450">
                <a:moveTo>
                  <a:pt x="58534" y="1410881"/>
                </a:moveTo>
                <a:lnTo>
                  <a:pt x="0" y="1410881"/>
                </a:lnTo>
                <a:lnTo>
                  <a:pt x="0" y="1469415"/>
                </a:lnTo>
                <a:lnTo>
                  <a:pt x="58534" y="1469415"/>
                </a:lnTo>
                <a:lnTo>
                  <a:pt x="58534" y="1410881"/>
                </a:lnTo>
                <a:close/>
              </a:path>
              <a:path w="59054" h="1822450">
                <a:moveTo>
                  <a:pt x="58534" y="1322692"/>
                </a:moveTo>
                <a:lnTo>
                  <a:pt x="0" y="1322692"/>
                </a:lnTo>
                <a:lnTo>
                  <a:pt x="0" y="1381226"/>
                </a:lnTo>
                <a:lnTo>
                  <a:pt x="58534" y="1381226"/>
                </a:lnTo>
                <a:lnTo>
                  <a:pt x="58534" y="1322692"/>
                </a:lnTo>
                <a:close/>
              </a:path>
              <a:path w="59054" h="1822450">
                <a:moveTo>
                  <a:pt x="58534" y="1234528"/>
                </a:moveTo>
                <a:lnTo>
                  <a:pt x="0" y="1234528"/>
                </a:lnTo>
                <a:lnTo>
                  <a:pt x="0" y="1293063"/>
                </a:lnTo>
                <a:lnTo>
                  <a:pt x="58534" y="1293063"/>
                </a:lnTo>
                <a:lnTo>
                  <a:pt x="58534" y="1234528"/>
                </a:lnTo>
                <a:close/>
              </a:path>
              <a:path w="59054" h="1822450">
                <a:moveTo>
                  <a:pt x="58534" y="1146352"/>
                </a:moveTo>
                <a:lnTo>
                  <a:pt x="0" y="1146352"/>
                </a:lnTo>
                <a:lnTo>
                  <a:pt x="0" y="1204874"/>
                </a:lnTo>
                <a:lnTo>
                  <a:pt x="58534" y="1204874"/>
                </a:lnTo>
                <a:lnTo>
                  <a:pt x="58534" y="1146352"/>
                </a:lnTo>
                <a:close/>
              </a:path>
              <a:path w="59054" h="1822450">
                <a:moveTo>
                  <a:pt x="58534" y="1058164"/>
                </a:moveTo>
                <a:lnTo>
                  <a:pt x="0" y="1058164"/>
                </a:lnTo>
                <a:lnTo>
                  <a:pt x="0" y="1116698"/>
                </a:lnTo>
                <a:lnTo>
                  <a:pt x="58534" y="1116698"/>
                </a:lnTo>
                <a:lnTo>
                  <a:pt x="58534" y="1058164"/>
                </a:lnTo>
                <a:close/>
              </a:path>
              <a:path w="59054" h="1822450">
                <a:moveTo>
                  <a:pt x="58534" y="969987"/>
                </a:moveTo>
                <a:lnTo>
                  <a:pt x="0" y="969987"/>
                </a:lnTo>
                <a:lnTo>
                  <a:pt x="0" y="1028522"/>
                </a:lnTo>
                <a:lnTo>
                  <a:pt x="58534" y="1028522"/>
                </a:lnTo>
                <a:lnTo>
                  <a:pt x="58534" y="969987"/>
                </a:lnTo>
                <a:close/>
              </a:path>
              <a:path w="59054" h="1822450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822450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1822450">
                <a:moveTo>
                  <a:pt x="58534" y="705434"/>
                </a:moveTo>
                <a:lnTo>
                  <a:pt x="0" y="705434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34"/>
                </a:lnTo>
                <a:close/>
              </a:path>
              <a:path w="59054" h="1822450">
                <a:moveTo>
                  <a:pt x="58534" y="617270"/>
                </a:moveTo>
                <a:lnTo>
                  <a:pt x="0" y="617270"/>
                </a:lnTo>
                <a:lnTo>
                  <a:pt x="0" y="675805"/>
                </a:lnTo>
                <a:lnTo>
                  <a:pt x="58534" y="675805"/>
                </a:lnTo>
                <a:lnTo>
                  <a:pt x="58534" y="617270"/>
                </a:lnTo>
                <a:close/>
              </a:path>
              <a:path w="59054" h="1822450">
                <a:moveTo>
                  <a:pt x="58534" y="529094"/>
                </a:moveTo>
                <a:lnTo>
                  <a:pt x="0" y="529094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94"/>
                </a:lnTo>
                <a:close/>
              </a:path>
              <a:path w="59054" h="1822450">
                <a:moveTo>
                  <a:pt x="58534" y="440905"/>
                </a:moveTo>
                <a:lnTo>
                  <a:pt x="0" y="440905"/>
                </a:lnTo>
                <a:lnTo>
                  <a:pt x="0" y="499440"/>
                </a:lnTo>
                <a:lnTo>
                  <a:pt x="58534" y="499440"/>
                </a:lnTo>
                <a:lnTo>
                  <a:pt x="58534" y="440905"/>
                </a:lnTo>
                <a:close/>
              </a:path>
              <a:path w="59054" h="1822450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182245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822450">
                <a:moveTo>
                  <a:pt x="58534" y="176352"/>
                </a:moveTo>
                <a:lnTo>
                  <a:pt x="0" y="176352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52"/>
                </a:lnTo>
                <a:close/>
              </a:path>
              <a:path w="59054" h="182245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8224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454229" y="3285591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23495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54228" y="363830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540906" y="72838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540881" y="1433829"/>
            <a:ext cx="59055" cy="1734185"/>
          </a:xfrm>
          <a:custGeom>
            <a:avLst/>
            <a:gdLst/>
            <a:ahLst/>
            <a:cxnLst/>
            <a:rect l="l" t="t" r="r" b="b"/>
            <a:pathLst>
              <a:path w="59054" h="1734185">
                <a:moveTo>
                  <a:pt x="58547" y="88163"/>
                </a:moveTo>
                <a:lnTo>
                  <a:pt x="25" y="88163"/>
                </a:lnTo>
                <a:lnTo>
                  <a:pt x="25" y="146710"/>
                </a:lnTo>
                <a:lnTo>
                  <a:pt x="58547" y="146710"/>
                </a:lnTo>
                <a:lnTo>
                  <a:pt x="58547" y="88163"/>
                </a:lnTo>
                <a:close/>
              </a:path>
              <a:path w="59054" h="1734185">
                <a:moveTo>
                  <a:pt x="58559" y="1675409"/>
                </a:moveTo>
                <a:lnTo>
                  <a:pt x="25" y="1675409"/>
                </a:lnTo>
                <a:lnTo>
                  <a:pt x="25" y="1733931"/>
                </a:lnTo>
                <a:lnTo>
                  <a:pt x="58559" y="1733931"/>
                </a:lnTo>
                <a:lnTo>
                  <a:pt x="58559" y="1675409"/>
                </a:lnTo>
                <a:close/>
              </a:path>
              <a:path w="59054" h="1734185">
                <a:moveTo>
                  <a:pt x="58559" y="1587233"/>
                </a:moveTo>
                <a:lnTo>
                  <a:pt x="25" y="1587233"/>
                </a:lnTo>
                <a:lnTo>
                  <a:pt x="25" y="1645767"/>
                </a:lnTo>
                <a:lnTo>
                  <a:pt x="58559" y="1645767"/>
                </a:lnTo>
                <a:lnTo>
                  <a:pt x="58559" y="1587233"/>
                </a:lnTo>
                <a:close/>
              </a:path>
              <a:path w="59054" h="1734185">
                <a:moveTo>
                  <a:pt x="58559" y="1499057"/>
                </a:moveTo>
                <a:lnTo>
                  <a:pt x="25" y="1499057"/>
                </a:lnTo>
                <a:lnTo>
                  <a:pt x="25" y="1557591"/>
                </a:lnTo>
                <a:lnTo>
                  <a:pt x="58559" y="1557591"/>
                </a:lnTo>
                <a:lnTo>
                  <a:pt x="58559" y="1499057"/>
                </a:lnTo>
                <a:close/>
              </a:path>
              <a:path w="59054" h="1734185">
                <a:moveTo>
                  <a:pt x="58559" y="1410881"/>
                </a:moveTo>
                <a:lnTo>
                  <a:pt x="25" y="1410881"/>
                </a:lnTo>
                <a:lnTo>
                  <a:pt x="25" y="1469402"/>
                </a:lnTo>
                <a:lnTo>
                  <a:pt x="58559" y="1469402"/>
                </a:lnTo>
                <a:lnTo>
                  <a:pt x="58559" y="1410881"/>
                </a:lnTo>
                <a:close/>
              </a:path>
              <a:path w="59054" h="1734185">
                <a:moveTo>
                  <a:pt x="58559" y="1322692"/>
                </a:moveTo>
                <a:lnTo>
                  <a:pt x="25" y="1322692"/>
                </a:lnTo>
                <a:lnTo>
                  <a:pt x="25" y="1381226"/>
                </a:lnTo>
                <a:lnTo>
                  <a:pt x="58559" y="1381226"/>
                </a:lnTo>
                <a:lnTo>
                  <a:pt x="58559" y="1322692"/>
                </a:lnTo>
                <a:close/>
              </a:path>
              <a:path w="59054" h="1734185">
                <a:moveTo>
                  <a:pt x="58559" y="1234503"/>
                </a:moveTo>
                <a:lnTo>
                  <a:pt x="25" y="1234503"/>
                </a:lnTo>
                <a:lnTo>
                  <a:pt x="25" y="1293037"/>
                </a:lnTo>
                <a:lnTo>
                  <a:pt x="58559" y="1293037"/>
                </a:lnTo>
                <a:lnTo>
                  <a:pt x="58559" y="1234503"/>
                </a:lnTo>
                <a:close/>
              </a:path>
              <a:path w="59054" h="1734185">
                <a:moveTo>
                  <a:pt x="58559" y="1146340"/>
                </a:moveTo>
                <a:lnTo>
                  <a:pt x="25" y="1146340"/>
                </a:lnTo>
                <a:lnTo>
                  <a:pt x="25" y="1204874"/>
                </a:lnTo>
                <a:lnTo>
                  <a:pt x="58559" y="1204874"/>
                </a:lnTo>
                <a:lnTo>
                  <a:pt x="58559" y="1146340"/>
                </a:lnTo>
                <a:close/>
              </a:path>
              <a:path w="59054" h="1734185">
                <a:moveTo>
                  <a:pt x="58559" y="1058164"/>
                </a:moveTo>
                <a:lnTo>
                  <a:pt x="25" y="1058164"/>
                </a:lnTo>
                <a:lnTo>
                  <a:pt x="25" y="1116685"/>
                </a:lnTo>
                <a:lnTo>
                  <a:pt x="58559" y="1116685"/>
                </a:lnTo>
                <a:lnTo>
                  <a:pt x="58559" y="1058164"/>
                </a:lnTo>
                <a:close/>
              </a:path>
              <a:path w="59054" h="1734185">
                <a:moveTo>
                  <a:pt x="58559" y="969975"/>
                </a:moveTo>
                <a:lnTo>
                  <a:pt x="25" y="969975"/>
                </a:lnTo>
                <a:lnTo>
                  <a:pt x="25" y="1028509"/>
                </a:lnTo>
                <a:lnTo>
                  <a:pt x="58559" y="1028509"/>
                </a:lnTo>
                <a:lnTo>
                  <a:pt x="58559" y="969975"/>
                </a:lnTo>
                <a:close/>
              </a:path>
              <a:path w="59054" h="1734185">
                <a:moveTo>
                  <a:pt x="58559" y="881799"/>
                </a:moveTo>
                <a:lnTo>
                  <a:pt x="25" y="881799"/>
                </a:lnTo>
                <a:lnTo>
                  <a:pt x="25" y="940333"/>
                </a:lnTo>
                <a:lnTo>
                  <a:pt x="58559" y="940333"/>
                </a:lnTo>
                <a:lnTo>
                  <a:pt x="58559" y="881799"/>
                </a:lnTo>
                <a:close/>
              </a:path>
              <a:path w="59054" h="1734185">
                <a:moveTo>
                  <a:pt x="58559" y="793610"/>
                </a:moveTo>
                <a:lnTo>
                  <a:pt x="25" y="793610"/>
                </a:lnTo>
                <a:lnTo>
                  <a:pt x="25" y="852144"/>
                </a:lnTo>
                <a:lnTo>
                  <a:pt x="58559" y="852144"/>
                </a:lnTo>
                <a:lnTo>
                  <a:pt x="58559" y="793610"/>
                </a:lnTo>
                <a:close/>
              </a:path>
              <a:path w="59054" h="1734185">
                <a:moveTo>
                  <a:pt x="58559" y="705434"/>
                </a:moveTo>
                <a:lnTo>
                  <a:pt x="25" y="705434"/>
                </a:lnTo>
                <a:lnTo>
                  <a:pt x="25" y="763968"/>
                </a:lnTo>
                <a:lnTo>
                  <a:pt x="58559" y="763968"/>
                </a:lnTo>
                <a:lnTo>
                  <a:pt x="58559" y="705434"/>
                </a:lnTo>
                <a:close/>
              </a:path>
              <a:path w="59054" h="1734185">
                <a:moveTo>
                  <a:pt x="58559" y="617245"/>
                </a:moveTo>
                <a:lnTo>
                  <a:pt x="25" y="617245"/>
                </a:lnTo>
                <a:lnTo>
                  <a:pt x="25" y="675792"/>
                </a:lnTo>
                <a:lnTo>
                  <a:pt x="58559" y="675792"/>
                </a:lnTo>
                <a:lnTo>
                  <a:pt x="58559" y="617245"/>
                </a:lnTo>
                <a:close/>
              </a:path>
              <a:path w="59054" h="1734185">
                <a:moveTo>
                  <a:pt x="58559" y="529082"/>
                </a:moveTo>
                <a:lnTo>
                  <a:pt x="25" y="529082"/>
                </a:lnTo>
                <a:lnTo>
                  <a:pt x="25" y="587616"/>
                </a:lnTo>
                <a:lnTo>
                  <a:pt x="58559" y="587616"/>
                </a:lnTo>
                <a:lnTo>
                  <a:pt x="58559" y="529082"/>
                </a:lnTo>
                <a:close/>
              </a:path>
              <a:path w="59054" h="1734185">
                <a:moveTo>
                  <a:pt x="58559" y="440905"/>
                </a:moveTo>
                <a:lnTo>
                  <a:pt x="25" y="440905"/>
                </a:lnTo>
                <a:lnTo>
                  <a:pt x="25" y="499427"/>
                </a:lnTo>
                <a:lnTo>
                  <a:pt x="58559" y="499427"/>
                </a:lnTo>
                <a:lnTo>
                  <a:pt x="58559" y="440905"/>
                </a:lnTo>
                <a:close/>
              </a:path>
              <a:path w="59054" h="1734185">
                <a:moveTo>
                  <a:pt x="58559" y="352717"/>
                </a:moveTo>
                <a:lnTo>
                  <a:pt x="25" y="352717"/>
                </a:lnTo>
                <a:lnTo>
                  <a:pt x="25" y="411251"/>
                </a:lnTo>
                <a:lnTo>
                  <a:pt x="58559" y="411251"/>
                </a:lnTo>
                <a:lnTo>
                  <a:pt x="58559" y="352717"/>
                </a:lnTo>
                <a:close/>
              </a:path>
              <a:path w="59054" h="1734185">
                <a:moveTo>
                  <a:pt x="58559" y="264541"/>
                </a:moveTo>
                <a:lnTo>
                  <a:pt x="25" y="264541"/>
                </a:lnTo>
                <a:lnTo>
                  <a:pt x="25" y="323075"/>
                </a:lnTo>
                <a:lnTo>
                  <a:pt x="58559" y="323075"/>
                </a:lnTo>
                <a:lnTo>
                  <a:pt x="58559" y="264541"/>
                </a:lnTo>
                <a:close/>
              </a:path>
              <a:path w="59054" h="1734185">
                <a:moveTo>
                  <a:pt x="58559" y="176352"/>
                </a:moveTo>
                <a:lnTo>
                  <a:pt x="25" y="176352"/>
                </a:lnTo>
                <a:lnTo>
                  <a:pt x="25" y="234886"/>
                </a:lnTo>
                <a:lnTo>
                  <a:pt x="58559" y="234886"/>
                </a:lnTo>
                <a:lnTo>
                  <a:pt x="58559" y="176352"/>
                </a:lnTo>
                <a:close/>
              </a:path>
              <a:path w="59054" h="1734185">
                <a:moveTo>
                  <a:pt x="58559" y="0"/>
                </a:moveTo>
                <a:lnTo>
                  <a:pt x="0" y="0"/>
                </a:lnTo>
                <a:lnTo>
                  <a:pt x="0" y="58534"/>
                </a:lnTo>
                <a:lnTo>
                  <a:pt x="58559" y="58534"/>
                </a:lnTo>
                <a:lnTo>
                  <a:pt x="58559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540906" y="3285591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627583" y="81655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627583" y="1345640"/>
            <a:ext cx="59055" cy="1910714"/>
          </a:xfrm>
          <a:custGeom>
            <a:avLst/>
            <a:gdLst/>
            <a:ahLst/>
            <a:cxnLst/>
            <a:rect l="l" t="t" r="r" b="b"/>
            <a:pathLst>
              <a:path w="59054" h="1910714">
                <a:moveTo>
                  <a:pt x="58534" y="1851787"/>
                </a:moveTo>
                <a:lnTo>
                  <a:pt x="0" y="1851787"/>
                </a:lnTo>
                <a:lnTo>
                  <a:pt x="0" y="1910321"/>
                </a:lnTo>
                <a:lnTo>
                  <a:pt x="58534" y="1910321"/>
                </a:lnTo>
                <a:lnTo>
                  <a:pt x="58534" y="1851787"/>
                </a:lnTo>
                <a:close/>
              </a:path>
              <a:path w="59054" h="1910714">
                <a:moveTo>
                  <a:pt x="58534" y="1763598"/>
                </a:moveTo>
                <a:lnTo>
                  <a:pt x="0" y="1763598"/>
                </a:lnTo>
                <a:lnTo>
                  <a:pt x="0" y="1822119"/>
                </a:lnTo>
                <a:lnTo>
                  <a:pt x="58534" y="1822119"/>
                </a:lnTo>
                <a:lnTo>
                  <a:pt x="58534" y="1763598"/>
                </a:lnTo>
                <a:close/>
              </a:path>
              <a:path w="59054" h="1910714">
                <a:moveTo>
                  <a:pt x="58534" y="1675422"/>
                </a:moveTo>
                <a:lnTo>
                  <a:pt x="0" y="1675422"/>
                </a:lnTo>
                <a:lnTo>
                  <a:pt x="0" y="1733956"/>
                </a:lnTo>
                <a:lnTo>
                  <a:pt x="58534" y="1733956"/>
                </a:lnTo>
                <a:lnTo>
                  <a:pt x="58534" y="1675422"/>
                </a:lnTo>
                <a:close/>
              </a:path>
              <a:path w="59054" h="1910714">
                <a:moveTo>
                  <a:pt x="58534" y="1587246"/>
                </a:moveTo>
                <a:lnTo>
                  <a:pt x="0" y="1587246"/>
                </a:lnTo>
                <a:lnTo>
                  <a:pt x="0" y="1645780"/>
                </a:lnTo>
                <a:lnTo>
                  <a:pt x="58534" y="1645780"/>
                </a:lnTo>
                <a:lnTo>
                  <a:pt x="58534" y="1587246"/>
                </a:lnTo>
                <a:close/>
              </a:path>
              <a:path w="59054" h="1910714">
                <a:moveTo>
                  <a:pt x="58534" y="1499069"/>
                </a:moveTo>
                <a:lnTo>
                  <a:pt x="0" y="1499069"/>
                </a:lnTo>
                <a:lnTo>
                  <a:pt x="0" y="1557591"/>
                </a:lnTo>
                <a:lnTo>
                  <a:pt x="58534" y="1557591"/>
                </a:lnTo>
                <a:lnTo>
                  <a:pt x="58534" y="1499069"/>
                </a:lnTo>
                <a:close/>
              </a:path>
              <a:path w="59054" h="1910714">
                <a:moveTo>
                  <a:pt x="58534" y="1410881"/>
                </a:moveTo>
                <a:lnTo>
                  <a:pt x="0" y="1410881"/>
                </a:lnTo>
                <a:lnTo>
                  <a:pt x="0" y="1469415"/>
                </a:lnTo>
                <a:lnTo>
                  <a:pt x="58534" y="1469415"/>
                </a:lnTo>
                <a:lnTo>
                  <a:pt x="58534" y="1410881"/>
                </a:lnTo>
                <a:close/>
              </a:path>
              <a:path w="59054" h="1910714">
                <a:moveTo>
                  <a:pt x="58534" y="1322692"/>
                </a:moveTo>
                <a:lnTo>
                  <a:pt x="0" y="1322692"/>
                </a:lnTo>
                <a:lnTo>
                  <a:pt x="0" y="1381226"/>
                </a:lnTo>
                <a:lnTo>
                  <a:pt x="58534" y="1381226"/>
                </a:lnTo>
                <a:lnTo>
                  <a:pt x="58534" y="1322692"/>
                </a:lnTo>
                <a:close/>
              </a:path>
              <a:path w="59054" h="1910714">
                <a:moveTo>
                  <a:pt x="58534" y="1234528"/>
                </a:moveTo>
                <a:lnTo>
                  <a:pt x="0" y="1234528"/>
                </a:lnTo>
                <a:lnTo>
                  <a:pt x="0" y="1293063"/>
                </a:lnTo>
                <a:lnTo>
                  <a:pt x="58534" y="1293063"/>
                </a:lnTo>
                <a:lnTo>
                  <a:pt x="58534" y="1234528"/>
                </a:lnTo>
                <a:close/>
              </a:path>
              <a:path w="59054" h="1910714">
                <a:moveTo>
                  <a:pt x="58534" y="1146352"/>
                </a:moveTo>
                <a:lnTo>
                  <a:pt x="0" y="1146352"/>
                </a:lnTo>
                <a:lnTo>
                  <a:pt x="0" y="1204874"/>
                </a:lnTo>
                <a:lnTo>
                  <a:pt x="58534" y="1204874"/>
                </a:lnTo>
                <a:lnTo>
                  <a:pt x="58534" y="1146352"/>
                </a:lnTo>
                <a:close/>
              </a:path>
              <a:path w="59054" h="1910714">
                <a:moveTo>
                  <a:pt x="58534" y="1058164"/>
                </a:moveTo>
                <a:lnTo>
                  <a:pt x="0" y="1058164"/>
                </a:lnTo>
                <a:lnTo>
                  <a:pt x="0" y="1116698"/>
                </a:lnTo>
                <a:lnTo>
                  <a:pt x="58534" y="1116698"/>
                </a:lnTo>
                <a:lnTo>
                  <a:pt x="58534" y="1058164"/>
                </a:lnTo>
                <a:close/>
              </a:path>
              <a:path w="59054" h="1910714">
                <a:moveTo>
                  <a:pt x="58534" y="969987"/>
                </a:moveTo>
                <a:lnTo>
                  <a:pt x="0" y="969987"/>
                </a:lnTo>
                <a:lnTo>
                  <a:pt x="0" y="1028522"/>
                </a:lnTo>
                <a:lnTo>
                  <a:pt x="58534" y="1028522"/>
                </a:lnTo>
                <a:lnTo>
                  <a:pt x="58534" y="969987"/>
                </a:lnTo>
                <a:close/>
              </a:path>
              <a:path w="59054" h="1910714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910714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1910714">
                <a:moveTo>
                  <a:pt x="58534" y="705434"/>
                </a:moveTo>
                <a:lnTo>
                  <a:pt x="0" y="705434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34"/>
                </a:lnTo>
                <a:close/>
              </a:path>
              <a:path w="59054" h="1910714">
                <a:moveTo>
                  <a:pt x="58534" y="617270"/>
                </a:moveTo>
                <a:lnTo>
                  <a:pt x="0" y="617270"/>
                </a:lnTo>
                <a:lnTo>
                  <a:pt x="0" y="675805"/>
                </a:lnTo>
                <a:lnTo>
                  <a:pt x="58534" y="675805"/>
                </a:lnTo>
                <a:lnTo>
                  <a:pt x="58534" y="617270"/>
                </a:lnTo>
                <a:close/>
              </a:path>
              <a:path w="59054" h="1910714">
                <a:moveTo>
                  <a:pt x="58534" y="529094"/>
                </a:moveTo>
                <a:lnTo>
                  <a:pt x="0" y="529094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94"/>
                </a:lnTo>
                <a:close/>
              </a:path>
              <a:path w="59054" h="1910714">
                <a:moveTo>
                  <a:pt x="58534" y="440905"/>
                </a:moveTo>
                <a:lnTo>
                  <a:pt x="0" y="440905"/>
                </a:lnTo>
                <a:lnTo>
                  <a:pt x="0" y="499440"/>
                </a:lnTo>
                <a:lnTo>
                  <a:pt x="58534" y="499440"/>
                </a:lnTo>
                <a:lnTo>
                  <a:pt x="58534" y="440905"/>
                </a:lnTo>
                <a:close/>
              </a:path>
              <a:path w="59054" h="1910714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1910714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910714">
                <a:moveTo>
                  <a:pt x="58534" y="176352"/>
                </a:moveTo>
                <a:lnTo>
                  <a:pt x="0" y="176352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52"/>
                </a:lnTo>
                <a:close/>
              </a:path>
              <a:path w="59054" h="1910714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91071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714261" y="81655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47" y="0"/>
                </a:moveTo>
                <a:lnTo>
                  <a:pt x="0" y="0"/>
                </a:lnTo>
                <a:lnTo>
                  <a:pt x="0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714261" y="1345640"/>
            <a:ext cx="59055" cy="1910714"/>
          </a:xfrm>
          <a:custGeom>
            <a:avLst/>
            <a:gdLst/>
            <a:ahLst/>
            <a:cxnLst/>
            <a:rect l="l" t="t" r="r" b="b"/>
            <a:pathLst>
              <a:path w="59054" h="1910714">
                <a:moveTo>
                  <a:pt x="58547" y="1851787"/>
                </a:moveTo>
                <a:lnTo>
                  <a:pt x="12" y="1851787"/>
                </a:lnTo>
                <a:lnTo>
                  <a:pt x="12" y="1910321"/>
                </a:lnTo>
                <a:lnTo>
                  <a:pt x="58547" y="1910321"/>
                </a:lnTo>
                <a:lnTo>
                  <a:pt x="58547" y="1851787"/>
                </a:lnTo>
                <a:close/>
              </a:path>
              <a:path w="59054" h="1910714">
                <a:moveTo>
                  <a:pt x="58547" y="1763598"/>
                </a:moveTo>
                <a:lnTo>
                  <a:pt x="12" y="1763598"/>
                </a:lnTo>
                <a:lnTo>
                  <a:pt x="12" y="1822119"/>
                </a:lnTo>
                <a:lnTo>
                  <a:pt x="58547" y="1822119"/>
                </a:lnTo>
                <a:lnTo>
                  <a:pt x="58547" y="1763598"/>
                </a:lnTo>
                <a:close/>
              </a:path>
              <a:path w="59054" h="1910714">
                <a:moveTo>
                  <a:pt x="58547" y="1675422"/>
                </a:moveTo>
                <a:lnTo>
                  <a:pt x="12" y="1675422"/>
                </a:lnTo>
                <a:lnTo>
                  <a:pt x="12" y="1733956"/>
                </a:lnTo>
                <a:lnTo>
                  <a:pt x="58547" y="1733956"/>
                </a:lnTo>
                <a:lnTo>
                  <a:pt x="58547" y="1675422"/>
                </a:lnTo>
                <a:close/>
              </a:path>
              <a:path w="59054" h="1910714">
                <a:moveTo>
                  <a:pt x="58547" y="1587246"/>
                </a:moveTo>
                <a:lnTo>
                  <a:pt x="12" y="1587246"/>
                </a:lnTo>
                <a:lnTo>
                  <a:pt x="12" y="1645780"/>
                </a:lnTo>
                <a:lnTo>
                  <a:pt x="58547" y="1645780"/>
                </a:lnTo>
                <a:lnTo>
                  <a:pt x="58547" y="1587246"/>
                </a:lnTo>
                <a:close/>
              </a:path>
              <a:path w="59054" h="1910714">
                <a:moveTo>
                  <a:pt x="58547" y="1499069"/>
                </a:moveTo>
                <a:lnTo>
                  <a:pt x="12" y="1499069"/>
                </a:lnTo>
                <a:lnTo>
                  <a:pt x="12" y="1557591"/>
                </a:lnTo>
                <a:lnTo>
                  <a:pt x="58547" y="1557591"/>
                </a:lnTo>
                <a:lnTo>
                  <a:pt x="58547" y="1499069"/>
                </a:lnTo>
                <a:close/>
              </a:path>
              <a:path w="59054" h="1910714">
                <a:moveTo>
                  <a:pt x="58547" y="1410881"/>
                </a:moveTo>
                <a:lnTo>
                  <a:pt x="12" y="1410881"/>
                </a:lnTo>
                <a:lnTo>
                  <a:pt x="12" y="1469415"/>
                </a:lnTo>
                <a:lnTo>
                  <a:pt x="58547" y="1469415"/>
                </a:lnTo>
                <a:lnTo>
                  <a:pt x="58547" y="1410881"/>
                </a:lnTo>
                <a:close/>
              </a:path>
              <a:path w="59054" h="1910714">
                <a:moveTo>
                  <a:pt x="58547" y="1322692"/>
                </a:moveTo>
                <a:lnTo>
                  <a:pt x="12" y="1322692"/>
                </a:lnTo>
                <a:lnTo>
                  <a:pt x="12" y="1381226"/>
                </a:lnTo>
                <a:lnTo>
                  <a:pt x="58547" y="1381226"/>
                </a:lnTo>
                <a:lnTo>
                  <a:pt x="58547" y="1322692"/>
                </a:lnTo>
                <a:close/>
              </a:path>
              <a:path w="59054" h="1910714">
                <a:moveTo>
                  <a:pt x="58547" y="1234528"/>
                </a:moveTo>
                <a:lnTo>
                  <a:pt x="12" y="1234528"/>
                </a:lnTo>
                <a:lnTo>
                  <a:pt x="12" y="1293063"/>
                </a:lnTo>
                <a:lnTo>
                  <a:pt x="58547" y="1293063"/>
                </a:lnTo>
                <a:lnTo>
                  <a:pt x="58547" y="1234528"/>
                </a:lnTo>
                <a:close/>
              </a:path>
              <a:path w="59054" h="1910714">
                <a:moveTo>
                  <a:pt x="58547" y="1146352"/>
                </a:moveTo>
                <a:lnTo>
                  <a:pt x="12" y="1146352"/>
                </a:lnTo>
                <a:lnTo>
                  <a:pt x="12" y="1204874"/>
                </a:lnTo>
                <a:lnTo>
                  <a:pt x="58547" y="1204874"/>
                </a:lnTo>
                <a:lnTo>
                  <a:pt x="58547" y="1146352"/>
                </a:lnTo>
                <a:close/>
              </a:path>
              <a:path w="59054" h="1910714">
                <a:moveTo>
                  <a:pt x="58547" y="1058164"/>
                </a:moveTo>
                <a:lnTo>
                  <a:pt x="12" y="1058164"/>
                </a:lnTo>
                <a:lnTo>
                  <a:pt x="12" y="1116698"/>
                </a:lnTo>
                <a:lnTo>
                  <a:pt x="58547" y="1116698"/>
                </a:lnTo>
                <a:lnTo>
                  <a:pt x="58547" y="1058164"/>
                </a:lnTo>
                <a:close/>
              </a:path>
              <a:path w="59054" h="1910714">
                <a:moveTo>
                  <a:pt x="58547" y="969987"/>
                </a:moveTo>
                <a:lnTo>
                  <a:pt x="12" y="969987"/>
                </a:lnTo>
                <a:lnTo>
                  <a:pt x="12" y="1028522"/>
                </a:lnTo>
                <a:lnTo>
                  <a:pt x="58547" y="1028522"/>
                </a:lnTo>
                <a:lnTo>
                  <a:pt x="58547" y="969987"/>
                </a:lnTo>
                <a:close/>
              </a:path>
              <a:path w="59054" h="1910714">
                <a:moveTo>
                  <a:pt x="58547" y="881799"/>
                </a:moveTo>
                <a:lnTo>
                  <a:pt x="12" y="881799"/>
                </a:lnTo>
                <a:lnTo>
                  <a:pt x="12" y="940333"/>
                </a:lnTo>
                <a:lnTo>
                  <a:pt x="58547" y="940333"/>
                </a:lnTo>
                <a:lnTo>
                  <a:pt x="58547" y="881799"/>
                </a:lnTo>
                <a:close/>
              </a:path>
              <a:path w="59054" h="1910714">
                <a:moveTo>
                  <a:pt x="58547" y="793623"/>
                </a:moveTo>
                <a:lnTo>
                  <a:pt x="12" y="793623"/>
                </a:lnTo>
                <a:lnTo>
                  <a:pt x="12" y="852157"/>
                </a:lnTo>
                <a:lnTo>
                  <a:pt x="58547" y="852157"/>
                </a:lnTo>
                <a:lnTo>
                  <a:pt x="58547" y="793623"/>
                </a:lnTo>
                <a:close/>
              </a:path>
              <a:path w="59054" h="1910714">
                <a:moveTo>
                  <a:pt x="58547" y="705434"/>
                </a:moveTo>
                <a:lnTo>
                  <a:pt x="12" y="705434"/>
                </a:lnTo>
                <a:lnTo>
                  <a:pt x="12" y="763981"/>
                </a:lnTo>
                <a:lnTo>
                  <a:pt x="58547" y="763981"/>
                </a:lnTo>
                <a:lnTo>
                  <a:pt x="58547" y="705434"/>
                </a:lnTo>
                <a:close/>
              </a:path>
              <a:path w="59054" h="1910714">
                <a:moveTo>
                  <a:pt x="58547" y="617270"/>
                </a:moveTo>
                <a:lnTo>
                  <a:pt x="12" y="617270"/>
                </a:lnTo>
                <a:lnTo>
                  <a:pt x="12" y="675805"/>
                </a:lnTo>
                <a:lnTo>
                  <a:pt x="58547" y="675805"/>
                </a:lnTo>
                <a:lnTo>
                  <a:pt x="58547" y="617270"/>
                </a:lnTo>
                <a:close/>
              </a:path>
              <a:path w="59054" h="1910714">
                <a:moveTo>
                  <a:pt x="58547" y="529094"/>
                </a:moveTo>
                <a:lnTo>
                  <a:pt x="12" y="529094"/>
                </a:lnTo>
                <a:lnTo>
                  <a:pt x="12" y="587616"/>
                </a:lnTo>
                <a:lnTo>
                  <a:pt x="58547" y="587616"/>
                </a:lnTo>
                <a:lnTo>
                  <a:pt x="58547" y="529094"/>
                </a:lnTo>
                <a:close/>
              </a:path>
              <a:path w="59054" h="1910714">
                <a:moveTo>
                  <a:pt x="58547" y="440905"/>
                </a:moveTo>
                <a:lnTo>
                  <a:pt x="12" y="440905"/>
                </a:lnTo>
                <a:lnTo>
                  <a:pt x="12" y="499440"/>
                </a:lnTo>
                <a:lnTo>
                  <a:pt x="58547" y="499440"/>
                </a:lnTo>
                <a:lnTo>
                  <a:pt x="58547" y="440905"/>
                </a:lnTo>
                <a:close/>
              </a:path>
              <a:path w="59054" h="1910714">
                <a:moveTo>
                  <a:pt x="58547" y="352729"/>
                </a:moveTo>
                <a:lnTo>
                  <a:pt x="12" y="352729"/>
                </a:lnTo>
                <a:lnTo>
                  <a:pt x="12" y="411264"/>
                </a:lnTo>
                <a:lnTo>
                  <a:pt x="58547" y="411264"/>
                </a:lnTo>
                <a:lnTo>
                  <a:pt x="58547" y="352729"/>
                </a:lnTo>
                <a:close/>
              </a:path>
              <a:path w="59054" h="1910714">
                <a:moveTo>
                  <a:pt x="58547" y="264541"/>
                </a:moveTo>
                <a:lnTo>
                  <a:pt x="12" y="264541"/>
                </a:lnTo>
                <a:lnTo>
                  <a:pt x="12" y="323075"/>
                </a:lnTo>
                <a:lnTo>
                  <a:pt x="58547" y="323075"/>
                </a:lnTo>
                <a:lnTo>
                  <a:pt x="58547" y="264541"/>
                </a:lnTo>
                <a:close/>
              </a:path>
              <a:path w="59054" h="1910714">
                <a:moveTo>
                  <a:pt x="58547" y="176352"/>
                </a:moveTo>
                <a:lnTo>
                  <a:pt x="12" y="176352"/>
                </a:lnTo>
                <a:lnTo>
                  <a:pt x="12" y="234899"/>
                </a:lnTo>
                <a:lnTo>
                  <a:pt x="58547" y="234899"/>
                </a:lnTo>
                <a:lnTo>
                  <a:pt x="58547" y="176352"/>
                </a:lnTo>
                <a:close/>
              </a:path>
              <a:path w="59054" h="1910714">
                <a:moveTo>
                  <a:pt x="58547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47" y="146723"/>
                </a:lnTo>
                <a:lnTo>
                  <a:pt x="58547" y="88188"/>
                </a:lnTo>
                <a:close/>
              </a:path>
              <a:path w="59054" h="1910714">
                <a:moveTo>
                  <a:pt x="58547" y="0"/>
                </a:moveTo>
                <a:lnTo>
                  <a:pt x="12" y="0"/>
                </a:lnTo>
                <a:lnTo>
                  <a:pt x="12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00951" y="1169301"/>
            <a:ext cx="59055" cy="2087245"/>
          </a:xfrm>
          <a:custGeom>
            <a:avLst/>
            <a:gdLst/>
            <a:ahLst/>
            <a:cxnLst/>
            <a:rect l="l" t="t" r="r" b="b"/>
            <a:pathLst>
              <a:path w="59054" h="2087245">
                <a:moveTo>
                  <a:pt x="58521" y="352691"/>
                </a:moveTo>
                <a:lnTo>
                  <a:pt x="0" y="352691"/>
                </a:lnTo>
                <a:lnTo>
                  <a:pt x="0" y="411238"/>
                </a:lnTo>
                <a:lnTo>
                  <a:pt x="58521" y="411238"/>
                </a:lnTo>
                <a:lnTo>
                  <a:pt x="58521" y="352691"/>
                </a:lnTo>
                <a:close/>
              </a:path>
              <a:path w="59054" h="2087245">
                <a:moveTo>
                  <a:pt x="58534" y="2028126"/>
                </a:moveTo>
                <a:lnTo>
                  <a:pt x="0" y="2028126"/>
                </a:lnTo>
                <a:lnTo>
                  <a:pt x="0" y="2086660"/>
                </a:lnTo>
                <a:lnTo>
                  <a:pt x="58534" y="2086660"/>
                </a:lnTo>
                <a:lnTo>
                  <a:pt x="58534" y="2028126"/>
                </a:lnTo>
                <a:close/>
              </a:path>
              <a:path w="59054" h="2087245">
                <a:moveTo>
                  <a:pt x="58534" y="1939937"/>
                </a:moveTo>
                <a:lnTo>
                  <a:pt x="0" y="1939937"/>
                </a:lnTo>
                <a:lnTo>
                  <a:pt x="0" y="1998459"/>
                </a:lnTo>
                <a:lnTo>
                  <a:pt x="58534" y="1998459"/>
                </a:lnTo>
                <a:lnTo>
                  <a:pt x="58534" y="1939937"/>
                </a:lnTo>
                <a:close/>
              </a:path>
              <a:path w="59054" h="2087245">
                <a:moveTo>
                  <a:pt x="58534" y="1851761"/>
                </a:moveTo>
                <a:lnTo>
                  <a:pt x="0" y="1851761"/>
                </a:lnTo>
                <a:lnTo>
                  <a:pt x="0" y="1910295"/>
                </a:lnTo>
                <a:lnTo>
                  <a:pt x="58534" y="1910295"/>
                </a:lnTo>
                <a:lnTo>
                  <a:pt x="58534" y="1851761"/>
                </a:lnTo>
                <a:close/>
              </a:path>
              <a:path w="59054" h="2087245">
                <a:moveTo>
                  <a:pt x="58534" y="1763585"/>
                </a:moveTo>
                <a:lnTo>
                  <a:pt x="0" y="1763585"/>
                </a:lnTo>
                <a:lnTo>
                  <a:pt x="0" y="1822119"/>
                </a:lnTo>
                <a:lnTo>
                  <a:pt x="58534" y="1822119"/>
                </a:lnTo>
                <a:lnTo>
                  <a:pt x="58534" y="1763585"/>
                </a:lnTo>
                <a:close/>
              </a:path>
              <a:path w="59054" h="2087245">
                <a:moveTo>
                  <a:pt x="58534" y="1675409"/>
                </a:moveTo>
                <a:lnTo>
                  <a:pt x="0" y="1675409"/>
                </a:lnTo>
                <a:lnTo>
                  <a:pt x="0" y="1733931"/>
                </a:lnTo>
                <a:lnTo>
                  <a:pt x="58534" y="1733931"/>
                </a:lnTo>
                <a:lnTo>
                  <a:pt x="58534" y="1675409"/>
                </a:lnTo>
                <a:close/>
              </a:path>
              <a:path w="59054" h="2087245">
                <a:moveTo>
                  <a:pt x="58534" y="1587220"/>
                </a:moveTo>
                <a:lnTo>
                  <a:pt x="0" y="1587220"/>
                </a:lnTo>
                <a:lnTo>
                  <a:pt x="0" y="1645754"/>
                </a:lnTo>
                <a:lnTo>
                  <a:pt x="58534" y="1645754"/>
                </a:lnTo>
                <a:lnTo>
                  <a:pt x="58534" y="1587220"/>
                </a:lnTo>
                <a:close/>
              </a:path>
              <a:path w="59054" h="2087245">
                <a:moveTo>
                  <a:pt x="58534" y="1499031"/>
                </a:moveTo>
                <a:lnTo>
                  <a:pt x="0" y="1499031"/>
                </a:lnTo>
                <a:lnTo>
                  <a:pt x="0" y="1557566"/>
                </a:lnTo>
                <a:lnTo>
                  <a:pt x="58534" y="1557566"/>
                </a:lnTo>
                <a:lnTo>
                  <a:pt x="58534" y="1499031"/>
                </a:lnTo>
                <a:close/>
              </a:path>
              <a:path w="59054" h="2087245">
                <a:moveTo>
                  <a:pt x="58534" y="1410868"/>
                </a:moveTo>
                <a:lnTo>
                  <a:pt x="0" y="1410868"/>
                </a:lnTo>
                <a:lnTo>
                  <a:pt x="0" y="1469402"/>
                </a:lnTo>
                <a:lnTo>
                  <a:pt x="58534" y="1469402"/>
                </a:lnTo>
                <a:lnTo>
                  <a:pt x="58534" y="1410868"/>
                </a:lnTo>
                <a:close/>
              </a:path>
              <a:path w="59054" h="2087245">
                <a:moveTo>
                  <a:pt x="58534" y="1322692"/>
                </a:moveTo>
                <a:lnTo>
                  <a:pt x="0" y="1322692"/>
                </a:lnTo>
                <a:lnTo>
                  <a:pt x="0" y="1381213"/>
                </a:lnTo>
                <a:lnTo>
                  <a:pt x="58534" y="1381213"/>
                </a:lnTo>
                <a:lnTo>
                  <a:pt x="58534" y="1322692"/>
                </a:lnTo>
                <a:close/>
              </a:path>
              <a:path w="59054" h="2087245">
                <a:moveTo>
                  <a:pt x="58534" y="1234503"/>
                </a:moveTo>
                <a:lnTo>
                  <a:pt x="0" y="1234503"/>
                </a:lnTo>
                <a:lnTo>
                  <a:pt x="0" y="1293037"/>
                </a:lnTo>
                <a:lnTo>
                  <a:pt x="58534" y="1293037"/>
                </a:lnTo>
                <a:lnTo>
                  <a:pt x="58534" y="1234503"/>
                </a:lnTo>
                <a:close/>
              </a:path>
              <a:path w="59054" h="2087245">
                <a:moveTo>
                  <a:pt x="58534" y="1146327"/>
                </a:moveTo>
                <a:lnTo>
                  <a:pt x="0" y="1146327"/>
                </a:lnTo>
                <a:lnTo>
                  <a:pt x="0" y="1204861"/>
                </a:lnTo>
                <a:lnTo>
                  <a:pt x="58534" y="1204861"/>
                </a:lnTo>
                <a:lnTo>
                  <a:pt x="58534" y="1146327"/>
                </a:lnTo>
                <a:close/>
              </a:path>
              <a:path w="59054" h="2087245">
                <a:moveTo>
                  <a:pt x="58534" y="1058138"/>
                </a:moveTo>
                <a:lnTo>
                  <a:pt x="0" y="1058138"/>
                </a:lnTo>
                <a:lnTo>
                  <a:pt x="0" y="1116672"/>
                </a:lnTo>
                <a:lnTo>
                  <a:pt x="58534" y="1116672"/>
                </a:lnTo>
                <a:lnTo>
                  <a:pt x="58534" y="1058138"/>
                </a:lnTo>
                <a:close/>
              </a:path>
              <a:path w="59054" h="2087245">
                <a:moveTo>
                  <a:pt x="58534" y="969962"/>
                </a:moveTo>
                <a:lnTo>
                  <a:pt x="0" y="969962"/>
                </a:lnTo>
                <a:lnTo>
                  <a:pt x="0" y="1028496"/>
                </a:lnTo>
                <a:lnTo>
                  <a:pt x="58534" y="1028496"/>
                </a:lnTo>
                <a:lnTo>
                  <a:pt x="58534" y="969962"/>
                </a:lnTo>
                <a:close/>
              </a:path>
              <a:path w="59054" h="2087245">
                <a:moveTo>
                  <a:pt x="58534" y="881773"/>
                </a:moveTo>
                <a:lnTo>
                  <a:pt x="0" y="881773"/>
                </a:lnTo>
                <a:lnTo>
                  <a:pt x="0" y="940320"/>
                </a:lnTo>
                <a:lnTo>
                  <a:pt x="58534" y="940320"/>
                </a:lnTo>
                <a:lnTo>
                  <a:pt x="58534" y="881773"/>
                </a:lnTo>
                <a:close/>
              </a:path>
              <a:path w="59054" h="2087245">
                <a:moveTo>
                  <a:pt x="58534" y="793610"/>
                </a:moveTo>
                <a:lnTo>
                  <a:pt x="0" y="793610"/>
                </a:lnTo>
                <a:lnTo>
                  <a:pt x="0" y="852144"/>
                </a:lnTo>
                <a:lnTo>
                  <a:pt x="58534" y="852144"/>
                </a:lnTo>
                <a:lnTo>
                  <a:pt x="58534" y="793610"/>
                </a:lnTo>
                <a:close/>
              </a:path>
              <a:path w="59054" h="2087245">
                <a:moveTo>
                  <a:pt x="58534" y="705434"/>
                </a:moveTo>
                <a:lnTo>
                  <a:pt x="0" y="705434"/>
                </a:lnTo>
                <a:lnTo>
                  <a:pt x="0" y="763955"/>
                </a:lnTo>
                <a:lnTo>
                  <a:pt x="58534" y="763955"/>
                </a:lnTo>
                <a:lnTo>
                  <a:pt x="58534" y="705434"/>
                </a:lnTo>
                <a:close/>
              </a:path>
              <a:path w="59054" h="2087245">
                <a:moveTo>
                  <a:pt x="58534" y="617245"/>
                </a:moveTo>
                <a:lnTo>
                  <a:pt x="0" y="617245"/>
                </a:lnTo>
                <a:lnTo>
                  <a:pt x="0" y="675779"/>
                </a:lnTo>
                <a:lnTo>
                  <a:pt x="58534" y="675779"/>
                </a:lnTo>
                <a:lnTo>
                  <a:pt x="58534" y="617245"/>
                </a:lnTo>
                <a:close/>
              </a:path>
              <a:path w="59054" h="2087245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2087245">
                <a:moveTo>
                  <a:pt x="58534" y="440880"/>
                </a:moveTo>
                <a:lnTo>
                  <a:pt x="0" y="440880"/>
                </a:lnTo>
                <a:lnTo>
                  <a:pt x="0" y="499414"/>
                </a:lnTo>
                <a:lnTo>
                  <a:pt x="58534" y="499414"/>
                </a:lnTo>
                <a:lnTo>
                  <a:pt x="58534" y="440880"/>
                </a:lnTo>
                <a:close/>
              </a:path>
              <a:path w="59054" h="2087245">
                <a:moveTo>
                  <a:pt x="58534" y="176339"/>
                </a:moveTo>
                <a:lnTo>
                  <a:pt x="0" y="176339"/>
                </a:lnTo>
                <a:lnTo>
                  <a:pt x="0" y="234873"/>
                </a:lnTo>
                <a:lnTo>
                  <a:pt x="58534" y="234873"/>
                </a:lnTo>
                <a:lnTo>
                  <a:pt x="58534" y="176339"/>
                </a:lnTo>
                <a:close/>
              </a:path>
              <a:path w="59054" h="2087245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4" h="2087245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  <a:path w="59054" h="2087245">
                <a:moveTo>
                  <a:pt x="58547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47" y="323062"/>
                </a:lnTo>
                <a:lnTo>
                  <a:pt x="58547" y="264528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87629" y="904747"/>
            <a:ext cx="59055" cy="1645920"/>
          </a:xfrm>
          <a:custGeom>
            <a:avLst/>
            <a:gdLst/>
            <a:ahLst/>
            <a:cxnLst/>
            <a:rect l="l" t="t" r="r" b="b"/>
            <a:pathLst>
              <a:path w="59054" h="1645920">
                <a:moveTo>
                  <a:pt x="58534" y="1587246"/>
                </a:moveTo>
                <a:lnTo>
                  <a:pt x="0" y="1587246"/>
                </a:lnTo>
                <a:lnTo>
                  <a:pt x="0" y="1645767"/>
                </a:lnTo>
                <a:lnTo>
                  <a:pt x="58534" y="1645767"/>
                </a:lnTo>
                <a:lnTo>
                  <a:pt x="58534" y="1587246"/>
                </a:lnTo>
                <a:close/>
              </a:path>
              <a:path w="59054" h="1645920">
                <a:moveTo>
                  <a:pt x="58534" y="1499057"/>
                </a:moveTo>
                <a:lnTo>
                  <a:pt x="0" y="1499057"/>
                </a:lnTo>
                <a:lnTo>
                  <a:pt x="0" y="1557591"/>
                </a:lnTo>
                <a:lnTo>
                  <a:pt x="58534" y="1557591"/>
                </a:lnTo>
                <a:lnTo>
                  <a:pt x="58534" y="1499057"/>
                </a:lnTo>
                <a:close/>
              </a:path>
              <a:path w="59054" h="1645920">
                <a:moveTo>
                  <a:pt x="58534" y="1410881"/>
                </a:moveTo>
                <a:lnTo>
                  <a:pt x="0" y="1410881"/>
                </a:lnTo>
                <a:lnTo>
                  <a:pt x="0" y="1469415"/>
                </a:lnTo>
                <a:lnTo>
                  <a:pt x="58534" y="1469415"/>
                </a:lnTo>
                <a:lnTo>
                  <a:pt x="58534" y="1410881"/>
                </a:lnTo>
                <a:close/>
              </a:path>
              <a:path w="59054" h="1645920">
                <a:moveTo>
                  <a:pt x="58534" y="1322692"/>
                </a:moveTo>
                <a:lnTo>
                  <a:pt x="0" y="1322692"/>
                </a:lnTo>
                <a:lnTo>
                  <a:pt x="0" y="1381226"/>
                </a:lnTo>
                <a:lnTo>
                  <a:pt x="58534" y="1381226"/>
                </a:lnTo>
                <a:lnTo>
                  <a:pt x="58534" y="1322692"/>
                </a:lnTo>
                <a:close/>
              </a:path>
              <a:path w="59054" h="1645920">
                <a:moveTo>
                  <a:pt x="58534" y="1234516"/>
                </a:moveTo>
                <a:lnTo>
                  <a:pt x="0" y="1234516"/>
                </a:lnTo>
                <a:lnTo>
                  <a:pt x="0" y="1293050"/>
                </a:lnTo>
                <a:lnTo>
                  <a:pt x="58534" y="1293050"/>
                </a:lnTo>
                <a:lnTo>
                  <a:pt x="58534" y="1234516"/>
                </a:lnTo>
                <a:close/>
              </a:path>
              <a:path w="59054" h="1645920">
                <a:moveTo>
                  <a:pt x="58534" y="1146327"/>
                </a:moveTo>
                <a:lnTo>
                  <a:pt x="0" y="1146327"/>
                </a:lnTo>
                <a:lnTo>
                  <a:pt x="0" y="1204874"/>
                </a:lnTo>
                <a:lnTo>
                  <a:pt x="58534" y="1204874"/>
                </a:lnTo>
                <a:lnTo>
                  <a:pt x="58534" y="1146327"/>
                </a:lnTo>
                <a:close/>
              </a:path>
              <a:path w="59054" h="1645920">
                <a:moveTo>
                  <a:pt x="58534" y="1058164"/>
                </a:moveTo>
                <a:lnTo>
                  <a:pt x="0" y="1058164"/>
                </a:lnTo>
                <a:lnTo>
                  <a:pt x="0" y="1116698"/>
                </a:lnTo>
                <a:lnTo>
                  <a:pt x="58534" y="1116698"/>
                </a:lnTo>
                <a:lnTo>
                  <a:pt x="58534" y="1058164"/>
                </a:lnTo>
                <a:close/>
              </a:path>
              <a:path w="59054" h="1645920">
                <a:moveTo>
                  <a:pt x="58534" y="969987"/>
                </a:moveTo>
                <a:lnTo>
                  <a:pt x="0" y="969987"/>
                </a:lnTo>
                <a:lnTo>
                  <a:pt x="0" y="1028509"/>
                </a:lnTo>
                <a:lnTo>
                  <a:pt x="58534" y="1028509"/>
                </a:lnTo>
                <a:lnTo>
                  <a:pt x="58534" y="969987"/>
                </a:lnTo>
                <a:close/>
              </a:path>
              <a:path w="59054" h="1645920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1645920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1645920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1645920">
                <a:moveTo>
                  <a:pt x="58534" y="617245"/>
                </a:moveTo>
                <a:lnTo>
                  <a:pt x="0" y="617245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45"/>
                </a:lnTo>
                <a:close/>
              </a:path>
              <a:path w="59054" h="1645920">
                <a:moveTo>
                  <a:pt x="58534" y="529082"/>
                </a:moveTo>
                <a:lnTo>
                  <a:pt x="0" y="529082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82"/>
                </a:lnTo>
                <a:close/>
              </a:path>
              <a:path w="59054" h="1645920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164592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1645920">
                <a:moveTo>
                  <a:pt x="58534" y="264553"/>
                </a:moveTo>
                <a:lnTo>
                  <a:pt x="0" y="264553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53"/>
                </a:lnTo>
                <a:close/>
              </a:path>
              <a:path w="59054" h="164592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164592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645920">
                <a:moveTo>
                  <a:pt x="58534" y="0"/>
                </a:moveTo>
                <a:lnTo>
                  <a:pt x="12" y="0"/>
                </a:lnTo>
                <a:lnTo>
                  <a:pt x="12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87629" y="2668333"/>
            <a:ext cx="59055" cy="676275"/>
          </a:xfrm>
          <a:custGeom>
            <a:avLst/>
            <a:gdLst/>
            <a:ahLst/>
            <a:cxnLst/>
            <a:rect l="l" t="t" r="r" b="b"/>
            <a:pathLst>
              <a:path w="59054" h="676275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676275">
                <a:moveTo>
                  <a:pt x="58534" y="529094"/>
                </a:moveTo>
                <a:lnTo>
                  <a:pt x="0" y="529094"/>
                </a:lnTo>
                <a:lnTo>
                  <a:pt x="0" y="587629"/>
                </a:lnTo>
                <a:lnTo>
                  <a:pt x="58534" y="587629"/>
                </a:lnTo>
                <a:lnTo>
                  <a:pt x="58534" y="529094"/>
                </a:lnTo>
                <a:close/>
              </a:path>
              <a:path w="59054" h="676275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676275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676275">
                <a:moveTo>
                  <a:pt x="58534" y="264553"/>
                </a:moveTo>
                <a:lnTo>
                  <a:pt x="0" y="264553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53"/>
                </a:lnTo>
                <a:close/>
              </a:path>
              <a:path w="59054" h="676275">
                <a:moveTo>
                  <a:pt x="58534" y="176377"/>
                </a:moveTo>
                <a:lnTo>
                  <a:pt x="0" y="176377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77"/>
                </a:lnTo>
                <a:close/>
              </a:path>
              <a:path w="59054" h="676275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67627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74319" y="992923"/>
            <a:ext cx="59055" cy="1557655"/>
          </a:xfrm>
          <a:custGeom>
            <a:avLst/>
            <a:gdLst/>
            <a:ahLst/>
            <a:cxnLst/>
            <a:rect l="l" t="t" r="r" b="b"/>
            <a:pathLst>
              <a:path w="59054" h="1557655">
                <a:moveTo>
                  <a:pt x="58508" y="529069"/>
                </a:moveTo>
                <a:lnTo>
                  <a:pt x="0" y="529069"/>
                </a:lnTo>
                <a:lnTo>
                  <a:pt x="0" y="587616"/>
                </a:lnTo>
                <a:lnTo>
                  <a:pt x="58508" y="587616"/>
                </a:lnTo>
                <a:lnTo>
                  <a:pt x="58508" y="529069"/>
                </a:lnTo>
                <a:close/>
              </a:path>
              <a:path w="59054" h="1557655">
                <a:moveTo>
                  <a:pt x="58534" y="1499069"/>
                </a:moveTo>
                <a:lnTo>
                  <a:pt x="0" y="1499069"/>
                </a:lnTo>
                <a:lnTo>
                  <a:pt x="0" y="1557591"/>
                </a:lnTo>
                <a:lnTo>
                  <a:pt x="58534" y="1557591"/>
                </a:lnTo>
                <a:lnTo>
                  <a:pt x="58534" y="1499069"/>
                </a:lnTo>
                <a:close/>
              </a:path>
              <a:path w="59054" h="1557655">
                <a:moveTo>
                  <a:pt x="58534" y="1410881"/>
                </a:moveTo>
                <a:lnTo>
                  <a:pt x="0" y="1410881"/>
                </a:lnTo>
                <a:lnTo>
                  <a:pt x="0" y="1469415"/>
                </a:lnTo>
                <a:lnTo>
                  <a:pt x="58534" y="1469415"/>
                </a:lnTo>
                <a:lnTo>
                  <a:pt x="58534" y="1410881"/>
                </a:lnTo>
                <a:close/>
              </a:path>
              <a:path w="59054" h="1557655">
                <a:moveTo>
                  <a:pt x="58534" y="1322705"/>
                </a:moveTo>
                <a:lnTo>
                  <a:pt x="0" y="1322705"/>
                </a:lnTo>
                <a:lnTo>
                  <a:pt x="0" y="1381239"/>
                </a:lnTo>
                <a:lnTo>
                  <a:pt x="58534" y="1381239"/>
                </a:lnTo>
                <a:lnTo>
                  <a:pt x="58534" y="1322705"/>
                </a:lnTo>
                <a:close/>
              </a:path>
              <a:path w="59054" h="1557655">
                <a:moveTo>
                  <a:pt x="58534" y="1234516"/>
                </a:moveTo>
                <a:lnTo>
                  <a:pt x="0" y="1234516"/>
                </a:lnTo>
                <a:lnTo>
                  <a:pt x="0" y="1293050"/>
                </a:lnTo>
                <a:lnTo>
                  <a:pt x="58534" y="1293050"/>
                </a:lnTo>
                <a:lnTo>
                  <a:pt x="58534" y="1234516"/>
                </a:lnTo>
                <a:close/>
              </a:path>
              <a:path w="59054" h="1557655">
                <a:moveTo>
                  <a:pt x="58534" y="1146340"/>
                </a:moveTo>
                <a:lnTo>
                  <a:pt x="0" y="1146340"/>
                </a:lnTo>
                <a:lnTo>
                  <a:pt x="0" y="1204874"/>
                </a:lnTo>
                <a:lnTo>
                  <a:pt x="58534" y="1204874"/>
                </a:lnTo>
                <a:lnTo>
                  <a:pt x="58534" y="1146340"/>
                </a:lnTo>
                <a:close/>
              </a:path>
              <a:path w="59054" h="1557655">
                <a:moveTo>
                  <a:pt x="58534" y="1058151"/>
                </a:moveTo>
                <a:lnTo>
                  <a:pt x="0" y="1058151"/>
                </a:lnTo>
                <a:lnTo>
                  <a:pt x="0" y="1116698"/>
                </a:lnTo>
                <a:lnTo>
                  <a:pt x="58534" y="1116698"/>
                </a:lnTo>
                <a:lnTo>
                  <a:pt x="58534" y="1058151"/>
                </a:lnTo>
                <a:close/>
              </a:path>
              <a:path w="59054" h="1557655">
                <a:moveTo>
                  <a:pt x="58534" y="969987"/>
                </a:moveTo>
                <a:lnTo>
                  <a:pt x="0" y="969987"/>
                </a:lnTo>
                <a:lnTo>
                  <a:pt x="0" y="1028522"/>
                </a:lnTo>
                <a:lnTo>
                  <a:pt x="58534" y="1028522"/>
                </a:lnTo>
                <a:lnTo>
                  <a:pt x="58534" y="969987"/>
                </a:lnTo>
                <a:close/>
              </a:path>
              <a:path w="59054" h="1557655">
                <a:moveTo>
                  <a:pt x="58534" y="881811"/>
                </a:moveTo>
                <a:lnTo>
                  <a:pt x="0" y="881811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811"/>
                </a:lnTo>
                <a:close/>
              </a:path>
              <a:path w="59054" h="1557655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1557655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59054" h="1557655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1557655">
                <a:moveTo>
                  <a:pt x="58534" y="440905"/>
                </a:moveTo>
                <a:lnTo>
                  <a:pt x="0" y="440905"/>
                </a:lnTo>
                <a:lnTo>
                  <a:pt x="0" y="499440"/>
                </a:lnTo>
                <a:lnTo>
                  <a:pt x="58534" y="499440"/>
                </a:lnTo>
                <a:lnTo>
                  <a:pt x="58534" y="440905"/>
                </a:lnTo>
                <a:close/>
              </a:path>
              <a:path w="59054" h="1557655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1557655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1557655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5576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  <a:path w="59054" h="1557655">
                <a:moveTo>
                  <a:pt x="58547" y="176377"/>
                </a:moveTo>
                <a:lnTo>
                  <a:pt x="0" y="176377"/>
                </a:lnTo>
                <a:lnTo>
                  <a:pt x="0" y="234899"/>
                </a:lnTo>
                <a:lnTo>
                  <a:pt x="58547" y="234899"/>
                </a:lnTo>
                <a:lnTo>
                  <a:pt x="58547" y="176377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974319" y="2668333"/>
            <a:ext cx="59055" cy="764540"/>
          </a:xfrm>
          <a:custGeom>
            <a:avLst/>
            <a:gdLst/>
            <a:ahLst/>
            <a:cxnLst/>
            <a:rect l="l" t="t" r="r" b="b"/>
            <a:pathLst>
              <a:path w="59054" h="764539">
                <a:moveTo>
                  <a:pt x="58534" y="705446"/>
                </a:moveTo>
                <a:lnTo>
                  <a:pt x="0" y="705446"/>
                </a:lnTo>
                <a:lnTo>
                  <a:pt x="0" y="763981"/>
                </a:lnTo>
                <a:lnTo>
                  <a:pt x="58534" y="763981"/>
                </a:lnTo>
                <a:lnTo>
                  <a:pt x="58534" y="705446"/>
                </a:lnTo>
                <a:close/>
              </a:path>
              <a:path w="59054" h="764539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764539">
                <a:moveTo>
                  <a:pt x="58534" y="529094"/>
                </a:moveTo>
                <a:lnTo>
                  <a:pt x="0" y="529094"/>
                </a:lnTo>
                <a:lnTo>
                  <a:pt x="0" y="587629"/>
                </a:lnTo>
                <a:lnTo>
                  <a:pt x="58534" y="587629"/>
                </a:lnTo>
                <a:lnTo>
                  <a:pt x="58534" y="529094"/>
                </a:lnTo>
                <a:close/>
              </a:path>
              <a:path w="59054" h="764539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764539">
                <a:moveTo>
                  <a:pt x="58534" y="352729"/>
                </a:moveTo>
                <a:lnTo>
                  <a:pt x="0" y="352729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29"/>
                </a:lnTo>
                <a:close/>
              </a:path>
              <a:path w="59054" h="764539">
                <a:moveTo>
                  <a:pt x="58534" y="264553"/>
                </a:moveTo>
                <a:lnTo>
                  <a:pt x="0" y="264553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53"/>
                </a:lnTo>
                <a:close/>
              </a:path>
              <a:path w="59054" h="764539">
                <a:moveTo>
                  <a:pt x="58534" y="176377"/>
                </a:moveTo>
                <a:lnTo>
                  <a:pt x="0" y="176377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77"/>
                </a:lnTo>
                <a:close/>
              </a:path>
              <a:path w="59054" h="764539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76453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7060996" y="992923"/>
            <a:ext cx="579120" cy="2792730"/>
            <a:chOff x="7060996" y="992923"/>
            <a:chExt cx="579120" cy="2792730"/>
          </a:xfrm>
        </p:grpSpPr>
        <p:sp>
          <p:nvSpPr>
            <p:cNvPr id="181" name="object 181"/>
            <p:cNvSpPr/>
            <p:nvPr/>
          </p:nvSpPr>
          <p:spPr>
            <a:xfrm>
              <a:off x="7060984" y="992923"/>
              <a:ext cx="232410" cy="2704465"/>
            </a:xfrm>
            <a:custGeom>
              <a:avLst/>
              <a:gdLst/>
              <a:ahLst/>
              <a:cxnLst/>
              <a:rect l="l" t="t" r="r" b="b"/>
              <a:pathLst>
                <a:path w="232409" h="2704465">
                  <a:moveTo>
                    <a:pt x="58547" y="2557221"/>
                  </a:moveTo>
                  <a:lnTo>
                    <a:pt x="12" y="2557221"/>
                  </a:lnTo>
                  <a:lnTo>
                    <a:pt x="12" y="2615755"/>
                  </a:lnTo>
                  <a:lnTo>
                    <a:pt x="58547" y="2615755"/>
                  </a:lnTo>
                  <a:lnTo>
                    <a:pt x="58547" y="2557221"/>
                  </a:lnTo>
                  <a:close/>
                </a:path>
                <a:path w="232409" h="2704465">
                  <a:moveTo>
                    <a:pt x="58547" y="2469032"/>
                  </a:moveTo>
                  <a:lnTo>
                    <a:pt x="12" y="2469032"/>
                  </a:lnTo>
                  <a:lnTo>
                    <a:pt x="12" y="2527566"/>
                  </a:lnTo>
                  <a:lnTo>
                    <a:pt x="58547" y="2527566"/>
                  </a:lnTo>
                  <a:lnTo>
                    <a:pt x="58547" y="2469032"/>
                  </a:lnTo>
                  <a:close/>
                </a:path>
                <a:path w="232409" h="2704465">
                  <a:moveTo>
                    <a:pt x="58547" y="2380856"/>
                  </a:moveTo>
                  <a:lnTo>
                    <a:pt x="12" y="2380856"/>
                  </a:lnTo>
                  <a:lnTo>
                    <a:pt x="12" y="2439390"/>
                  </a:lnTo>
                  <a:lnTo>
                    <a:pt x="58547" y="2439390"/>
                  </a:lnTo>
                  <a:lnTo>
                    <a:pt x="58547" y="2380856"/>
                  </a:lnTo>
                  <a:close/>
                </a:path>
                <a:path w="232409" h="2704465">
                  <a:moveTo>
                    <a:pt x="58547" y="2292667"/>
                  </a:moveTo>
                  <a:lnTo>
                    <a:pt x="12" y="2292667"/>
                  </a:lnTo>
                  <a:lnTo>
                    <a:pt x="12" y="2351201"/>
                  </a:lnTo>
                  <a:lnTo>
                    <a:pt x="58547" y="2351201"/>
                  </a:lnTo>
                  <a:lnTo>
                    <a:pt x="58547" y="2292667"/>
                  </a:lnTo>
                  <a:close/>
                </a:path>
                <a:path w="232409" h="2704465">
                  <a:moveTo>
                    <a:pt x="58547" y="2204504"/>
                  </a:moveTo>
                  <a:lnTo>
                    <a:pt x="12" y="2204504"/>
                  </a:lnTo>
                  <a:lnTo>
                    <a:pt x="12" y="2263038"/>
                  </a:lnTo>
                  <a:lnTo>
                    <a:pt x="58547" y="2263038"/>
                  </a:lnTo>
                  <a:lnTo>
                    <a:pt x="58547" y="2204504"/>
                  </a:lnTo>
                  <a:close/>
                </a:path>
                <a:path w="232409" h="2704465">
                  <a:moveTo>
                    <a:pt x="58547" y="2116315"/>
                  </a:moveTo>
                  <a:lnTo>
                    <a:pt x="12" y="2116315"/>
                  </a:lnTo>
                  <a:lnTo>
                    <a:pt x="12" y="2174837"/>
                  </a:lnTo>
                  <a:lnTo>
                    <a:pt x="58547" y="2174837"/>
                  </a:lnTo>
                  <a:lnTo>
                    <a:pt x="58547" y="2116315"/>
                  </a:lnTo>
                  <a:close/>
                </a:path>
                <a:path w="232409" h="2704465">
                  <a:moveTo>
                    <a:pt x="58547" y="2028139"/>
                  </a:moveTo>
                  <a:lnTo>
                    <a:pt x="12" y="2028139"/>
                  </a:lnTo>
                  <a:lnTo>
                    <a:pt x="12" y="2086673"/>
                  </a:lnTo>
                  <a:lnTo>
                    <a:pt x="58547" y="2086673"/>
                  </a:lnTo>
                  <a:lnTo>
                    <a:pt x="58547" y="2028139"/>
                  </a:lnTo>
                  <a:close/>
                </a:path>
                <a:path w="232409" h="2704465">
                  <a:moveTo>
                    <a:pt x="58547" y="1939963"/>
                  </a:moveTo>
                  <a:lnTo>
                    <a:pt x="12" y="1939963"/>
                  </a:lnTo>
                  <a:lnTo>
                    <a:pt x="12" y="1998497"/>
                  </a:lnTo>
                  <a:lnTo>
                    <a:pt x="58547" y="1998497"/>
                  </a:lnTo>
                  <a:lnTo>
                    <a:pt x="58547" y="1939963"/>
                  </a:lnTo>
                  <a:close/>
                </a:path>
                <a:path w="232409" h="2704465">
                  <a:moveTo>
                    <a:pt x="58547" y="1851787"/>
                  </a:moveTo>
                  <a:lnTo>
                    <a:pt x="12" y="1851787"/>
                  </a:lnTo>
                  <a:lnTo>
                    <a:pt x="12" y="1910308"/>
                  </a:lnTo>
                  <a:lnTo>
                    <a:pt x="58547" y="1910308"/>
                  </a:lnTo>
                  <a:lnTo>
                    <a:pt x="58547" y="1851787"/>
                  </a:lnTo>
                  <a:close/>
                </a:path>
                <a:path w="232409" h="2704465">
                  <a:moveTo>
                    <a:pt x="58547" y="1763598"/>
                  </a:moveTo>
                  <a:lnTo>
                    <a:pt x="12" y="1763598"/>
                  </a:lnTo>
                  <a:lnTo>
                    <a:pt x="12" y="1822132"/>
                  </a:lnTo>
                  <a:lnTo>
                    <a:pt x="58547" y="1822132"/>
                  </a:lnTo>
                  <a:lnTo>
                    <a:pt x="58547" y="1763598"/>
                  </a:lnTo>
                  <a:close/>
                </a:path>
                <a:path w="232409" h="2704465">
                  <a:moveTo>
                    <a:pt x="58547" y="1675409"/>
                  </a:moveTo>
                  <a:lnTo>
                    <a:pt x="12" y="1675409"/>
                  </a:lnTo>
                  <a:lnTo>
                    <a:pt x="12" y="1733943"/>
                  </a:lnTo>
                  <a:lnTo>
                    <a:pt x="58547" y="1733943"/>
                  </a:lnTo>
                  <a:lnTo>
                    <a:pt x="58547" y="1675409"/>
                  </a:lnTo>
                  <a:close/>
                </a:path>
                <a:path w="232409" h="2704465">
                  <a:moveTo>
                    <a:pt x="58547" y="1587246"/>
                  </a:moveTo>
                  <a:lnTo>
                    <a:pt x="12" y="1587246"/>
                  </a:lnTo>
                  <a:lnTo>
                    <a:pt x="12" y="1645780"/>
                  </a:lnTo>
                  <a:lnTo>
                    <a:pt x="58547" y="1645780"/>
                  </a:lnTo>
                  <a:lnTo>
                    <a:pt x="58547" y="1587246"/>
                  </a:lnTo>
                  <a:close/>
                </a:path>
                <a:path w="232409" h="2704465">
                  <a:moveTo>
                    <a:pt x="58547" y="1499069"/>
                  </a:moveTo>
                  <a:lnTo>
                    <a:pt x="12" y="1499069"/>
                  </a:lnTo>
                  <a:lnTo>
                    <a:pt x="12" y="1557591"/>
                  </a:lnTo>
                  <a:lnTo>
                    <a:pt x="58547" y="1557591"/>
                  </a:lnTo>
                  <a:lnTo>
                    <a:pt x="58547" y="1499069"/>
                  </a:lnTo>
                  <a:close/>
                </a:path>
                <a:path w="232409" h="2704465">
                  <a:moveTo>
                    <a:pt x="58547" y="1410881"/>
                  </a:moveTo>
                  <a:lnTo>
                    <a:pt x="12" y="1410881"/>
                  </a:lnTo>
                  <a:lnTo>
                    <a:pt x="12" y="1469415"/>
                  </a:lnTo>
                  <a:lnTo>
                    <a:pt x="58547" y="1469415"/>
                  </a:lnTo>
                  <a:lnTo>
                    <a:pt x="58547" y="1410881"/>
                  </a:lnTo>
                  <a:close/>
                </a:path>
                <a:path w="232409" h="2704465">
                  <a:moveTo>
                    <a:pt x="58547" y="1322705"/>
                  </a:moveTo>
                  <a:lnTo>
                    <a:pt x="12" y="1322705"/>
                  </a:lnTo>
                  <a:lnTo>
                    <a:pt x="12" y="1381239"/>
                  </a:lnTo>
                  <a:lnTo>
                    <a:pt x="58547" y="1381239"/>
                  </a:lnTo>
                  <a:lnTo>
                    <a:pt x="58547" y="1322705"/>
                  </a:lnTo>
                  <a:close/>
                </a:path>
                <a:path w="232409" h="2704465">
                  <a:moveTo>
                    <a:pt x="58547" y="1234516"/>
                  </a:moveTo>
                  <a:lnTo>
                    <a:pt x="12" y="1234516"/>
                  </a:lnTo>
                  <a:lnTo>
                    <a:pt x="12" y="1293050"/>
                  </a:lnTo>
                  <a:lnTo>
                    <a:pt x="58547" y="1293050"/>
                  </a:lnTo>
                  <a:lnTo>
                    <a:pt x="58547" y="1234516"/>
                  </a:lnTo>
                  <a:close/>
                </a:path>
                <a:path w="232409" h="2704465">
                  <a:moveTo>
                    <a:pt x="58547" y="1146340"/>
                  </a:moveTo>
                  <a:lnTo>
                    <a:pt x="12" y="1146340"/>
                  </a:lnTo>
                  <a:lnTo>
                    <a:pt x="12" y="1204874"/>
                  </a:lnTo>
                  <a:lnTo>
                    <a:pt x="58547" y="1204874"/>
                  </a:lnTo>
                  <a:lnTo>
                    <a:pt x="58547" y="1146340"/>
                  </a:lnTo>
                  <a:close/>
                </a:path>
                <a:path w="232409" h="2704465">
                  <a:moveTo>
                    <a:pt x="58547" y="1058151"/>
                  </a:moveTo>
                  <a:lnTo>
                    <a:pt x="12" y="1058151"/>
                  </a:lnTo>
                  <a:lnTo>
                    <a:pt x="12" y="1116698"/>
                  </a:lnTo>
                  <a:lnTo>
                    <a:pt x="58547" y="1116698"/>
                  </a:lnTo>
                  <a:lnTo>
                    <a:pt x="58547" y="1058151"/>
                  </a:lnTo>
                  <a:close/>
                </a:path>
                <a:path w="232409" h="2704465">
                  <a:moveTo>
                    <a:pt x="58547" y="969987"/>
                  </a:moveTo>
                  <a:lnTo>
                    <a:pt x="12" y="969987"/>
                  </a:lnTo>
                  <a:lnTo>
                    <a:pt x="12" y="1028522"/>
                  </a:lnTo>
                  <a:lnTo>
                    <a:pt x="58547" y="1028522"/>
                  </a:lnTo>
                  <a:lnTo>
                    <a:pt x="58547" y="969987"/>
                  </a:lnTo>
                  <a:close/>
                </a:path>
                <a:path w="232409" h="2704465">
                  <a:moveTo>
                    <a:pt x="58547" y="881811"/>
                  </a:moveTo>
                  <a:lnTo>
                    <a:pt x="12" y="881811"/>
                  </a:lnTo>
                  <a:lnTo>
                    <a:pt x="12" y="940333"/>
                  </a:lnTo>
                  <a:lnTo>
                    <a:pt x="58547" y="940333"/>
                  </a:lnTo>
                  <a:lnTo>
                    <a:pt x="58547" y="881811"/>
                  </a:lnTo>
                  <a:close/>
                </a:path>
                <a:path w="232409" h="2704465">
                  <a:moveTo>
                    <a:pt x="58547" y="793623"/>
                  </a:moveTo>
                  <a:lnTo>
                    <a:pt x="12" y="793623"/>
                  </a:lnTo>
                  <a:lnTo>
                    <a:pt x="12" y="852157"/>
                  </a:lnTo>
                  <a:lnTo>
                    <a:pt x="58547" y="852157"/>
                  </a:lnTo>
                  <a:lnTo>
                    <a:pt x="58547" y="793623"/>
                  </a:lnTo>
                  <a:close/>
                </a:path>
                <a:path w="232409" h="2704465">
                  <a:moveTo>
                    <a:pt x="58547" y="705446"/>
                  </a:moveTo>
                  <a:lnTo>
                    <a:pt x="12" y="705446"/>
                  </a:lnTo>
                  <a:lnTo>
                    <a:pt x="12" y="763981"/>
                  </a:lnTo>
                  <a:lnTo>
                    <a:pt x="58547" y="763981"/>
                  </a:lnTo>
                  <a:lnTo>
                    <a:pt x="58547" y="705446"/>
                  </a:lnTo>
                  <a:close/>
                </a:path>
                <a:path w="232409" h="2704465">
                  <a:moveTo>
                    <a:pt x="58547" y="617258"/>
                  </a:moveTo>
                  <a:lnTo>
                    <a:pt x="12" y="617258"/>
                  </a:lnTo>
                  <a:lnTo>
                    <a:pt x="12" y="675792"/>
                  </a:lnTo>
                  <a:lnTo>
                    <a:pt x="58547" y="675792"/>
                  </a:lnTo>
                  <a:lnTo>
                    <a:pt x="58547" y="617258"/>
                  </a:lnTo>
                  <a:close/>
                </a:path>
                <a:path w="232409" h="2704465">
                  <a:moveTo>
                    <a:pt x="58547" y="529069"/>
                  </a:moveTo>
                  <a:lnTo>
                    <a:pt x="12" y="529069"/>
                  </a:lnTo>
                  <a:lnTo>
                    <a:pt x="12" y="587616"/>
                  </a:lnTo>
                  <a:lnTo>
                    <a:pt x="58547" y="587616"/>
                  </a:lnTo>
                  <a:lnTo>
                    <a:pt x="58547" y="529069"/>
                  </a:lnTo>
                  <a:close/>
                </a:path>
                <a:path w="232409" h="2704465">
                  <a:moveTo>
                    <a:pt x="58547" y="440905"/>
                  </a:moveTo>
                  <a:lnTo>
                    <a:pt x="12" y="440905"/>
                  </a:lnTo>
                  <a:lnTo>
                    <a:pt x="12" y="499440"/>
                  </a:lnTo>
                  <a:lnTo>
                    <a:pt x="58547" y="499440"/>
                  </a:lnTo>
                  <a:lnTo>
                    <a:pt x="58547" y="440905"/>
                  </a:lnTo>
                  <a:close/>
                </a:path>
                <a:path w="232409" h="2704465">
                  <a:moveTo>
                    <a:pt x="58547" y="352717"/>
                  </a:moveTo>
                  <a:lnTo>
                    <a:pt x="12" y="352717"/>
                  </a:lnTo>
                  <a:lnTo>
                    <a:pt x="12" y="411251"/>
                  </a:lnTo>
                  <a:lnTo>
                    <a:pt x="58547" y="411251"/>
                  </a:lnTo>
                  <a:lnTo>
                    <a:pt x="58547" y="352717"/>
                  </a:lnTo>
                  <a:close/>
                </a:path>
                <a:path w="232409" h="2704465">
                  <a:moveTo>
                    <a:pt x="58547" y="264541"/>
                  </a:moveTo>
                  <a:lnTo>
                    <a:pt x="12" y="264541"/>
                  </a:lnTo>
                  <a:lnTo>
                    <a:pt x="12" y="323075"/>
                  </a:lnTo>
                  <a:lnTo>
                    <a:pt x="58547" y="323075"/>
                  </a:lnTo>
                  <a:lnTo>
                    <a:pt x="58547" y="264541"/>
                  </a:lnTo>
                  <a:close/>
                </a:path>
                <a:path w="232409" h="2704465">
                  <a:moveTo>
                    <a:pt x="58547" y="88188"/>
                  </a:moveTo>
                  <a:lnTo>
                    <a:pt x="12" y="88188"/>
                  </a:lnTo>
                  <a:lnTo>
                    <a:pt x="12" y="146723"/>
                  </a:lnTo>
                  <a:lnTo>
                    <a:pt x="58547" y="146723"/>
                  </a:lnTo>
                  <a:lnTo>
                    <a:pt x="58547" y="88188"/>
                  </a:lnTo>
                  <a:close/>
                </a:path>
                <a:path w="232409" h="2704465">
                  <a:moveTo>
                    <a:pt x="58547" y="0"/>
                  </a:moveTo>
                  <a:lnTo>
                    <a:pt x="0" y="0"/>
                  </a:lnTo>
                  <a:lnTo>
                    <a:pt x="0" y="58534"/>
                  </a:lnTo>
                  <a:lnTo>
                    <a:pt x="58547" y="58534"/>
                  </a:lnTo>
                  <a:lnTo>
                    <a:pt x="58547" y="0"/>
                  </a:lnTo>
                  <a:close/>
                </a:path>
                <a:path w="232409" h="2704465">
                  <a:moveTo>
                    <a:pt x="58559" y="176377"/>
                  </a:moveTo>
                  <a:lnTo>
                    <a:pt x="12" y="176377"/>
                  </a:lnTo>
                  <a:lnTo>
                    <a:pt x="12" y="234899"/>
                  </a:lnTo>
                  <a:lnTo>
                    <a:pt x="58559" y="234899"/>
                  </a:lnTo>
                  <a:lnTo>
                    <a:pt x="58559" y="176377"/>
                  </a:lnTo>
                  <a:close/>
                </a:path>
                <a:path w="232409" h="2704465">
                  <a:moveTo>
                    <a:pt x="145211" y="529069"/>
                  </a:moveTo>
                  <a:lnTo>
                    <a:pt x="86702" y="529069"/>
                  </a:lnTo>
                  <a:lnTo>
                    <a:pt x="86702" y="587616"/>
                  </a:lnTo>
                  <a:lnTo>
                    <a:pt x="145211" y="587616"/>
                  </a:lnTo>
                  <a:lnTo>
                    <a:pt x="145211" y="529069"/>
                  </a:lnTo>
                  <a:close/>
                </a:path>
                <a:path w="232409" h="2704465">
                  <a:moveTo>
                    <a:pt x="145224" y="440905"/>
                  </a:moveTo>
                  <a:lnTo>
                    <a:pt x="86677" y="440905"/>
                  </a:lnTo>
                  <a:lnTo>
                    <a:pt x="86677" y="499440"/>
                  </a:lnTo>
                  <a:lnTo>
                    <a:pt x="145224" y="499440"/>
                  </a:lnTo>
                  <a:lnTo>
                    <a:pt x="145224" y="440905"/>
                  </a:lnTo>
                  <a:close/>
                </a:path>
                <a:path w="232409" h="2704465">
                  <a:moveTo>
                    <a:pt x="145237" y="2645384"/>
                  </a:moveTo>
                  <a:lnTo>
                    <a:pt x="86702" y="2645384"/>
                  </a:lnTo>
                  <a:lnTo>
                    <a:pt x="86702" y="2703919"/>
                  </a:lnTo>
                  <a:lnTo>
                    <a:pt x="145237" y="2703919"/>
                  </a:lnTo>
                  <a:lnTo>
                    <a:pt x="145237" y="2645384"/>
                  </a:lnTo>
                  <a:close/>
                </a:path>
                <a:path w="232409" h="2704465">
                  <a:moveTo>
                    <a:pt x="145237" y="2557221"/>
                  </a:moveTo>
                  <a:lnTo>
                    <a:pt x="86702" y="2557221"/>
                  </a:lnTo>
                  <a:lnTo>
                    <a:pt x="86702" y="2615755"/>
                  </a:lnTo>
                  <a:lnTo>
                    <a:pt x="145237" y="2615755"/>
                  </a:lnTo>
                  <a:lnTo>
                    <a:pt x="145237" y="2557221"/>
                  </a:lnTo>
                  <a:close/>
                </a:path>
                <a:path w="232409" h="2704465">
                  <a:moveTo>
                    <a:pt x="145237" y="2469032"/>
                  </a:moveTo>
                  <a:lnTo>
                    <a:pt x="86702" y="2469032"/>
                  </a:lnTo>
                  <a:lnTo>
                    <a:pt x="86702" y="2527566"/>
                  </a:lnTo>
                  <a:lnTo>
                    <a:pt x="145237" y="2527566"/>
                  </a:lnTo>
                  <a:lnTo>
                    <a:pt x="145237" y="2469032"/>
                  </a:lnTo>
                  <a:close/>
                </a:path>
                <a:path w="232409" h="2704465">
                  <a:moveTo>
                    <a:pt x="145237" y="2380856"/>
                  </a:moveTo>
                  <a:lnTo>
                    <a:pt x="86702" y="2380856"/>
                  </a:lnTo>
                  <a:lnTo>
                    <a:pt x="86702" y="2439390"/>
                  </a:lnTo>
                  <a:lnTo>
                    <a:pt x="145237" y="2439390"/>
                  </a:lnTo>
                  <a:lnTo>
                    <a:pt x="145237" y="2380856"/>
                  </a:lnTo>
                  <a:close/>
                </a:path>
                <a:path w="232409" h="2704465">
                  <a:moveTo>
                    <a:pt x="145237" y="2292667"/>
                  </a:moveTo>
                  <a:lnTo>
                    <a:pt x="86702" y="2292667"/>
                  </a:lnTo>
                  <a:lnTo>
                    <a:pt x="86702" y="2351201"/>
                  </a:lnTo>
                  <a:lnTo>
                    <a:pt x="145237" y="2351201"/>
                  </a:lnTo>
                  <a:lnTo>
                    <a:pt x="145237" y="2292667"/>
                  </a:lnTo>
                  <a:close/>
                </a:path>
                <a:path w="232409" h="2704465">
                  <a:moveTo>
                    <a:pt x="145237" y="2204504"/>
                  </a:moveTo>
                  <a:lnTo>
                    <a:pt x="86702" y="2204504"/>
                  </a:lnTo>
                  <a:lnTo>
                    <a:pt x="86702" y="2263038"/>
                  </a:lnTo>
                  <a:lnTo>
                    <a:pt x="145237" y="2263038"/>
                  </a:lnTo>
                  <a:lnTo>
                    <a:pt x="145237" y="2204504"/>
                  </a:lnTo>
                  <a:close/>
                </a:path>
                <a:path w="232409" h="2704465">
                  <a:moveTo>
                    <a:pt x="145237" y="2116315"/>
                  </a:moveTo>
                  <a:lnTo>
                    <a:pt x="86702" y="2116315"/>
                  </a:lnTo>
                  <a:lnTo>
                    <a:pt x="86702" y="2174837"/>
                  </a:lnTo>
                  <a:lnTo>
                    <a:pt x="145237" y="2174837"/>
                  </a:lnTo>
                  <a:lnTo>
                    <a:pt x="145237" y="2116315"/>
                  </a:lnTo>
                  <a:close/>
                </a:path>
                <a:path w="232409" h="2704465">
                  <a:moveTo>
                    <a:pt x="145237" y="2028139"/>
                  </a:moveTo>
                  <a:lnTo>
                    <a:pt x="86702" y="2028139"/>
                  </a:lnTo>
                  <a:lnTo>
                    <a:pt x="86702" y="2086673"/>
                  </a:lnTo>
                  <a:lnTo>
                    <a:pt x="145237" y="2086673"/>
                  </a:lnTo>
                  <a:lnTo>
                    <a:pt x="145237" y="2028139"/>
                  </a:lnTo>
                  <a:close/>
                </a:path>
                <a:path w="232409" h="2704465">
                  <a:moveTo>
                    <a:pt x="145237" y="1939963"/>
                  </a:moveTo>
                  <a:lnTo>
                    <a:pt x="86702" y="1939963"/>
                  </a:lnTo>
                  <a:lnTo>
                    <a:pt x="86702" y="1998497"/>
                  </a:lnTo>
                  <a:lnTo>
                    <a:pt x="145237" y="1998497"/>
                  </a:lnTo>
                  <a:lnTo>
                    <a:pt x="145237" y="1939963"/>
                  </a:lnTo>
                  <a:close/>
                </a:path>
                <a:path w="232409" h="2704465">
                  <a:moveTo>
                    <a:pt x="145237" y="1851787"/>
                  </a:moveTo>
                  <a:lnTo>
                    <a:pt x="86702" y="1851787"/>
                  </a:lnTo>
                  <a:lnTo>
                    <a:pt x="86702" y="1910308"/>
                  </a:lnTo>
                  <a:lnTo>
                    <a:pt x="145237" y="1910308"/>
                  </a:lnTo>
                  <a:lnTo>
                    <a:pt x="145237" y="1851787"/>
                  </a:lnTo>
                  <a:close/>
                </a:path>
                <a:path w="232409" h="2704465">
                  <a:moveTo>
                    <a:pt x="145237" y="1763598"/>
                  </a:moveTo>
                  <a:lnTo>
                    <a:pt x="86702" y="1763598"/>
                  </a:lnTo>
                  <a:lnTo>
                    <a:pt x="86702" y="1822132"/>
                  </a:lnTo>
                  <a:lnTo>
                    <a:pt x="145237" y="1822132"/>
                  </a:lnTo>
                  <a:lnTo>
                    <a:pt x="145237" y="1763598"/>
                  </a:lnTo>
                  <a:close/>
                </a:path>
                <a:path w="232409" h="2704465">
                  <a:moveTo>
                    <a:pt x="145237" y="1675409"/>
                  </a:moveTo>
                  <a:lnTo>
                    <a:pt x="86702" y="1675409"/>
                  </a:lnTo>
                  <a:lnTo>
                    <a:pt x="86702" y="1733943"/>
                  </a:lnTo>
                  <a:lnTo>
                    <a:pt x="145237" y="1733943"/>
                  </a:lnTo>
                  <a:lnTo>
                    <a:pt x="145237" y="1675409"/>
                  </a:lnTo>
                  <a:close/>
                </a:path>
                <a:path w="232409" h="2704465">
                  <a:moveTo>
                    <a:pt x="145237" y="1587246"/>
                  </a:moveTo>
                  <a:lnTo>
                    <a:pt x="86702" y="1587246"/>
                  </a:lnTo>
                  <a:lnTo>
                    <a:pt x="86702" y="1645780"/>
                  </a:lnTo>
                  <a:lnTo>
                    <a:pt x="145237" y="1645780"/>
                  </a:lnTo>
                  <a:lnTo>
                    <a:pt x="145237" y="1587246"/>
                  </a:lnTo>
                  <a:close/>
                </a:path>
                <a:path w="232409" h="2704465">
                  <a:moveTo>
                    <a:pt x="145237" y="1499069"/>
                  </a:moveTo>
                  <a:lnTo>
                    <a:pt x="86702" y="1499069"/>
                  </a:lnTo>
                  <a:lnTo>
                    <a:pt x="86702" y="1557591"/>
                  </a:lnTo>
                  <a:lnTo>
                    <a:pt x="145237" y="1557591"/>
                  </a:lnTo>
                  <a:lnTo>
                    <a:pt x="145237" y="1499069"/>
                  </a:lnTo>
                  <a:close/>
                </a:path>
                <a:path w="232409" h="2704465">
                  <a:moveTo>
                    <a:pt x="145237" y="1410881"/>
                  </a:moveTo>
                  <a:lnTo>
                    <a:pt x="86702" y="1410881"/>
                  </a:lnTo>
                  <a:lnTo>
                    <a:pt x="86702" y="1469415"/>
                  </a:lnTo>
                  <a:lnTo>
                    <a:pt x="145237" y="1469415"/>
                  </a:lnTo>
                  <a:lnTo>
                    <a:pt x="145237" y="1410881"/>
                  </a:lnTo>
                  <a:close/>
                </a:path>
                <a:path w="232409" h="2704465">
                  <a:moveTo>
                    <a:pt x="145237" y="1322705"/>
                  </a:moveTo>
                  <a:lnTo>
                    <a:pt x="86702" y="1322705"/>
                  </a:lnTo>
                  <a:lnTo>
                    <a:pt x="86702" y="1381239"/>
                  </a:lnTo>
                  <a:lnTo>
                    <a:pt x="145237" y="1381239"/>
                  </a:lnTo>
                  <a:lnTo>
                    <a:pt x="145237" y="1322705"/>
                  </a:lnTo>
                  <a:close/>
                </a:path>
                <a:path w="232409" h="2704465">
                  <a:moveTo>
                    <a:pt x="145237" y="1234516"/>
                  </a:moveTo>
                  <a:lnTo>
                    <a:pt x="86702" y="1234516"/>
                  </a:lnTo>
                  <a:lnTo>
                    <a:pt x="86702" y="1293050"/>
                  </a:lnTo>
                  <a:lnTo>
                    <a:pt x="145237" y="1293050"/>
                  </a:lnTo>
                  <a:lnTo>
                    <a:pt x="145237" y="1234516"/>
                  </a:lnTo>
                  <a:close/>
                </a:path>
                <a:path w="232409" h="2704465">
                  <a:moveTo>
                    <a:pt x="145237" y="1146340"/>
                  </a:moveTo>
                  <a:lnTo>
                    <a:pt x="86702" y="1146340"/>
                  </a:lnTo>
                  <a:lnTo>
                    <a:pt x="86702" y="1204874"/>
                  </a:lnTo>
                  <a:lnTo>
                    <a:pt x="145237" y="1204874"/>
                  </a:lnTo>
                  <a:lnTo>
                    <a:pt x="145237" y="1146340"/>
                  </a:lnTo>
                  <a:close/>
                </a:path>
                <a:path w="232409" h="2704465">
                  <a:moveTo>
                    <a:pt x="145237" y="1058151"/>
                  </a:moveTo>
                  <a:lnTo>
                    <a:pt x="86702" y="1058151"/>
                  </a:lnTo>
                  <a:lnTo>
                    <a:pt x="86702" y="1116698"/>
                  </a:lnTo>
                  <a:lnTo>
                    <a:pt x="145237" y="1116698"/>
                  </a:lnTo>
                  <a:lnTo>
                    <a:pt x="145237" y="1058151"/>
                  </a:lnTo>
                  <a:close/>
                </a:path>
                <a:path w="232409" h="2704465">
                  <a:moveTo>
                    <a:pt x="145237" y="969987"/>
                  </a:moveTo>
                  <a:lnTo>
                    <a:pt x="86702" y="969987"/>
                  </a:lnTo>
                  <a:lnTo>
                    <a:pt x="86702" y="1028522"/>
                  </a:lnTo>
                  <a:lnTo>
                    <a:pt x="145237" y="1028522"/>
                  </a:lnTo>
                  <a:lnTo>
                    <a:pt x="145237" y="969987"/>
                  </a:lnTo>
                  <a:close/>
                </a:path>
                <a:path w="232409" h="2704465">
                  <a:moveTo>
                    <a:pt x="145237" y="881811"/>
                  </a:moveTo>
                  <a:lnTo>
                    <a:pt x="86702" y="881811"/>
                  </a:lnTo>
                  <a:lnTo>
                    <a:pt x="86702" y="940333"/>
                  </a:lnTo>
                  <a:lnTo>
                    <a:pt x="145237" y="940333"/>
                  </a:lnTo>
                  <a:lnTo>
                    <a:pt x="145237" y="881811"/>
                  </a:lnTo>
                  <a:close/>
                </a:path>
                <a:path w="232409" h="2704465">
                  <a:moveTo>
                    <a:pt x="145237" y="793623"/>
                  </a:moveTo>
                  <a:lnTo>
                    <a:pt x="86702" y="793623"/>
                  </a:lnTo>
                  <a:lnTo>
                    <a:pt x="86702" y="852157"/>
                  </a:lnTo>
                  <a:lnTo>
                    <a:pt x="145237" y="852157"/>
                  </a:lnTo>
                  <a:lnTo>
                    <a:pt x="145237" y="793623"/>
                  </a:lnTo>
                  <a:close/>
                </a:path>
                <a:path w="232409" h="2704465">
                  <a:moveTo>
                    <a:pt x="145237" y="705446"/>
                  </a:moveTo>
                  <a:lnTo>
                    <a:pt x="86702" y="705446"/>
                  </a:lnTo>
                  <a:lnTo>
                    <a:pt x="86702" y="763981"/>
                  </a:lnTo>
                  <a:lnTo>
                    <a:pt x="145237" y="763981"/>
                  </a:lnTo>
                  <a:lnTo>
                    <a:pt x="145237" y="705446"/>
                  </a:lnTo>
                  <a:close/>
                </a:path>
                <a:path w="232409" h="2704465">
                  <a:moveTo>
                    <a:pt x="145237" y="617258"/>
                  </a:moveTo>
                  <a:lnTo>
                    <a:pt x="86702" y="617258"/>
                  </a:lnTo>
                  <a:lnTo>
                    <a:pt x="86702" y="675792"/>
                  </a:lnTo>
                  <a:lnTo>
                    <a:pt x="145237" y="675792"/>
                  </a:lnTo>
                  <a:lnTo>
                    <a:pt x="145237" y="617258"/>
                  </a:lnTo>
                  <a:close/>
                </a:path>
                <a:path w="232409" h="2704465">
                  <a:moveTo>
                    <a:pt x="145237" y="352717"/>
                  </a:moveTo>
                  <a:lnTo>
                    <a:pt x="86702" y="352717"/>
                  </a:lnTo>
                  <a:lnTo>
                    <a:pt x="86702" y="411251"/>
                  </a:lnTo>
                  <a:lnTo>
                    <a:pt x="145237" y="411251"/>
                  </a:lnTo>
                  <a:lnTo>
                    <a:pt x="145237" y="352717"/>
                  </a:lnTo>
                  <a:close/>
                </a:path>
                <a:path w="232409" h="2704465">
                  <a:moveTo>
                    <a:pt x="145237" y="176377"/>
                  </a:moveTo>
                  <a:lnTo>
                    <a:pt x="86702" y="176377"/>
                  </a:lnTo>
                  <a:lnTo>
                    <a:pt x="86702" y="234899"/>
                  </a:lnTo>
                  <a:lnTo>
                    <a:pt x="145237" y="234899"/>
                  </a:lnTo>
                  <a:lnTo>
                    <a:pt x="145237" y="176377"/>
                  </a:lnTo>
                  <a:close/>
                </a:path>
                <a:path w="232409" h="2704465">
                  <a:moveTo>
                    <a:pt x="145237" y="88188"/>
                  </a:moveTo>
                  <a:lnTo>
                    <a:pt x="86702" y="88188"/>
                  </a:lnTo>
                  <a:lnTo>
                    <a:pt x="86702" y="146723"/>
                  </a:lnTo>
                  <a:lnTo>
                    <a:pt x="145237" y="146723"/>
                  </a:lnTo>
                  <a:lnTo>
                    <a:pt x="145237" y="88188"/>
                  </a:lnTo>
                  <a:close/>
                </a:path>
                <a:path w="232409" h="2704465">
                  <a:moveTo>
                    <a:pt x="231914" y="1234516"/>
                  </a:moveTo>
                  <a:lnTo>
                    <a:pt x="173380" y="1234516"/>
                  </a:lnTo>
                  <a:lnTo>
                    <a:pt x="173380" y="1293050"/>
                  </a:lnTo>
                  <a:lnTo>
                    <a:pt x="231914" y="1293050"/>
                  </a:lnTo>
                  <a:lnTo>
                    <a:pt x="231914" y="1234516"/>
                  </a:lnTo>
                  <a:close/>
                </a:path>
                <a:path w="232409" h="2704465">
                  <a:moveTo>
                    <a:pt x="231914" y="1146340"/>
                  </a:moveTo>
                  <a:lnTo>
                    <a:pt x="173380" y="1146340"/>
                  </a:lnTo>
                  <a:lnTo>
                    <a:pt x="173380" y="1204874"/>
                  </a:lnTo>
                  <a:lnTo>
                    <a:pt x="231914" y="1204874"/>
                  </a:lnTo>
                  <a:lnTo>
                    <a:pt x="231914" y="1146340"/>
                  </a:lnTo>
                  <a:close/>
                </a:path>
                <a:path w="232409" h="2704465">
                  <a:moveTo>
                    <a:pt x="231914" y="1058151"/>
                  </a:moveTo>
                  <a:lnTo>
                    <a:pt x="173380" y="1058151"/>
                  </a:lnTo>
                  <a:lnTo>
                    <a:pt x="173380" y="1116698"/>
                  </a:lnTo>
                  <a:lnTo>
                    <a:pt x="231914" y="1116698"/>
                  </a:lnTo>
                  <a:lnTo>
                    <a:pt x="231914" y="1058151"/>
                  </a:lnTo>
                  <a:close/>
                </a:path>
                <a:path w="232409" h="2704465">
                  <a:moveTo>
                    <a:pt x="231914" y="969987"/>
                  </a:moveTo>
                  <a:lnTo>
                    <a:pt x="173380" y="969987"/>
                  </a:lnTo>
                  <a:lnTo>
                    <a:pt x="173380" y="1028522"/>
                  </a:lnTo>
                  <a:lnTo>
                    <a:pt x="231914" y="1028522"/>
                  </a:lnTo>
                  <a:lnTo>
                    <a:pt x="231914" y="969987"/>
                  </a:lnTo>
                  <a:close/>
                </a:path>
                <a:path w="232409" h="2704465">
                  <a:moveTo>
                    <a:pt x="231914" y="881811"/>
                  </a:moveTo>
                  <a:lnTo>
                    <a:pt x="173380" y="881811"/>
                  </a:lnTo>
                  <a:lnTo>
                    <a:pt x="173380" y="940333"/>
                  </a:lnTo>
                  <a:lnTo>
                    <a:pt x="231914" y="940333"/>
                  </a:lnTo>
                  <a:lnTo>
                    <a:pt x="231914" y="881811"/>
                  </a:lnTo>
                  <a:close/>
                </a:path>
                <a:path w="232409" h="2704465">
                  <a:moveTo>
                    <a:pt x="231914" y="793623"/>
                  </a:moveTo>
                  <a:lnTo>
                    <a:pt x="173380" y="793623"/>
                  </a:lnTo>
                  <a:lnTo>
                    <a:pt x="173380" y="852157"/>
                  </a:lnTo>
                  <a:lnTo>
                    <a:pt x="231914" y="852157"/>
                  </a:lnTo>
                  <a:lnTo>
                    <a:pt x="231914" y="793623"/>
                  </a:lnTo>
                  <a:close/>
                </a:path>
                <a:path w="232409" h="2704465">
                  <a:moveTo>
                    <a:pt x="231914" y="705446"/>
                  </a:moveTo>
                  <a:lnTo>
                    <a:pt x="173380" y="705446"/>
                  </a:lnTo>
                  <a:lnTo>
                    <a:pt x="173380" y="763981"/>
                  </a:lnTo>
                  <a:lnTo>
                    <a:pt x="231914" y="763981"/>
                  </a:lnTo>
                  <a:lnTo>
                    <a:pt x="231914" y="705446"/>
                  </a:lnTo>
                  <a:close/>
                </a:path>
                <a:path w="232409" h="2704465">
                  <a:moveTo>
                    <a:pt x="231914" y="617258"/>
                  </a:moveTo>
                  <a:lnTo>
                    <a:pt x="173380" y="617258"/>
                  </a:lnTo>
                  <a:lnTo>
                    <a:pt x="173380" y="675792"/>
                  </a:lnTo>
                  <a:lnTo>
                    <a:pt x="231914" y="675792"/>
                  </a:lnTo>
                  <a:lnTo>
                    <a:pt x="231914" y="617258"/>
                  </a:lnTo>
                  <a:close/>
                </a:path>
                <a:path w="232409" h="2704465">
                  <a:moveTo>
                    <a:pt x="231914" y="529069"/>
                  </a:moveTo>
                  <a:lnTo>
                    <a:pt x="173380" y="529069"/>
                  </a:lnTo>
                  <a:lnTo>
                    <a:pt x="173380" y="587616"/>
                  </a:lnTo>
                  <a:lnTo>
                    <a:pt x="231914" y="587616"/>
                  </a:lnTo>
                  <a:lnTo>
                    <a:pt x="231914" y="529069"/>
                  </a:lnTo>
                  <a:close/>
                </a:path>
                <a:path w="232409" h="2704465">
                  <a:moveTo>
                    <a:pt x="231914" y="440905"/>
                  </a:moveTo>
                  <a:lnTo>
                    <a:pt x="173367" y="440905"/>
                  </a:lnTo>
                  <a:lnTo>
                    <a:pt x="173367" y="499440"/>
                  </a:lnTo>
                  <a:lnTo>
                    <a:pt x="231914" y="499440"/>
                  </a:lnTo>
                  <a:lnTo>
                    <a:pt x="231914" y="440905"/>
                  </a:lnTo>
                  <a:close/>
                </a:path>
                <a:path w="232409" h="2704465">
                  <a:moveTo>
                    <a:pt x="231914" y="352717"/>
                  </a:moveTo>
                  <a:lnTo>
                    <a:pt x="173380" y="352717"/>
                  </a:lnTo>
                  <a:lnTo>
                    <a:pt x="173380" y="411251"/>
                  </a:lnTo>
                  <a:lnTo>
                    <a:pt x="231914" y="411251"/>
                  </a:lnTo>
                  <a:lnTo>
                    <a:pt x="231914" y="352717"/>
                  </a:lnTo>
                  <a:close/>
                </a:path>
                <a:path w="232409" h="2704465">
                  <a:moveTo>
                    <a:pt x="231914" y="264541"/>
                  </a:moveTo>
                  <a:lnTo>
                    <a:pt x="173380" y="264541"/>
                  </a:lnTo>
                  <a:lnTo>
                    <a:pt x="173380" y="323075"/>
                  </a:lnTo>
                  <a:lnTo>
                    <a:pt x="231914" y="323075"/>
                  </a:lnTo>
                  <a:lnTo>
                    <a:pt x="231914" y="264541"/>
                  </a:lnTo>
                  <a:close/>
                </a:path>
              </a:pathLst>
            </a:custGeom>
            <a:solidFill>
              <a:srgbClr val="A8AA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34364" y="1169301"/>
              <a:ext cx="318770" cy="2616200"/>
            </a:xfrm>
            <a:custGeom>
              <a:avLst/>
              <a:gdLst/>
              <a:ahLst/>
              <a:cxnLst/>
              <a:rect l="l" t="t" r="r" b="b"/>
              <a:pathLst>
                <a:path w="318770" h="2616200">
                  <a:moveTo>
                    <a:pt x="58534" y="2557195"/>
                  </a:moveTo>
                  <a:lnTo>
                    <a:pt x="0" y="2557195"/>
                  </a:lnTo>
                  <a:lnTo>
                    <a:pt x="0" y="2615742"/>
                  </a:lnTo>
                  <a:lnTo>
                    <a:pt x="58534" y="2615742"/>
                  </a:lnTo>
                  <a:lnTo>
                    <a:pt x="58534" y="2557195"/>
                  </a:lnTo>
                  <a:close/>
                </a:path>
                <a:path w="318770" h="2616200">
                  <a:moveTo>
                    <a:pt x="58534" y="2204478"/>
                  </a:moveTo>
                  <a:lnTo>
                    <a:pt x="0" y="2204478"/>
                  </a:lnTo>
                  <a:lnTo>
                    <a:pt x="0" y="2263013"/>
                  </a:lnTo>
                  <a:lnTo>
                    <a:pt x="58534" y="2263013"/>
                  </a:lnTo>
                  <a:lnTo>
                    <a:pt x="58534" y="2204478"/>
                  </a:lnTo>
                  <a:close/>
                </a:path>
                <a:path w="318770" h="2616200">
                  <a:moveTo>
                    <a:pt x="58534" y="2116290"/>
                  </a:moveTo>
                  <a:lnTo>
                    <a:pt x="0" y="2116290"/>
                  </a:lnTo>
                  <a:lnTo>
                    <a:pt x="0" y="2174824"/>
                  </a:lnTo>
                  <a:lnTo>
                    <a:pt x="58534" y="2174824"/>
                  </a:lnTo>
                  <a:lnTo>
                    <a:pt x="58534" y="2116290"/>
                  </a:lnTo>
                  <a:close/>
                </a:path>
                <a:path w="318770" h="2616200">
                  <a:moveTo>
                    <a:pt x="58534" y="2028126"/>
                  </a:moveTo>
                  <a:lnTo>
                    <a:pt x="0" y="2028126"/>
                  </a:lnTo>
                  <a:lnTo>
                    <a:pt x="0" y="2086660"/>
                  </a:lnTo>
                  <a:lnTo>
                    <a:pt x="58534" y="2086660"/>
                  </a:lnTo>
                  <a:lnTo>
                    <a:pt x="58534" y="2028126"/>
                  </a:lnTo>
                  <a:close/>
                </a:path>
                <a:path w="318770" h="2616200">
                  <a:moveTo>
                    <a:pt x="58534" y="1939937"/>
                  </a:moveTo>
                  <a:lnTo>
                    <a:pt x="0" y="1939937"/>
                  </a:lnTo>
                  <a:lnTo>
                    <a:pt x="0" y="1998459"/>
                  </a:lnTo>
                  <a:lnTo>
                    <a:pt x="58534" y="1998459"/>
                  </a:lnTo>
                  <a:lnTo>
                    <a:pt x="58534" y="1939937"/>
                  </a:lnTo>
                  <a:close/>
                </a:path>
                <a:path w="318770" h="2616200">
                  <a:moveTo>
                    <a:pt x="58534" y="1851761"/>
                  </a:moveTo>
                  <a:lnTo>
                    <a:pt x="0" y="1851761"/>
                  </a:lnTo>
                  <a:lnTo>
                    <a:pt x="0" y="1910295"/>
                  </a:lnTo>
                  <a:lnTo>
                    <a:pt x="58534" y="1910295"/>
                  </a:lnTo>
                  <a:lnTo>
                    <a:pt x="58534" y="1851761"/>
                  </a:lnTo>
                  <a:close/>
                </a:path>
                <a:path w="318770" h="2616200">
                  <a:moveTo>
                    <a:pt x="58534" y="1763585"/>
                  </a:moveTo>
                  <a:lnTo>
                    <a:pt x="0" y="1763585"/>
                  </a:lnTo>
                  <a:lnTo>
                    <a:pt x="0" y="1822119"/>
                  </a:lnTo>
                  <a:lnTo>
                    <a:pt x="58534" y="1822119"/>
                  </a:lnTo>
                  <a:lnTo>
                    <a:pt x="58534" y="1763585"/>
                  </a:lnTo>
                  <a:close/>
                </a:path>
                <a:path w="318770" h="2616200">
                  <a:moveTo>
                    <a:pt x="58534" y="1675409"/>
                  </a:moveTo>
                  <a:lnTo>
                    <a:pt x="0" y="1675409"/>
                  </a:lnTo>
                  <a:lnTo>
                    <a:pt x="0" y="1733931"/>
                  </a:lnTo>
                  <a:lnTo>
                    <a:pt x="58534" y="1733931"/>
                  </a:lnTo>
                  <a:lnTo>
                    <a:pt x="58534" y="1675409"/>
                  </a:lnTo>
                  <a:close/>
                </a:path>
                <a:path w="318770" h="2616200">
                  <a:moveTo>
                    <a:pt x="58534" y="1587220"/>
                  </a:moveTo>
                  <a:lnTo>
                    <a:pt x="0" y="1587220"/>
                  </a:lnTo>
                  <a:lnTo>
                    <a:pt x="0" y="1645754"/>
                  </a:lnTo>
                  <a:lnTo>
                    <a:pt x="58534" y="1645754"/>
                  </a:lnTo>
                  <a:lnTo>
                    <a:pt x="58534" y="1587220"/>
                  </a:lnTo>
                  <a:close/>
                </a:path>
                <a:path w="318770" h="2616200">
                  <a:moveTo>
                    <a:pt x="58534" y="1499031"/>
                  </a:moveTo>
                  <a:lnTo>
                    <a:pt x="0" y="1499031"/>
                  </a:lnTo>
                  <a:lnTo>
                    <a:pt x="0" y="1557566"/>
                  </a:lnTo>
                  <a:lnTo>
                    <a:pt x="58534" y="1557566"/>
                  </a:lnTo>
                  <a:lnTo>
                    <a:pt x="58534" y="1499031"/>
                  </a:lnTo>
                  <a:close/>
                </a:path>
                <a:path w="318770" h="2616200">
                  <a:moveTo>
                    <a:pt x="58534" y="1410868"/>
                  </a:moveTo>
                  <a:lnTo>
                    <a:pt x="0" y="1410868"/>
                  </a:lnTo>
                  <a:lnTo>
                    <a:pt x="0" y="1469402"/>
                  </a:lnTo>
                  <a:lnTo>
                    <a:pt x="58534" y="1469402"/>
                  </a:lnTo>
                  <a:lnTo>
                    <a:pt x="58534" y="1410868"/>
                  </a:lnTo>
                  <a:close/>
                </a:path>
                <a:path w="318770" h="2616200">
                  <a:moveTo>
                    <a:pt x="58534" y="1322692"/>
                  </a:moveTo>
                  <a:lnTo>
                    <a:pt x="0" y="1322692"/>
                  </a:lnTo>
                  <a:lnTo>
                    <a:pt x="0" y="1381213"/>
                  </a:lnTo>
                  <a:lnTo>
                    <a:pt x="58534" y="1381213"/>
                  </a:lnTo>
                  <a:lnTo>
                    <a:pt x="58534" y="1322692"/>
                  </a:lnTo>
                  <a:close/>
                </a:path>
                <a:path w="318770" h="2616200">
                  <a:moveTo>
                    <a:pt x="58534" y="1234503"/>
                  </a:moveTo>
                  <a:lnTo>
                    <a:pt x="0" y="1234503"/>
                  </a:lnTo>
                  <a:lnTo>
                    <a:pt x="0" y="1293037"/>
                  </a:lnTo>
                  <a:lnTo>
                    <a:pt x="58534" y="1293037"/>
                  </a:lnTo>
                  <a:lnTo>
                    <a:pt x="58534" y="1234503"/>
                  </a:lnTo>
                  <a:close/>
                </a:path>
                <a:path w="318770" h="2616200">
                  <a:moveTo>
                    <a:pt x="58534" y="1146327"/>
                  </a:moveTo>
                  <a:lnTo>
                    <a:pt x="0" y="1146327"/>
                  </a:lnTo>
                  <a:lnTo>
                    <a:pt x="0" y="1204861"/>
                  </a:lnTo>
                  <a:lnTo>
                    <a:pt x="58534" y="1204861"/>
                  </a:lnTo>
                  <a:lnTo>
                    <a:pt x="58534" y="1146327"/>
                  </a:lnTo>
                  <a:close/>
                </a:path>
                <a:path w="318770" h="2616200">
                  <a:moveTo>
                    <a:pt x="58534" y="1058138"/>
                  </a:moveTo>
                  <a:lnTo>
                    <a:pt x="0" y="1058138"/>
                  </a:lnTo>
                  <a:lnTo>
                    <a:pt x="0" y="1116672"/>
                  </a:lnTo>
                  <a:lnTo>
                    <a:pt x="58534" y="1116672"/>
                  </a:lnTo>
                  <a:lnTo>
                    <a:pt x="58534" y="1058138"/>
                  </a:lnTo>
                  <a:close/>
                </a:path>
                <a:path w="318770" h="2616200">
                  <a:moveTo>
                    <a:pt x="145211" y="2116290"/>
                  </a:moveTo>
                  <a:lnTo>
                    <a:pt x="86677" y="2116290"/>
                  </a:lnTo>
                  <a:lnTo>
                    <a:pt x="86677" y="2174824"/>
                  </a:lnTo>
                  <a:lnTo>
                    <a:pt x="145211" y="2174824"/>
                  </a:lnTo>
                  <a:lnTo>
                    <a:pt x="145211" y="2116290"/>
                  </a:lnTo>
                  <a:close/>
                </a:path>
                <a:path w="318770" h="2616200">
                  <a:moveTo>
                    <a:pt x="145211" y="2028126"/>
                  </a:moveTo>
                  <a:lnTo>
                    <a:pt x="86677" y="2028126"/>
                  </a:lnTo>
                  <a:lnTo>
                    <a:pt x="86677" y="2086660"/>
                  </a:lnTo>
                  <a:lnTo>
                    <a:pt x="145211" y="2086660"/>
                  </a:lnTo>
                  <a:lnTo>
                    <a:pt x="145211" y="2028126"/>
                  </a:lnTo>
                  <a:close/>
                </a:path>
                <a:path w="318770" h="2616200">
                  <a:moveTo>
                    <a:pt x="145211" y="1939937"/>
                  </a:moveTo>
                  <a:lnTo>
                    <a:pt x="86677" y="1939937"/>
                  </a:lnTo>
                  <a:lnTo>
                    <a:pt x="86677" y="1998459"/>
                  </a:lnTo>
                  <a:lnTo>
                    <a:pt x="145211" y="1998459"/>
                  </a:lnTo>
                  <a:lnTo>
                    <a:pt x="145211" y="1939937"/>
                  </a:lnTo>
                  <a:close/>
                </a:path>
                <a:path w="318770" h="2616200">
                  <a:moveTo>
                    <a:pt x="145211" y="1851761"/>
                  </a:moveTo>
                  <a:lnTo>
                    <a:pt x="86677" y="1851761"/>
                  </a:lnTo>
                  <a:lnTo>
                    <a:pt x="86677" y="1910295"/>
                  </a:lnTo>
                  <a:lnTo>
                    <a:pt x="145211" y="1910295"/>
                  </a:lnTo>
                  <a:lnTo>
                    <a:pt x="145211" y="1851761"/>
                  </a:lnTo>
                  <a:close/>
                </a:path>
                <a:path w="318770" h="2616200">
                  <a:moveTo>
                    <a:pt x="145211" y="1763585"/>
                  </a:moveTo>
                  <a:lnTo>
                    <a:pt x="86677" y="1763585"/>
                  </a:lnTo>
                  <a:lnTo>
                    <a:pt x="86677" y="1822119"/>
                  </a:lnTo>
                  <a:lnTo>
                    <a:pt x="145211" y="1822119"/>
                  </a:lnTo>
                  <a:lnTo>
                    <a:pt x="145211" y="1763585"/>
                  </a:lnTo>
                  <a:close/>
                </a:path>
                <a:path w="318770" h="2616200">
                  <a:moveTo>
                    <a:pt x="145211" y="1675409"/>
                  </a:moveTo>
                  <a:lnTo>
                    <a:pt x="86677" y="1675409"/>
                  </a:lnTo>
                  <a:lnTo>
                    <a:pt x="86677" y="1733931"/>
                  </a:lnTo>
                  <a:lnTo>
                    <a:pt x="145211" y="1733931"/>
                  </a:lnTo>
                  <a:lnTo>
                    <a:pt x="145211" y="1675409"/>
                  </a:lnTo>
                  <a:close/>
                </a:path>
                <a:path w="318770" h="2616200">
                  <a:moveTo>
                    <a:pt x="145211" y="1587220"/>
                  </a:moveTo>
                  <a:lnTo>
                    <a:pt x="86677" y="1587220"/>
                  </a:lnTo>
                  <a:lnTo>
                    <a:pt x="86677" y="1645754"/>
                  </a:lnTo>
                  <a:lnTo>
                    <a:pt x="145211" y="1645754"/>
                  </a:lnTo>
                  <a:lnTo>
                    <a:pt x="145211" y="1587220"/>
                  </a:lnTo>
                  <a:close/>
                </a:path>
                <a:path w="318770" h="2616200">
                  <a:moveTo>
                    <a:pt x="145211" y="1499031"/>
                  </a:moveTo>
                  <a:lnTo>
                    <a:pt x="86677" y="1499031"/>
                  </a:lnTo>
                  <a:lnTo>
                    <a:pt x="86677" y="1557566"/>
                  </a:lnTo>
                  <a:lnTo>
                    <a:pt x="145211" y="1557566"/>
                  </a:lnTo>
                  <a:lnTo>
                    <a:pt x="145211" y="1499031"/>
                  </a:lnTo>
                  <a:close/>
                </a:path>
                <a:path w="318770" h="2616200">
                  <a:moveTo>
                    <a:pt x="145211" y="1410868"/>
                  </a:moveTo>
                  <a:lnTo>
                    <a:pt x="86677" y="1410868"/>
                  </a:lnTo>
                  <a:lnTo>
                    <a:pt x="86677" y="1469402"/>
                  </a:lnTo>
                  <a:lnTo>
                    <a:pt x="145211" y="1469402"/>
                  </a:lnTo>
                  <a:lnTo>
                    <a:pt x="145211" y="1410868"/>
                  </a:lnTo>
                  <a:close/>
                </a:path>
                <a:path w="318770" h="2616200">
                  <a:moveTo>
                    <a:pt x="145211" y="1322692"/>
                  </a:moveTo>
                  <a:lnTo>
                    <a:pt x="86677" y="1322692"/>
                  </a:lnTo>
                  <a:lnTo>
                    <a:pt x="86677" y="1381213"/>
                  </a:lnTo>
                  <a:lnTo>
                    <a:pt x="145211" y="1381213"/>
                  </a:lnTo>
                  <a:lnTo>
                    <a:pt x="145211" y="1322692"/>
                  </a:lnTo>
                  <a:close/>
                </a:path>
                <a:path w="318770" h="2616200">
                  <a:moveTo>
                    <a:pt x="145211" y="1234503"/>
                  </a:moveTo>
                  <a:lnTo>
                    <a:pt x="86677" y="1234503"/>
                  </a:lnTo>
                  <a:lnTo>
                    <a:pt x="86677" y="1293037"/>
                  </a:lnTo>
                  <a:lnTo>
                    <a:pt x="145211" y="1293037"/>
                  </a:lnTo>
                  <a:lnTo>
                    <a:pt x="145211" y="1234503"/>
                  </a:lnTo>
                  <a:close/>
                </a:path>
                <a:path w="318770" h="2616200">
                  <a:moveTo>
                    <a:pt x="145211" y="1146327"/>
                  </a:moveTo>
                  <a:lnTo>
                    <a:pt x="86677" y="1146327"/>
                  </a:lnTo>
                  <a:lnTo>
                    <a:pt x="86677" y="1204861"/>
                  </a:lnTo>
                  <a:lnTo>
                    <a:pt x="145211" y="1204861"/>
                  </a:lnTo>
                  <a:lnTo>
                    <a:pt x="145211" y="1146327"/>
                  </a:lnTo>
                  <a:close/>
                </a:path>
                <a:path w="318770" h="2616200">
                  <a:moveTo>
                    <a:pt x="145211" y="1058138"/>
                  </a:moveTo>
                  <a:lnTo>
                    <a:pt x="86677" y="1058138"/>
                  </a:lnTo>
                  <a:lnTo>
                    <a:pt x="86677" y="1116672"/>
                  </a:lnTo>
                  <a:lnTo>
                    <a:pt x="145211" y="1116672"/>
                  </a:lnTo>
                  <a:lnTo>
                    <a:pt x="145211" y="1058138"/>
                  </a:lnTo>
                  <a:close/>
                </a:path>
                <a:path w="318770" h="2616200">
                  <a:moveTo>
                    <a:pt x="145211" y="969962"/>
                  </a:moveTo>
                  <a:lnTo>
                    <a:pt x="86677" y="969962"/>
                  </a:lnTo>
                  <a:lnTo>
                    <a:pt x="86677" y="1028496"/>
                  </a:lnTo>
                  <a:lnTo>
                    <a:pt x="145211" y="1028496"/>
                  </a:lnTo>
                  <a:lnTo>
                    <a:pt x="145211" y="969962"/>
                  </a:lnTo>
                  <a:close/>
                </a:path>
                <a:path w="318770" h="2616200">
                  <a:moveTo>
                    <a:pt x="145211" y="881773"/>
                  </a:moveTo>
                  <a:lnTo>
                    <a:pt x="86677" y="881773"/>
                  </a:lnTo>
                  <a:lnTo>
                    <a:pt x="86677" y="940320"/>
                  </a:lnTo>
                  <a:lnTo>
                    <a:pt x="145211" y="940320"/>
                  </a:lnTo>
                  <a:lnTo>
                    <a:pt x="145211" y="881773"/>
                  </a:lnTo>
                  <a:close/>
                </a:path>
                <a:path w="318770" h="2616200">
                  <a:moveTo>
                    <a:pt x="145211" y="793610"/>
                  </a:moveTo>
                  <a:lnTo>
                    <a:pt x="86677" y="793610"/>
                  </a:lnTo>
                  <a:lnTo>
                    <a:pt x="86677" y="852144"/>
                  </a:lnTo>
                  <a:lnTo>
                    <a:pt x="145211" y="852144"/>
                  </a:lnTo>
                  <a:lnTo>
                    <a:pt x="145211" y="793610"/>
                  </a:lnTo>
                  <a:close/>
                </a:path>
                <a:path w="318770" h="2616200">
                  <a:moveTo>
                    <a:pt x="145211" y="705434"/>
                  </a:moveTo>
                  <a:lnTo>
                    <a:pt x="86677" y="705434"/>
                  </a:lnTo>
                  <a:lnTo>
                    <a:pt x="86677" y="763955"/>
                  </a:lnTo>
                  <a:lnTo>
                    <a:pt x="145211" y="763955"/>
                  </a:lnTo>
                  <a:lnTo>
                    <a:pt x="145211" y="705434"/>
                  </a:lnTo>
                  <a:close/>
                </a:path>
                <a:path w="318770" h="2616200">
                  <a:moveTo>
                    <a:pt x="145211" y="617245"/>
                  </a:moveTo>
                  <a:lnTo>
                    <a:pt x="86677" y="617245"/>
                  </a:lnTo>
                  <a:lnTo>
                    <a:pt x="86677" y="675779"/>
                  </a:lnTo>
                  <a:lnTo>
                    <a:pt x="145211" y="675779"/>
                  </a:lnTo>
                  <a:lnTo>
                    <a:pt x="145211" y="617245"/>
                  </a:lnTo>
                  <a:close/>
                </a:path>
                <a:path w="318770" h="2616200">
                  <a:moveTo>
                    <a:pt x="145211" y="529069"/>
                  </a:moveTo>
                  <a:lnTo>
                    <a:pt x="86677" y="529069"/>
                  </a:lnTo>
                  <a:lnTo>
                    <a:pt x="86677" y="587603"/>
                  </a:lnTo>
                  <a:lnTo>
                    <a:pt x="145211" y="587603"/>
                  </a:lnTo>
                  <a:lnTo>
                    <a:pt x="145211" y="529069"/>
                  </a:lnTo>
                  <a:close/>
                </a:path>
                <a:path w="318770" h="2616200">
                  <a:moveTo>
                    <a:pt x="145211" y="440880"/>
                  </a:moveTo>
                  <a:lnTo>
                    <a:pt x="86677" y="440880"/>
                  </a:lnTo>
                  <a:lnTo>
                    <a:pt x="86677" y="499414"/>
                  </a:lnTo>
                  <a:lnTo>
                    <a:pt x="145211" y="499414"/>
                  </a:lnTo>
                  <a:lnTo>
                    <a:pt x="145211" y="440880"/>
                  </a:lnTo>
                  <a:close/>
                </a:path>
                <a:path w="318770" h="2616200">
                  <a:moveTo>
                    <a:pt x="145211" y="352691"/>
                  </a:moveTo>
                  <a:lnTo>
                    <a:pt x="86677" y="352691"/>
                  </a:lnTo>
                  <a:lnTo>
                    <a:pt x="86677" y="411238"/>
                  </a:lnTo>
                  <a:lnTo>
                    <a:pt x="145211" y="411238"/>
                  </a:lnTo>
                  <a:lnTo>
                    <a:pt x="145211" y="352691"/>
                  </a:lnTo>
                  <a:close/>
                </a:path>
                <a:path w="318770" h="2616200">
                  <a:moveTo>
                    <a:pt x="145211" y="264528"/>
                  </a:moveTo>
                  <a:lnTo>
                    <a:pt x="86677" y="264528"/>
                  </a:lnTo>
                  <a:lnTo>
                    <a:pt x="86677" y="323062"/>
                  </a:lnTo>
                  <a:lnTo>
                    <a:pt x="145211" y="323062"/>
                  </a:lnTo>
                  <a:lnTo>
                    <a:pt x="145211" y="264528"/>
                  </a:lnTo>
                  <a:close/>
                </a:path>
                <a:path w="318770" h="2616200">
                  <a:moveTo>
                    <a:pt x="145211" y="176339"/>
                  </a:moveTo>
                  <a:lnTo>
                    <a:pt x="86677" y="176339"/>
                  </a:lnTo>
                  <a:lnTo>
                    <a:pt x="86677" y="234873"/>
                  </a:lnTo>
                  <a:lnTo>
                    <a:pt x="145211" y="234873"/>
                  </a:lnTo>
                  <a:lnTo>
                    <a:pt x="145211" y="176339"/>
                  </a:lnTo>
                  <a:close/>
                </a:path>
                <a:path w="318770" h="2616200">
                  <a:moveTo>
                    <a:pt x="145211" y="88163"/>
                  </a:moveTo>
                  <a:lnTo>
                    <a:pt x="86677" y="88163"/>
                  </a:lnTo>
                  <a:lnTo>
                    <a:pt x="86677" y="146697"/>
                  </a:lnTo>
                  <a:lnTo>
                    <a:pt x="145211" y="146697"/>
                  </a:lnTo>
                  <a:lnTo>
                    <a:pt x="145211" y="88163"/>
                  </a:lnTo>
                  <a:close/>
                </a:path>
                <a:path w="318770" h="2616200">
                  <a:moveTo>
                    <a:pt x="145224" y="0"/>
                  </a:moveTo>
                  <a:lnTo>
                    <a:pt x="86677" y="0"/>
                  </a:lnTo>
                  <a:lnTo>
                    <a:pt x="86677" y="58521"/>
                  </a:lnTo>
                  <a:lnTo>
                    <a:pt x="145224" y="58521"/>
                  </a:lnTo>
                  <a:lnTo>
                    <a:pt x="145224" y="0"/>
                  </a:lnTo>
                  <a:close/>
                </a:path>
                <a:path w="318770" h="2616200">
                  <a:moveTo>
                    <a:pt x="231902" y="2116290"/>
                  </a:moveTo>
                  <a:lnTo>
                    <a:pt x="173367" y="2116290"/>
                  </a:lnTo>
                  <a:lnTo>
                    <a:pt x="173367" y="2174824"/>
                  </a:lnTo>
                  <a:lnTo>
                    <a:pt x="231902" y="2174824"/>
                  </a:lnTo>
                  <a:lnTo>
                    <a:pt x="231902" y="2116290"/>
                  </a:lnTo>
                  <a:close/>
                </a:path>
                <a:path w="318770" h="2616200">
                  <a:moveTo>
                    <a:pt x="231902" y="2028126"/>
                  </a:moveTo>
                  <a:lnTo>
                    <a:pt x="173367" y="2028126"/>
                  </a:lnTo>
                  <a:lnTo>
                    <a:pt x="173367" y="2086660"/>
                  </a:lnTo>
                  <a:lnTo>
                    <a:pt x="231902" y="2086660"/>
                  </a:lnTo>
                  <a:lnTo>
                    <a:pt x="231902" y="2028126"/>
                  </a:lnTo>
                  <a:close/>
                </a:path>
                <a:path w="318770" h="2616200">
                  <a:moveTo>
                    <a:pt x="231902" y="1939937"/>
                  </a:moveTo>
                  <a:lnTo>
                    <a:pt x="173367" y="1939937"/>
                  </a:lnTo>
                  <a:lnTo>
                    <a:pt x="173367" y="1998459"/>
                  </a:lnTo>
                  <a:lnTo>
                    <a:pt x="231902" y="1998459"/>
                  </a:lnTo>
                  <a:lnTo>
                    <a:pt x="231902" y="1939937"/>
                  </a:lnTo>
                  <a:close/>
                </a:path>
                <a:path w="318770" h="2616200">
                  <a:moveTo>
                    <a:pt x="231902" y="1851761"/>
                  </a:moveTo>
                  <a:lnTo>
                    <a:pt x="173367" y="1851761"/>
                  </a:lnTo>
                  <a:lnTo>
                    <a:pt x="173367" y="1910295"/>
                  </a:lnTo>
                  <a:lnTo>
                    <a:pt x="231902" y="1910295"/>
                  </a:lnTo>
                  <a:lnTo>
                    <a:pt x="231902" y="1851761"/>
                  </a:lnTo>
                  <a:close/>
                </a:path>
                <a:path w="318770" h="2616200">
                  <a:moveTo>
                    <a:pt x="231902" y="1763585"/>
                  </a:moveTo>
                  <a:lnTo>
                    <a:pt x="173367" y="1763585"/>
                  </a:lnTo>
                  <a:lnTo>
                    <a:pt x="173367" y="1822119"/>
                  </a:lnTo>
                  <a:lnTo>
                    <a:pt x="231902" y="1822119"/>
                  </a:lnTo>
                  <a:lnTo>
                    <a:pt x="231902" y="1763585"/>
                  </a:lnTo>
                  <a:close/>
                </a:path>
                <a:path w="318770" h="2616200">
                  <a:moveTo>
                    <a:pt x="231902" y="1675409"/>
                  </a:moveTo>
                  <a:lnTo>
                    <a:pt x="173367" y="1675409"/>
                  </a:lnTo>
                  <a:lnTo>
                    <a:pt x="173367" y="1733931"/>
                  </a:lnTo>
                  <a:lnTo>
                    <a:pt x="231902" y="1733931"/>
                  </a:lnTo>
                  <a:lnTo>
                    <a:pt x="231902" y="1675409"/>
                  </a:lnTo>
                  <a:close/>
                </a:path>
                <a:path w="318770" h="2616200">
                  <a:moveTo>
                    <a:pt x="231902" y="1587220"/>
                  </a:moveTo>
                  <a:lnTo>
                    <a:pt x="173367" y="1587220"/>
                  </a:lnTo>
                  <a:lnTo>
                    <a:pt x="173367" y="1645754"/>
                  </a:lnTo>
                  <a:lnTo>
                    <a:pt x="231902" y="1645754"/>
                  </a:lnTo>
                  <a:lnTo>
                    <a:pt x="231902" y="1587220"/>
                  </a:lnTo>
                  <a:close/>
                </a:path>
                <a:path w="318770" h="2616200">
                  <a:moveTo>
                    <a:pt x="231902" y="1499031"/>
                  </a:moveTo>
                  <a:lnTo>
                    <a:pt x="173367" y="1499031"/>
                  </a:lnTo>
                  <a:lnTo>
                    <a:pt x="173367" y="1557566"/>
                  </a:lnTo>
                  <a:lnTo>
                    <a:pt x="231902" y="1557566"/>
                  </a:lnTo>
                  <a:lnTo>
                    <a:pt x="231902" y="1499031"/>
                  </a:lnTo>
                  <a:close/>
                </a:path>
                <a:path w="318770" h="2616200">
                  <a:moveTo>
                    <a:pt x="231902" y="1410868"/>
                  </a:moveTo>
                  <a:lnTo>
                    <a:pt x="173367" y="1410868"/>
                  </a:lnTo>
                  <a:lnTo>
                    <a:pt x="173367" y="1469402"/>
                  </a:lnTo>
                  <a:lnTo>
                    <a:pt x="231902" y="1469402"/>
                  </a:lnTo>
                  <a:lnTo>
                    <a:pt x="231902" y="1410868"/>
                  </a:lnTo>
                  <a:close/>
                </a:path>
                <a:path w="318770" h="2616200">
                  <a:moveTo>
                    <a:pt x="231902" y="1322692"/>
                  </a:moveTo>
                  <a:lnTo>
                    <a:pt x="173367" y="1322692"/>
                  </a:lnTo>
                  <a:lnTo>
                    <a:pt x="173367" y="1381213"/>
                  </a:lnTo>
                  <a:lnTo>
                    <a:pt x="231902" y="1381213"/>
                  </a:lnTo>
                  <a:lnTo>
                    <a:pt x="231902" y="1322692"/>
                  </a:lnTo>
                  <a:close/>
                </a:path>
                <a:path w="318770" h="2616200">
                  <a:moveTo>
                    <a:pt x="231902" y="1234503"/>
                  </a:moveTo>
                  <a:lnTo>
                    <a:pt x="173367" y="1234503"/>
                  </a:lnTo>
                  <a:lnTo>
                    <a:pt x="173367" y="1293037"/>
                  </a:lnTo>
                  <a:lnTo>
                    <a:pt x="231902" y="1293037"/>
                  </a:lnTo>
                  <a:lnTo>
                    <a:pt x="231902" y="1234503"/>
                  </a:lnTo>
                  <a:close/>
                </a:path>
                <a:path w="318770" h="2616200">
                  <a:moveTo>
                    <a:pt x="231902" y="1146327"/>
                  </a:moveTo>
                  <a:lnTo>
                    <a:pt x="173367" y="1146327"/>
                  </a:lnTo>
                  <a:lnTo>
                    <a:pt x="173367" y="1204861"/>
                  </a:lnTo>
                  <a:lnTo>
                    <a:pt x="231902" y="1204861"/>
                  </a:lnTo>
                  <a:lnTo>
                    <a:pt x="231902" y="1146327"/>
                  </a:lnTo>
                  <a:close/>
                </a:path>
                <a:path w="318770" h="2616200">
                  <a:moveTo>
                    <a:pt x="231902" y="1058138"/>
                  </a:moveTo>
                  <a:lnTo>
                    <a:pt x="173367" y="1058138"/>
                  </a:lnTo>
                  <a:lnTo>
                    <a:pt x="173367" y="1116672"/>
                  </a:lnTo>
                  <a:lnTo>
                    <a:pt x="231902" y="1116672"/>
                  </a:lnTo>
                  <a:lnTo>
                    <a:pt x="231902" y="1058138"/>
                  </a:lnTo>
                  <a:close/>
                </a:path>
                <a:path w="318770" h="2616200">
                  <a:moveTo>
                    <a:pt x="231902" y="969962"/>
                  </a:moveTo>
                  <a:lnTo>
                    <a:pt x="173367" y="969962"/>
                  </a:lnTo>
                  <a:lnTo>
                    <a:pt x="173367" y="1028496"/>
                  </a:lnTo>
                  <a:lnTo>
                    <a:pt x="231902" y="1028496"/>
                  </a:lnTo>
                  <a:lnTo>
                    <a:pt x="231902" y="969962"/>
                  </a:lnTo>
                  <a:close/>
                </a:path>
                <a:path w="318770" h="2616200">
                  <a:moveTo>
                    <a:pt x="231902" y="881773"/>
                  </a:moveTo>
                  <a:lnTo>
                    <a:pt x="173367" y="881773"/>
                  </a:lnTo>
                  <a:lnTo>
                    <a:pt x="173367" y="940320"/>
                  </a:lnTo>
                  <a:lnTo>
                    <a:pt x="231902" y="940320"/>
                  </a:lnTo>
                  <a:lnTo>
                    <a:pt x="231902" y="881773"/>
                  </a:lnTo>
                  <a:close/>
                </a:path>
                <a:path w="318770" h="2616200">
                  <a:moveTo>
                    <a:pt x="231902" y="793610"/>
                  </a:moveTo>
                  <a:lnTo>
                    <a:pt x="173367" y="793610"/>
                  </a:lnTo>
                  <a:lnTo>
                    <a:pt x="173367" y="852144"/>
                  </a:lnTo>
                  <a:lnTo>
                    <a:pt x="231902" y="852144"/>
                  </a:lnTo>
                  <a:lnTo>
                    <a:pt x="231902" y="793610"/>
                  </a:lnTo>
                  <a:close/>
                </a:path>
                <a:path w="318770" h="2616200">
                  <a:moveTo>
                    <a:pt x="231902" y="705434"/>
                  </a:moveTo>
                  <a:lnTo>
                    <a:pt x="173367" y="705434"/>
                  </a:lnTo>
                  <a:lnTo>
                    <a:pt x="173367" y="763955"/>
                  </a:lnTo>
                  <a:lnTo>
                    <a:pt x="231902" y="763955"/>
                  </a:lnTo>
                  <a:lnTo>
                    <a:pt x="231902" y="705434"/>
                  </a:lnTo>
                  <a:close/>
                </a:path>
                <a:path w="318770" h="2616200">
                  <a:moveTo>
                    <a:pt x="231902" y="617245"/>
                  </a:moveTo>
                  <a:lnTo>
                    <a:pt x="173367" y="617245"/>
                  </a:lnTo>
                  <a:lnTo>
                    <a:pt x="173367" y="675779"/>
                  </a:lnTo>
                  <a:lnTo>
                    <a:pt x="231902" y="675779"/>
                  </a:lnTo>
                  <a:lnTo>
                    <a:pt x="231902" y="617245"/>
                  </a:lnTo>
                  <a:close/>
                </a:path>
                <a:path w="318770" h="2616200">
                  <a:moveTo>
                    <a:pt x="231902" y="529069"/>
                  </a:moveTo>
                  <a:lnTo>
                    <a:pt x="173367" y="529069"/>
                  </a:lnTo>
                  <a:lnTo>
                    <a:pt x="173367" y="587603"/>
                  </a:lnTo>
                  <a:lnTo>
                    <a:pt x="231902" y="587603"/>
                  </a:lnTo>
                  <a:lnTo>
                    <a:pt x="231902" y="529069"/>
                  </a:lnTo>
                  <a:close/>
                </a:path>
                <a:path w="318770" h="2616200">
                  <a:moveTo>
                    <a:pt x="231902" y="440880"/>
                  </a:moveTo>
                  <a:lnTo>
                    <a:pt x="173367" y="440880"/>
                  </a:lnTo>
                  <a:lnTo>
                    <a:pt x="173367" y="499414"/>
                  </a:lnTo>
                  <a:lnTo>
                    <a:pt x="231902" y="499414"/>
                  </a:lnTo>
                  <a:lnTo>
                    <a:pt x="231902" y="440880"/>
                  </a:lnTo>
                  <a:close/>
                </a:path>
                <a:path w="318770" h="2616200">
                  <a:moveTo>
                    <a:pt x="231902" y="352691"/>
                  </a:moveTo>
                  <a:lnTo>
                    <a:pt x="173367" y="352691"/>
                  </a:lnTo>
                  <a:lnTo>
                    <a:pt x="173367" y="411238"/>
                  </a:lnTo>
                  <a:lnTo>
                    <a:pt x="231902" y="411238"/>
                  </a:lnTo>
                  <a:lnTo>
                    <a:pt x="231902" y="352691"/>
                  </a:lnTo>
                  <a:close/>
                </a:path>
                <a:path w="318770" h="2616200">
                  <a:moveTo>
                    <a:pt x="231902" y="264528"/>
                  </a:moveTo>
                  <a:lnTo>
                    <a:pt x="173355" y="264528"/>
                  </a:lnTo>
                  <a:lnTo>
                    <a:pt x="173355" y="323062"/>
                  </a:lnTo>
                  <a:lnTo>
                    <a:pt x="231902" y="323062"/>
                  </a:lnTo>
                  <a:lnTo>
                    <a:pt x="231902" y="264528"/>
                  </a:lnTo>
                  <a:close/>
                </a:path>
                <a:path w="318770" h="2616200">
                  <a:moveTo>
                    <a:pt x="231902" y="176339"/>
                  </a:moveTo>
                  <a:lnTo>
                    <a:pt x="173367" y="176339"/>
                  </a:lnTo>
                  <a:lnTo>
                    <a:pt x="173367" y="234873"/>
                  </a:lnTo>
                  <a:lnTo>
                    <a:pt x="231902" y="234873"/>
                  </a:lnTo>
                  <a:lnTo>
                    <a:pt x="231902" y="176339"/>
                  </a:lnTo>
                  <a:close/>
                </a:path>
                <a:path w="318770" h="2616200">
                  <a:moveTo>
                    <a:pt x="231902" y="88163"/>
                  </a:moveTo>
                  <a:lnTo>
                    <a:pt x="173367" y="88163"/>
                  </a:lnTo>
                  <a:lnTo>
                    <a:pt x="173367" y="146697"/>
                  </a:lnTo>
                  <a:lnTo>
                    <a:pt x="231902" y="146697"/>
                  </a:lnTo>
                  <a:lnTo>
                    <a:pt x="231902" y="88163"/>
                  </a:lnTo>
                  <a:close/>
                </a:path>
                <a:path w="318770" h="2616200">
                  <a:moveTo>
                    <a:pt x="231902" y="0"/>
                  </a:moveTo>
                  <a:lnTo>
                    <a:pt x="173367" y="0"/>
                  </a:lnTo>
                  <a:lnTo>
                    <a:pt x="173367" y="58521"/>
                  </a:lnTo>
                  <a:lnTo>
                    <a:pt x="231902" y="58521"/>
                  </a:lnTo>
                  <a:lnTo>
                    <a:pt x="231902" y="0"/>
                  </a:lnTo>
                  <a:close/>
                </a:path>
                <a:path w="318770" h="2616200">
                  <a:moveTo>
                    <a:pt x="318579" y="440880"/>
                  </a:moveTo>
                  <a:lnTo>
                    <a:pt x="260045" y="440880"/>
                  </a:lnTo>
                  <a:lnTo>
                    <a:pt x="260045" y="499414"/>
                  </a:lnTo>
                  <a:lnTo>
                    <a:pt x="318579" y="499414"/>
                  </a:lnTo>
                  <a:lnTo>
                    <a:pt x="318579" y="440880"/>
                  </a:lnTo>
                  <a:close/>
                </a:path>
                <a:path w="318770" h="2616200">
                  <a:moveTo>
                    <a:pt x="318579" y="352691"/>
                  </a:moveTo>
                  <a:lnTo>
                    <a:pt x="260045" y="352691"/>
                  </a:lnTo>
                  <a:lnTo>
                    <a:pt x="260045" y="411238"/>
                  </a:lnTo>
                  <a:lnTo>
                    <a:pt x="318579" y="411238"/>
                  </a:lnTo>
                  <a:lnTo>
                    <a:pt x="318579" y="352691"/>
                  </a:lnTo>
                  <a:close/>
                </a:path>
                <a:path w="318770" h="2616200">
                  <a:moveTo>
                    <a:pt x="318579" y="264528"/>
                  </a:moveTo>
                  <a:lnTo>
                    <a:pt x="260032" y="264528"/>
                  </a:lnTo>
                  <a:lnTo>
                    <a:pt x="260032" y="323062"/>
                  </a:lnTo>
                  <a:lnTo>
                    <a:pt x="318579" y="323062"/>
                  </a:lnTo>
                  <a:lnTo>
                    <a:pt x="318579" y="264528"/>
                  </a:lnTo>
                  <a:close/>
                </a:path>
                <a:path w="318770" h="2616200">
                  <a:moveTo>
                    <a:pt x="318579" y="176339"/>
                  </a:moveTo>
                  <a:lnTo>
                    <a:pt x="260045" y="176339"/>
                  </a:lnTo>
                  <a:lnTo>
                    <a:pt x="260045" y="234873"/>
                  </a:lnTo>
                  <a:lnTo>
                    <a:pt x="318579" y="234873"/>
                  </a:lnTo>
                  <a:lnTo>
                    <a:pt x="318579" y="176339"/>
                  </a:lnTo>
                  <a:close/>
                </a:path>
                <a:path w="318770" h="2616200">
                  <a:moveTo>
                    <a:pt x="318579" y="88163"/>
                  </a:moveTo>
                  <a:lnTo>
                    <a:pt x="260045" y="88163"/>
                  </a:lnTo>
                  <a:lnTo>
                    <a:pt x="260045" y="146697"/>
                  </a:lnTo>
                  <a:lnTo>
                    <a:pt x="318579" y="146697"/>
                  </a:lnTo>
                  <a:lnTo>
                    <a:pt x="318579" y="88163"/>
                  </a:lnTo>
                  <a:close/>
                </a:path>
                <a:path w="318770" h="2616200">
                  <a:moveTo>
                    <a:pt x="318579" y="0"/>
                  </a:moveTo>
                  <a:lnTo>
                    <a:pt x="260045" y="0"/>
                  </a:lnTo>
                  <a:lnTo>
                    <a:pt x="260045" y="58521"/>
                  </a:lnTo>
                  <a:lnTo>
                    <a:pt x="318579" y="58521"/>
                  </a:lnTo>
                  <a:lnTo>
                    <a:pt x="318579" y="0"/>
                  </a:lnTo>
                  <a:close/>
                </a:path>
              </a:pathLst>
            </a:custGeom>
            <a:solidFill>
              <a:srgbClr val="A8AA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494410" y="1169301"/>
              <a:ext cx="145415" cy="2351405"/>
            </a:xfrm>
            <a:custGeom>
              <a:avLst/>
              <a:gdLst/>
              <a:ahLst/>
              <a:cxnLst/>
              <a:rect l="l" t="t" r="r" b="b"/>
              <a:pathLst>
                <a:path w="145415" h="2351404">
                  <a:moveTo>
                    <a:pt x="58534" y="2116290"/>
                  </a:moveTo>
                  <a:lnTo>
                    <a:pt x="0" y="2116290"/>
                  </a:lnTo>
                  <a:lnTo>
                    <a:pt x="0" y="2174824"/>
                  </a:lnTo>
                  <a:lnTo>
                    <a:pt x="58534" y="2174824"/>
                  </a:lnTo>
                  <a:lnTo>
                    <a:pt x="58534" y="2116290"/>
                  </a:lnTo>
                  <a:close/>
                </a:path>
                <a:path w="145415" h="2351404">
                  <a:moveTo>
                    <a:pt x="58534" y="2028126"/>
                  </a:moveTo>
                  <a:lnTo>
                    <a:pt x="0" y="2028126"/>
                  </a:lnTo>
                  <a:lnTo>
                    <a:pt x="0" y="2086660"/>
                  </a:lnTo>
                  <a:lnTo>
                    <a:pt x="58534" y="2086660"/>
                  </a:lnTo>
                  <a:lnTo>
                    <a:pt x="58534" y="2028126"/>
                  </a:lnTo>
                  <a:close/>
                </a:path>
                <a:path w="145415" h="2351404">
                  <a:moveTo>
                    <a:pt x="58534" y="1939937"/>
                  </a:moveTo>
                  <a:lnTo>
                    <a:pt x="0" y="1939937"/>
                  </a:lnTo>
                  <a:lnTo>
                    <a:pt x="0" y="1998459"/>
                  </a:lnTo>
                  <a:lnTo>
                    <a:pt x="58534" y="1998459"/>
                  </a:lnTo>
                  <a:lnTo>
                    <a:pt x="58534" y="1939937"/>
                  </a:lnTo>
                  <a:close/>
                </a:path>
                <a:path w="145415" h="2351404">
                  <a:moveTo>
                    <a:pt x="58534" y="1851761"/>
                  </a:moveTo>
                  <a:lnTo>
                    <a:pt x="0" y="1851761"/>
                  </a:lnTo>
                  <a:lnTo>
                    <a:pt x="0" y="1910295"/>
                  </a:lnTo>
                  <a:lnTo>
                    <a:pt x="58534" y="1910295"/>
                  </a:lnTo>
                  <a:lnTo>
                    <a:pt x="58534" y="1851761"/>
                  </a:lnTo>
                  <a:close/>
                </a:path>
                <a:path w="145415" h="2351404">
                  <a:moveTo>
                    <a:pt x="58534" y="1763585"/>
                  </a:moveTo>
                  <a:lnTo>
                    <a:pt x="0" y="1763585"/>
                  </a:lnTo>
                  <a:lnTo>
                    <a:pt x="0" y="1822119"/>
                  </a:lnTo>
                  <a:lnTo>
                    <a:pt x="58534" y="1822119"/>
                  </a:lnTo>
                  <a:lnTo>
                    <a:pt x="58534" y="1763585"/>
                  </a:lnTo>
                  <a:close/>
                </a:path>
                <a:path w="145415" h="2351404">
                  <a:moveTo>
                    <a:pt x="58534" y="1675409"/>
                  </a:moveTo>
                  <a:lnTo>
                    <a:pt x="0" y="1675409"/>
                  </a:lnTo>
                  <a:lnTo>
                    <a:pt x="0" y="1733931"/>
                  </a:lnTo>
                  <a:lnTo>
                    <a:pt x="58534" y="1733931"/>
                  </a:lnTo>
                  <a:lnTo>
                    <a:pt x="58534" y="1675409"/>
                  </a:lnTo>
                  <a:close/>
                </a:path>
                <a:path w="145415" h="2351404">
                  <a:moveTo>
                    <a:pt x="58534" y="1587220"/>
                  </a:moveTo>
                  <a:lnTo>
                    <a:pt x="0" y="1587220"/>
                  </a:lnTo>
                  <a:lnTo>
                    <a:pt x="0" y="1645754"/>
                  </a:lnTo>
                  <a:lnTo>
                    <a:pt x="58534" y="1645754"/>
                  </a:lnTo>
                  <a:lnTo>
                    <a:pt x="58534" y="1587220"/>
                  </a:lnTo>
                  <a:close/>
                </a:path>
                <a:path w="145415" h="2351404">
                  <a:moveTo>
                    <a:pt x="58534" y="1499031"/>
                  </a:moveTo>
                  <a:lnTo>
                    <a:pt x="0" y="1499031"/>
                  </a:lnTo>
                  <a:lnTo>
                    <a:pt x="0" y="1557566"/>
                  </a:lnTo>
                  <a:lnTo>
                    <a:pt x="58534" y="1557566"/>
                  </a:lnTo>
                  <a:lnTo>
                    <a:pt x="58534" y="1499031"/>
                  </a:lnTo>
                  <a:close/>
                </a:path>
                <a:path w="145415" h="2351404">
                  <a:moveTo>
                    <a:pt x="58534" y="1410868"/>
                  </a:moveTo>
                  <a:lnTo>
                    <a:pt x="0" y="1410868"/>
                  </a:lnTo>
                  <a:lnTo>
                    <a:pt x="0" y="1469402"/>
                  </a:lnTo>
                  <a:lnTo>
                    <a:pt x="58534" y="1469402"/>
                  </a:lnTo>
                  <a:lnTo>
                    <a:pt x="58534" y="1410868"/>
                  </a:lnTo>
                  <a:close/>
                </a:path>
                <a:path w="145415" h="2351404">
                  <a:moveTo>
                    <a:pt x="58534" y="1322692"/>
                  </a:moveTo>
                  <a:lnTo>
                    <a:pt x="0" y="1322692"/>
                  </a:lnTo>
                  <a:lnTo>
                    <a:pt x="0" y="1381213"/>
                  </a:lnTo>
                  <a:lnTo>
                    <a:pt x="58534" y="1381213"/>
                  </a:lnTo>
                  <a:lnTo>
                    <a:pt x="58534" y="1322692"/>
                  </a:lnTo>
                  <a:close/>
                </a:path>
                <a:path w="145415" h="2351404">
                  <a:moveTo>
                    <a:pt x="58534" y="1234503"/>
                  </a:moveTo>
                  <a:lnTo>
                    <a:pt x="0" y="1234503"/>
                  </a:lnTo>
                  <a:lnTo>
                    <a:pt x="0" y="1293037"/>
                  </a:lnTo>
                  <a:lnTo>
                    <a:pt x="58534" y="1293037"/>
                  </a:lnTo>
                  <a:lnTo>
                    <a:pt x="58534" y="1234503"/>
                  </a:lnTo>
                  <a:close/>
                </a:path>
                <a:path w="145415" h="2351404">
                  <a:moveTo>
                    <a:pt x="58534" y="1146327"/>
                  </a:moveTo>
                  <a:lnTo>
                    <a:pt x="0" y="1146327"/>
                  </a:lnTo>
                  <a:lnTo>
                    <a:pt x="0" y="1204861"/>
                  </a:lnTo>
                  <a:lnTo>
                    <a:pt x="58534" y="1204861"/>
                  </a:lnTo>
                  <a:lnTo>
                    <a:pt x="58534" y="1146327"/>
                  </a:lnTo>
                  <a:close/>
                </a:path>
                <a:path w="145415" h="2351404">
                  <a:moveTo>
                    <a:pt x="58534" y="1058138"/>
                  </a:moveTo>
                  <a:lnTo>
                    <a:pt x="0" y="1058138"/>
                  </a:lnTo>
                  <a:lnTo>
                    <a:pt x="0" y="1116672"/>
                  </a:lnTo>
                  <a:lnTo>
                    <a:pt x="58534" y="1116672"/>
                  </a:lnTo>
                  <a:lnTo>
                    <a:pt x="58534" y="1058138"/>
                  </a:lnTo>
                  <a:close/>
                </a:path>
                <a:path w="145415" h="2351404">
                  <a:moveTo>
                    <a:pt x="58534" y="881773"/>
                  </a:moveTo>
                  <a:lnTo>
                    <a:pt x="0" y="881773"/>
                  </a:lnTo>
                  <a:lnTo>
                    <a:pt x="0" y="940320"/>
                  </a:lnTo>
                  <a:lnTo>
                    <a:pt x="58534" y="940320"/>
                  </a:lnTo>
                  <a:lnTo>
                    <a:pt x="58534" y="881773"/>
                  </a:lnTo>
                  <a:close/>
                </a:path>
                <a:path w="145415" h="2351404">
                  <a:moveTo>
                    <a:pt x="58534" y="793610"/>
                  </a:moveTo>
                  <a:lnTo>
                    <a:pt x="0" y="793610"/>
                  </a:lnTo>
                  <a:lnTo>
                    <a:pt x="0" y="852144"/>
                  </a:lnTo>
                  <a:lnTo>
                    <a:pt x="58534" y="852144"/>
                  </a:lnTo>
                  <a:lnTo>
                    <a:pt x="58534" y="793610"/>
                  </a:lnTo>
                  <a:close/>
                </a:path>
                <a:path w="145415" h="2351404">
                  <a:moveTo>
                    <a:pt x="58534" y="705434"/>
                  </a:moveTo>
                  <a:lnTo>
                    <a:pt x="0" y="705434"/>
                  </a:lnTo>
                  <a:lnTo>
                    <a:pt x="0" y="763955"/>
                  </a:lnTo>
                  <a:lnTo>
                    <a:pt x="58534" y="763955"/>
                  </a:lnTo>
                  <a:lnTo>
                    <a:pt x="58534" y="705434"/>
                  </a:lnTo>
                  <a:close/>
                </a:path>
                <a:path w="145415" h="2351404">
                  <a:moveTo>
                    <a:pt x="58534" y="617245"/>
                  </a:moveTo>
                  <a:lnTo>
                    <a:pt x="0" y="617245"/>
                  </a:lnTo>
                  <a:lnTo>
                    <a:pt x="0" y="675779"/>
                  </a:lnTo>
                  <a:lnTo>
                    <a:pt x="58534" y="675779"/>
                  </a:lnTo>
                  <a:lnTo>
                    <a:pt x="58534" y="617245"/>
                  </a:lnTo>
                  <a:close/>
                </a:path>
                <a:path w="145415" h="2351404">
                  <a:moveTo>
                    <a:pt x="58534" y="529069"/>
                  </a:moveTo>
                  <a:lnTo>
                    <a:pt x="0" y="529069"/>
                  </a:lnTo>
                  <a:lnTo>
                    <a:pt x="0" y="587603"/>
                  </a:lnTo>
                  <a:lnTo>
                    <a:pt x="58534" y="587603"/>
                  </a:lnTo>
                  <a:lnTo>
                    <a:pt x="58534" y="529069"/>
                  </a:lnTo>
                  <a:close/>
                </a:path>
                <a:path w="145415" h="2351404">
                  <a:moveTo>
                    <a:pt x="58534" y="440880"/>
                  </a:moveTo>
                  <a:lnTo>
                    <a:pt x="0" y="440880"/>
                  </a:lnTo>
                  <a:lnTo>
                    <a:pt x="0" y="499414"/>
                  </a:lnTo>
                  <a:lnTo>
                    <a:pt x="58534" y="499414"/>
                  </a:lnTo>
                  <a:lnTo>
                    <a:pt x="58534" y="440880"/>
                  </a:lnTo>
                  <a:close/>
                </a:path>
                <a:path w="145415" h="2351404">
                  <a:moveTo>
                    <a:pt x="145211" y="2292654"/>
                  </a:moveTo>
                  <a:lnTo>
                    <a:pt x="86677" y="2292654"/>
                  </a:lnTo>
                  <a:lnTo>
                    <a:pt x="86677" y="2351189"/>
                  </a:lnTo>
                  <a:lnTo>
                    <a:pt x="145211" y="2351189"/>
                  </a:lnTo>
                  <a:lnTo>
                    <a:pt x="145211" y="2292654"/>
                  </a:lnTo>
                  <a:close/>
                </a:path>
                <a:path w="145415" h="2351404">
                  <a:moveTo>
                    <a:pt x="145211" y="2204478"/>
                  </a:moveTo>
                  <a:lnTo>
                    <a:pt x="86677" y="2204478"/>
                  </a:lnTo>
                  <a:lnTo>
                    <a:pt x="86677" y="2263013"/>
                  </a:lnTo>
                  <a:lnTo>
                    <a:pt x="145211" y="2263013"/>
                  </a:lnTo>
                  <a:lnTo>
                    <a:pt x="145211" y="2204478"/>
                  </a:lnTo>
                  <a:close/>
                </a:path>
                <a:path w="145415" h="2351404">
                  <a:moveTo>
                    <a:pt x="145211" y="2116290"/>
                  </a:moveTo>
                  <a:lnTo>
                    <a:pt x="86677" y="2116290"/>
                  </a:lnTo>
                  <a:lnTo>
                    <a:pt x="86677" y="2174824"/>
                  </a:lnTo>
                  <a:lnTo>
                    <a:pt x="145211" y="2174824"/>
                  </a:lnTo>
                  <a:lnTo>
                    <a:pt x="145211" y="2116290"/>
                  </a:lnTo>
                  <a:close/>
                </a:path>
                <a:path w="145415" h="2351404">
                  <a:moveTo>
                    <a:pt x="145211" y="2028126"/>
                  </a:moveTo>
                  <a:lnTo>
                    <a:pt x="86677" y="2028126"/>
                  </a:lnTo>
                  <a:lnTo>
                    <a:pt x="86677" y="2086660"/>
                  </a:lnTo>
                  <a:lnTo>
                    <a:pt x="145211" y="2086660"/>
                  </a:lnTo>
                  <a:lnTo>
                    <a:pt x="145211" y="2028126"/>
                  </a:lnTo>
                  <a:close/>
                </a:path>
                <a:path w="145415" h="2351404">
                  <a:moveTo>
                    <a:pt x="145211" y="1939937"/>
                  </a:moveTo>
                  <a:lnTo>
                    <a:pt x="86677" y="1939937"/>
                  </a:lnTo>
                  <a:lnTo>
                    <a:pt x="86677" y="1998459"/>
                  </a:lnTo>
                  <a:lnTo>
                    <a:pt x="145211" y="1998459"/>
                  </a:lnTo>
                  <a:lnTo>
                    <a:pt x="145211" y="1939937"/>
                  </a:lnTo>
                  <a:close/>
                </a:path>
                <a:path w="145415" h="2351404">
                  <a:moveTo>
                    <a:pt x="145211" y="1851761"/>
                  </a:moveTo>
                  <a:lnTo>
                    <a:pt x="86677" y="1851761"/>
                  </a:lnTo>
                  <a:lnTo>
                    <a:pt x="86677" y="1910295"/>
                  </a:lnTo>
                  <a:lnTo>
                    <a:pt x="145211" y="1910295"/>
                  </a:lnTo>
                  <a:lnTo>
                    <a:pt x="145211" y="1851761"/>
                  </a:lnTo>
                  <a:close/>
                </a:path>
                <a:path w="145415" h="2351404">
                  <a:moveTo>
                    <a:pt x="145211" y="1763585"/>
                  </a:moveTo>
                  <a:lnTo>
                    <a:pt x="86677" y="1763585"/>
                  </a:lnTo>
                  <a:lnTo>
                    <a:pt x="86677" y="1822119"/>
                  </a:lnTo>
                  <a:lnTo>
                    <a:pt x="145211" y="1822119"/>
                  </a:lnTo>
                  <a:lnTo>
                    <a:pt x="145211" y="1763585"/>
                  </a:lnTo>
                  <a:close/>
                </a:path>
                <a:path w="145415" h="2351404">
                  <a:moveTo>
                    <a:pt x="145211" y="1675409"/>
                  </a:moveTo>
                  <a:lnTo>
                    <a:pt x="86677" y="1675409"/>
                  </a:lnTo>
                  <a:lnTo>
                    <a:pt x="86677" y="1733931"/>
                  </a:lnTo>
                  <a:lnTo>
                    <a:pt x="145211" y="1733931"/>
                  </a:lnTo>
                  <a:lnTo>
                    <a:pt x="145211" y="1675409"/>
                  </a:lnTo>
                  <a:close/>
                </a:path>
                <a:path w="145415" h="2351404">
                  <a:moveTo>
                    <a:pt x="145211" y="1587220"/>
                  </a:moveTo>
                  <a:lnTo>
                    <a:pt x="86677" y="1587220"/>
                  </a:lnTo>
                  <a:lnTo>
                    <a:pt x="86677" y="1645754"/>
                  </a:lnTo>
                  <a:lnTo>
                    <a:pt x="145211" y="1645754"/>
                  </a:lnTo>
                  <a:lnTo>
                    <a:pt x="145211" y="1587220"/>
                  </a:lnTo>
                  <a:close/>
                </a:path>
                <a:path w="145415" h="2351404">
                  <a:moveTo>
                    <a:pt x="145211" y="1499031"/>
                  </a:moveTo>
                  <a:lnTo>
                    <a:pt x="86677" y="1499031"/>
                  </a:lnTo>
                  <a:lnTo>
                    <a:pt x="86677" y="1557566"/>
                  </a:lnTo>
                  <a:lnTo>
                    <a:pt x="145211" y="1557566"/>
                  </a:lnTo>
                  <a:lnTo>
                    <a:pt x="145211" y="1499031"/>
                  </a:lnTo>
                  <a:close/>
                </a:path>
                <a:path w="145415" h="2351404">
                  <a:moveTo>
                    <a:pt x="145211" y="1410868"/>
                  </a:moveTo>
                  <a:lnTo>
                    <a:pt x="86677" y="1410868"/>
                  </a:lnTo>
                  <a:lnTo>
                    <a:pt x="86677" y="1469402"/>
                  </a:lnTo>
                  <a:lnTo>
                    <a:pt x="145211" y="1469402"/>
                  </a:lnTo>
                  <a:lnTo>
                    <a:pt x="145211" y="1410868"/>
                  </a:lnTo>
                  <a:close/>
                </a:path>
                <a:path w="145415" h="2351404">
                  <a:moveTo>
                    <a:pt x="145211" y="1322692"/>
                  </a:moveTo>
                  <a:lnTo>
                    <a:pt x="86677" y="1322692"/>
                  </a:lnTo>
                  <a:lnTo>
                    <a:pt x="86677" y="1381213"/>
                  </a:lnTo>
                  <a:lnTo>
                    <a:pt x="145211" y="1381213"/>
                  </a:lnTo>
                  <a:lnTo>
                    <a:pt x="145211" y="1322692"/>
                  </a:lnTo>
                  <a:close/>
                </a:path>
                <a:path w="145415" h="2351404">
                  <a:moveTo>
                    <a:pt x="145211" y="1234503"/>
                  </a:moveTo>
                  <a:lnTo>
                    <a:pt x="86677" y="1234503"/>
                  </a:lnTo>
                  <a:lnTo>
                    <a:pt x="86677" y="1293037"/>
                  </a:lnTo>
                  <a:lnTo>
                    <a:pt x="145211" y="1293037"/>
                  </a:lnTo>
                  <a:lnTo>
                    <a:pt x="145211" y="1234503"/>
                  </a:lnTo>
                  <a:close/>
                </a:path>
                <a:path w="145415" h="2351404">
                  <a:moveTo>
                    <a:pt x="145211" y="969962"/>
                  </a:moveTo>
                  <a:lnTo>
                    <a:pt x="86677" y="969962"/>
                  </a:lnTo>
                  <a:lnTo>
                    <a:pt x="86677" y="1028496"/>
                  </a:lnTo>
                  <a:lnTo>
                    <a:pt x="145211" y="1028496"/>
                  </a:lnTo>
                  <a:lnTo>
                    <a:pt x="145211" y="969962"/>
                  </a:lnTo>
                  <a:close/>
                </a:path>
                <a:path w="145415" h="2351404">
                  <a:moveTo>
                    <a:pt x="145211" y="881773"/>
                  </a:moveTo>
                  <a:lnTo>
                    <a:pt x="86677" y="881773"/>
                  </a:lnTo>
                  <a:lnTo>
                    <a:pt x="86677" y="940320"/>
                  </a:lnTo>
                  <a:lnTo>
                    <a:pt x="145211" y="940320"/>
                  </a:lnTo>
                  <a:lnTo>
                    <a:pt x="145211" y="881773"/>
                  </a:lnTo>
                  <a:close/>
                </a:path>
                <a:path w="145415" h="2351404">
                  <a:moveTo>
                    <a:pt x="145211" y="793610"/>
                  </a:moveTo>
                  <a:lnTo>
                    <a:pt x="86677" y="793610"/>
                  </a:lnTo>
                  <a:lnTo>
                    <a:pt x="86677" y="852144"/>
                  </a:lnTo>
                  <a:lnTo>
                    <a:pt x="145211" y="852144"/>
                  </a:lnTo>
                  <a:lnTo>
                    <a:pt x="145211" y="793610"/>
                  </a:lnTo>
                  <a:close/>
                </a:path>
                <a:path w="145415" h="2351404">
                  <a:moveTo>
                    <a:pt x="145211" y="705434"/>
                  </a:moveTo>
                  <a:lnTo>
                    <a:pt x="86677" y="705434"/>
                  </a:lnTo>
                  <a:lnTo>
                    <a:pt x="86677" y="763955"/>
                  </a:lnTo>
                  <a:lnTo>
                    <a:pt x="145211" y="763955"/>
                  </a:lnTo>
                  <a:lnTo>
                    <a:pt x="145211" y="705434"/>
                  </a:lnTo>
                  <a:close/>
                </a:path>
                <a:path w="145415" h="2351404">
                  <a:moveTo>
                    <a:pt x="145211" y="617245"/>
                  </a:moveTo>
                  <a:lnTo>
                    <a:pt x="86677" y="617245"/>
                  </a:lnTo>
                  <a:lnTo>
                    <a:pt x="86677" y="675779"/>
                  </a:lnTo>
                  <a:lnTo>
                    <a:pt x="145211" y="675779"/>
                  </a:lnTo>
                  <a:lnTo>
                    <a:pt x="145211" y="617245"/>
                  </a:lnTo>
                  <a:close/>
                </a:path>
                <a:path w="145415" h="2351404">
                  <a:moveTo>
                    <a:pt x="145211" y="529069"/>
                  </a:moveTo>
                  <a:lnTo>
                    <a:pt x="86677" y="529069"/>
                  </a:lnTo>
                  <a:lnTo>
                    <a:pt x="86677" y="587603"/>
                  </a:lnTo>
                  <a:lnTo>
                    <a:pt x="145211" y="587603"/>
                  </a:lnTo>
                  <a:lnTo>
                    <a:pt x="145211" y="529069"/>
                  </a:lnTo>
                  <a:close/>
                </a:path>
                <a:path w="145415" h="2351404">
                  <a:moveTo>
                    <a:pt x="145211" y="440880"/>
                  </a:moveTo>
                  <a:lnTo>
                    <a:pt x="86677" y="440880"/>
                  </a:lnTo>
                  <a:lnTo>
                    <a:pt x="86677" y="499414"/>
                  </a:lnTo>
                  <a:lnTo>
                    <a:pt x="145211" y="499414"/>
                  </a:lnTo>
                  <a:lnTo>
                    <a:pt x="145211" y="440880"/>
                  </a:lnTo>
                  <a:close/>
                </a:path>
                <a:path w="145415" h="2351404">
                  <a:moveTo>
                    <a:pt x="145211" y="352691"/>
                  </a:moveTo>
                  <a:lnTo>
                    <a:pt x="86677" y="352691"/>
                  </a:lnTo>
                  <a:lnTo>
                    <a:pt x="86677" y="411238"/>
                  </a:lnTo>
                  <a:lnTo>
                    <a:pt x="145211" y="411238"/>
                  </a:lnTo>
                  <a:lnTo>
                    <a:pt x="145211" y="352691"/>
                  </a:lnTo>
                  <a:close/>
                </a:path>
                <a:path w="145415" h="2351404">
                  <a:moveTo>
                    <a:pt x="145211" y="264528"/>
                  </a:moveTo>
                  <a:lnTo>
                    <a:pt x="86664" y="264528"/>
                  </a:lnTo>
                  <a:lnTo>
                    <a:pt x="86664" y="323062"/>
                  </a:lnTo>
                  <a:lnTo>
                    <a:pt x="145211" y="323062"/>
                  </a:lnTo>
                  <a:lnTo>
                    <a:pt x="145211" y="264528"/>
                  </a:lnTo>
                  <a:close/>
                </a:path>
                <a:path w="145415" h="2351404">
                  <a:moveTo>
                    <a:pt x="145211" y="176339"/>
                  </a:moveTo>
                  <a:lnTo>
                    <a:pt x="86677" y="176339"/>
                  </a:lnTo>
                  <a:lnTo>
                    <a:pt x="86677" y="234873"/>
                  </a:lnTo>
                  <a:lnTo>
                    <a:pt x="145211" y="234873"/>
                  </a:lnTo>
                  <a:lnTo>
                    <a:pt x="145211" y="176339"/>
                  </a:lnTo>
                  <a:close/>
                </a:path>
                <a:path w="145415" h="2351404">
                  <a:moveTo>
                    <a:pt x="145211" y="88163"/>
                  </a:moveTo>
                  <a:lnTo>
                    <a:pt x="86677" y="88163"/>
                  </a:lnTo>
                  <a:lnTo>
                    <a:pt x="86677" y="146697"/>
                  </a:lnTo>
                  <a:lnTo>
                    <a:pt x="145211" y="146697"/>
                  </a:lnTo>
                  <a:lnTo>
                    <a:pt x="145211" y="88163"/>
                  </a:lnTo>
                  <a:close/>
                </a:path>
                <a:path w="145415" h="2351404">
                  <a:moveTo>
                    <a:pt x="145211" y="0"/>
                  </a:moveTo>
                  <a:lnTo>
                    <a:pt x="86677" y="0"/>
                  </a:lnTo>
                  <a:lnTo>
                    <a:pt x="86677" y="58521"/>
                  </a:lnTo>
                  <a:lnTo>
                    <a:pt x="145211" y="58521"/>
                  </a:lnTo>
                  <a:lnTo>
                    <a:pt x="145211" y="0"/>
                  </a:lnTo>
                  <a:close/>
                </a:path>
              </a:pathLst>
            </a:custGeom>
            <a:solidFill>
              <a:srgbClr val="A8AAA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/>
          <p:nvPr/>
        </p:nvSpPr>
        <p:spPr>
          <a:xfrm>
            <a:off x="7667752" y="816571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59" y="88176"/>
                </a:moveTo>
                <a:lnTo>
                  <a:pt x="25" y="88176"/>
                </a:lnTo>
                <a:lnTo>
                  <a:pt x="25" y="146710"/>
                </a:lnTo>
                <a:lnTo>
                  <a:pt x="58559" y="146710"/>
                </a:lnTo>
                <a:lnTo>
                  <a:pt x="58559" y="88176"/>
                </a:lnTo>
                <a:close/>
              </a:path>
              <a:path w="59054" h="147319">
                <a:moveTo>
                  <a:pt x="58559" y="0"/>
                </a:moveTo>
                <a:lnTo>
                  <a:pt x="0" y="0"/>
                </a:lnTo>
                <a:lnTo>
                  <a:pt x="0" y="58534"/>
                </a:lnTo>
                <a:lnTo>
                  <a:pt x="58559" y="58534"/>
                </a:lnTo>
                <a:lnTo>
                  <a:pt x="58559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67752" y="1257464"/>
            <a:ext cx="59055" cy="2439670"/>
          </a:xfrm>
          <a:custGeom>
            <a:avLst/>
            <a:gdLst/>
            <a:ahLst/>
            <a:cxnLst/>
            <a:rect l="l" t="t" r="r" b="b"/>
            <a:pathLst>
              <a:path w="59054" h="2439670">
                <a:moveTo>
                  <a:pt x="58534" y="264528"/>
                </a:moveTo>
                <a:lnTo>
                  <a:pt x="25" y="264528"/>
                </a:lnTo>
                <a:lnTo>
                  <a:pt x="25" y="323075"/>
                </a:lnTo>
                <a:lnTo>
                  <a:pt x="58534" y="323075"/>
                </a:lnTo>
                <a:lnTo>
                  <a:pt x="58534" y="264528"/>
                </a:lnTo>
                <a:close/>
              </a:path>
              <a:path w="59054" h="2439670">
                <a:moveTo>
                  <a:pt x="58559" y="2380843"/>
                </a:moveTo>
                <a:lnTo>
                  <a:pt x="25" y="2380843"/>
                </a:lnTo>
                <a:lnTo>
                  <a:pt x="25" y="2439378"/>
                </a:lnTo>
                <a:lnTo>
                  <a:pt x="58559" y="2439378"/>
                </a:lnTo>
                <a:lnTo>
                  <a:pt x="58559" y="2380843"/>
                </a:lnTo>
                <a:close/>
              </a:path>
              <a:path w="59054" h="2439670">
                <a:moveTo>
                  <a:pt x="58559" y="2292680"/>
                </a:moveTo>
                <a:lnTo>
                  <a:pt x="25" y="2292680"/>
                </a:lnTo>
                <a:lnTo>
                  <a:pt x="25" y="2351214"/>
                </a:lnTo>
                <a:lnTo>
                  <a:pt x="58559" y="2351214"/>
                </a:lnTo>
                <a:lnTo>
                  <a:pt x="58559" y="2292680"/>
                </a:lnTo>
                <a:close/>
              </a:path>
              <a:path w="59054" h="2439670">
                <a:moveTo>
                  <a:pt x="58559" y="2204491"/>
                </a:moveTo>
                <a:lnTo>
                  <a:pt x="25" y="2204491"/>
                </a:lnTo>
                <a:lnTo>
                  <a:pt x="25" y="2263025"/>
                </a:lnTo>
                <a:lnTo>
                  <a:pt x="58559" y="2263025"/>
                </a:lnTo>
                <a:lnTo>
                  <a:pt x="58559" y="2204491"/>
                </a:lnTo>
                <a:close/>
              </a:path>
              <a:path w="59054" h="2439670">
                <a:moveTo>
                  <a:pt x="58559" y="2116315"/>
                </a:moveTo>
                <a:lnTo>
                  <a:pt x="25" y="2116315"/>
                </a:lnTo>
                <a:lnTo>
                  <a:pt x="25" y="2174849"/>
                </a:lnTo>
                <a:lnTo>
                  <a:pt x="58559" y="2174849"/>
                </a:lnTo>
                <a:lnTo>
                  <a:pt x="58559" y="2116315"/>
                </a:lnTo>
                <a:close/>
              </a:path>
              <a:path w="59054" h="2439670">
                <a:moveTo>
                  <a:pt x="58559" y="2028126"/>
                </a:moveTo>
                <a:lnTo>
                  <a:pt x="25" y="2028126"/>
                </a:lnTo>
                <a:lnTo>
                  <a:pt x="25" y="2086660"/>
                </a:lnTo>
                <a:lnTo>
                  <a:pt x="58559" y="2086660"/>
                </a:lnTo>
                <a:lnTo>
                  <a:pt x="58559" y="2028126"/>
                </a:lnTo>
                <a:close/>
              </a:path>
              <a:path w="59054" h="2439670">
                <a:moveTo>
                  <a:pt x="58559" y="1939963"/>
                </a:moveTo>
                <a:lnTo>
                  <a:pt x="25" y="1939963"/>
                </a:lnTo>
                <a:lnTo>
                  <a:pt x="25" y="1998497"/>
                </a:lnTo>
                <a:lnTo>
                  <a:pt x="58559" y="1998497"/>
                </a:lnTo>
                <a:lnTo>
                  <a:pt x="58559" y="1939963"/>
                </a:lnTo>
                <a:close/>
              </a:path>
              <a:path w="59054" h="2439670">
                <a:moveTo>
                  <a:pt x="58559" y="1851774"/>
                </a:moveTo>
                <a:lnTo>
                  <a:pt x="25" y="1851774"/>
                </a:lnTo>
                <a:lnTo>
                  <a:pt x="25" y="1910295"/>
                </a:lnTo>
                <a:lnTo>
                  <a:pt x="58559" y="1910295"/>
                </a:lnTo>
                <a:lnTo>
                  <a:pt x="58559" y="1851774"/>
                </a:lnTo>
                <a:close/>
              </a:path>
              <a:path w="59054" h="2439670">
                <a:moveTo>
                  <a:pt x="58559" y="1763598"/>
                </a:moveTo>
                <a:lnTo>
                  <a:pt x="25" y="1763598"/>
                </a:lnTo>
                <a:lnTo>
                  <a:pt x="25" y="1822132"/>
                </a:lnTo>
                <a:lnTo>
                  <a:pt x="58559" y="1822132"/>
                </a:lnTo>
                <a:lnTo>
                  <a:pt x="58559" y="1763598"/>
                </a:lnTo>
                <a:close/>
              </a:path>
              <a:path w="59054" h="2439670">
                <a:moveTo>
                  <a:pt x="58559" y="1675422"/>
                </a:moveTo>
                <a:lnTo>
                  <a:pt x="25" y="1675422"/>
                </a:lnTo>
                <a:lnTo>
                  <a:pt x="25" y="1733956"/>
                </a:lnTo>
                <a:lnTo>
                  <a:pt x="58559" y="1733956"/>
                </a:lnTo>
                <a:lnTo>
                  <a:pt x="58559" y="1675422"/>
                </a:lnTo>
                <a:close/>
              </a:path>
              <a:path w="59054" h="2439670">
                <a:moveTo>
                  <a:pt x="58559" y="1587246"/>
                </a:moveTo>
                <a:lnTo>
                  <a:pt x="25" y="1587246"/>
                </a:lnTo>
                <a:lnTo>
                  <a:pt x="25" y="1645767"/>
                </a:lnTo>
                <a:lnTo>
                  <a:pt x="58559" y="1645767"/>
                </a:lnTo>
                <a:lnTo>
                  <a:pt x="58559" y="1587246"/>
                </a:lnTo>
                <a:close/>
              </a:path>
              <a:path w="59054" h="2439670">
                <a:moveTo>
                  <a:pt x="58559" y="1499057"/>
                </a:moveTo>
                <a:lnTo>
                  <a:pt x="25" y="1499057"/>
                </a:lnTo>
                <a:lnTo>
                  <a:pt x="25" y="1557591"/>
                </a:lnTo>
                <a:lnTo>
                  <a:pt x="58559" y="1557591"/>
                </a:lnTo>
                <a:lnTo>
                  <a:pt x="58559" y="1499057"/>
                </a:lnTo>
                <a:close/>
              </a:path>
              <a:path w="59054" h="2439670">
                <a:moveTo>
                  <a:pt x="58559" y="1410868"/>
                </a:moveTo>
                <a:lnTo>
                  <a:pt x="25" y="1410868"/>
                </a:lnTo>
                <a:lnTo>
                  <a:pt x="25" y="1469402"/>
                </a:lnTo>
                <a:lnTo>
                  <a:pt x="58559" y="1469402"/>
                </a:lnTo>
                <a:lnTo>
                  <a:pt x="58559" y="1410868"/>
                </a:lnTo>
                <a:close/>
              </a:path>
              <a:path w="59054" h="2439670">
                <a:moveTo>
                  <a:pt x="58559" y="1322705"/>
                </a:moveTo>
                <a:lnTo>
                  <a:pt x="25" y="1322705"/>
                </a:lnTo>
                <a:lnTo>
                  <a:pt x="25" y="1381239"/>
                </a:lnTo>
                <a:lnTo>
                  <a:pt x="58559" y="1381239"/>
                </a:lnTo>
                <a:lnTo>
                  <a:pt x="58559" y="1322705"/>
                </a:lnTo>
                <a:close/>
              </a:path>
              <a:path w="59054" h="2439670">
                <a:moveTo>
                  <a:pt x="58559" y="1234528"/>
                </a:moveTo>
                <a:lnTo>
                  <a:pt x="25" y="1234528"/>
                </a:lnTo>
                <a:lnTo>
                  <a:pt x="25" y="1293050"/>
                </a:lnTo>
                <a:lnTo>
                  <a:pt x="58559" y="1293050"/>
                </a:lnTo>
                <a:lnTo>
                  <a:pt x="58559" y="1234528"/>
                </a:lnTo>
                <a:close/>
              </a:path>
              <a:path w="59054" h="2439670">
                <a:moveTo>
                  <a:pt x="58559" y="1146340"/>
                </a:moveTo>
                <a:lnTo>
                  <a:pt x="25" y="1146340"/>
                </a:lnTo>
                <a:lnTo>
                  <a:pt x="25" y="1204874"/>
                </a:lnTo>
                <a:lnTo>
                  <a:pt x="58559" y="1204874"/>
                </a:lnTo>
                <a:lnTo>
                  <a:pt x="58559" y="1146340"/>
                </a:lnTo>
                <a:close/>
              </a:path>
              <a:path w="59054" h="2439670">
                <a:moveTo>
                  <a:pt x="58559" y="1058164"/>
                </a:moveTo>
                <a:lnTo>
                  <a:pt x="25" y="1058164"/>
                </a:lnTo>
                <a:lnTo>
                  <a:pt x="25" y="1116698"/>
                </a:lnTo>
                <a:lnTo>
                  <a:pt x="58559" y="1116698"/>
                </a:lnTo>
                <a:lnTo>
                  <a:pt x="58559" y="1058164"/>
                </a:lnTo>
                <a:close/>
              </a:path>
              <a:path w="59054" h="2439670">
                <a:moveTo>
                  <a:pt x="58559" y="969975"/>
                </a:moveTo>
                <a:lnTo>
                  <a:pt x="25" y="969975"/>
                </a:lnTo>
                <a:lnTo>
                  <a:pt x="25" y="1028509"/>
                </a:lnTo>
                <a:lnTo>
                  <a:pt x="58559" y="1028509"/>
                </a:lnTo>
                <a:lnTo>
                  <a:pt x="58559" y="969975"/>
                </a:lnTo>
                <a:close/>
              </a:path>
              <a:path w="59054" h="2439670">
                <a:moveTo>
                  <a:pt x="58559" y="881799"/>
                </a:moveTo>
                <a:lnTo>
                  <a:pt x="25" y="881799"/>
                </a:lnTo>
                <a:lnTo>
                  <a:pt x="25" y="940333"/>
                </a:lnTo>
                <a:lnTo>
                  <a:pt x="58559" y="940333"/>
                </a:lnTo>
                <a:lnTo>
                  <a:pt x="58559" y="881799"/>
                </a:lnTo>
                <a:close/>
              </a:path>
              <a:path w="59054" h="2439670">
                <a:moveTo>
                  <a:pt x="58559" y="793610"/>
                </a:moveTo>
                <a:lnTo>
                  <a:pt x="25" y="793610"/>
                </a:lnTo>
                <a:lnTo>
                  <a:pt x="25" y="852157"/>
                </a:lnTo>
                <a:lnTo>
                  <a:pt x="58559" y="852157"/>
                </a:lnTo>
                <a:lnTo>
                  <a:pt x="58559" y="793610"/>
                </a:lnTo>
                <a:close/>
              </a:path>
              <a:path w="59054" h="2439670">
                <a:moveTo>
                  <a:pt x="58559" y="705446"/>
                </a:moveTo>
                <a:lnTo>
                  <a:pt x="25" y="705446"/>
                </a:lnTo>
                <a:lnTo>
                  <a:pt x="25" y="763981"/>
                </a:lnTo>
                <a:lnTo>
                  <a:pt x="58559" y="763981"/>
                </a:lnTo>
                <a:lnTo>
                  <a:pt x="58559" y="705446"/>
                </a:lnTo>
                <a:close/>
              </a:path>
              <a:path w="59054" h="2439670">
                <a:moveTo>
                  <a:pt x="58559" y="617270"/>
                </a:moveTo>
                <a:lnTo>
                  <a:pt x="25" y="617270"/>
                </a:lnTo>
                <a:lnTo>
                  <a:pt x="25" y="675792"/>
                </a:lnTo>
                <a:lnTo>
                  <a:pt x="58559" y="675792"/>
                </a:lnTo>
                <a:lnTo>
                  <a:pt x="58559" y="617270"/>
                </a:lnTo>
                <a:close/>
              </a:path>
              <a:path w="59054" h="2439670">
                <a:moveTo>
                  <a:pt x="58559" y="529082"/>
                </a:moveTo>
                <a:lnTo>
                  <a:pt x="25" y="529082"/>
                </a:lnTo>
                <a:lnTo>
                  <a:pt x="25" y="587616"/>
                </a:lnTo>
                <a:lnTo>
                  <a:pt x="58559" y="587616"/>
                </a:lnTo>
                <a:lnTo>
                  <a:pt x="58559" y="529082"/>
                </a:lnTo>
                <a:close/>
              </a:path>
              <a:path w="59054" h="2439670">
                <a:moveTo>
                  <a:pt x="58559" y="440905"/>
                </a:moveTo>
                <a:lnTo>
                  <a:pt x="25" y="440905"/>
                </a:lnTo>
                <a:lnTo>
                  <a:pt x="25" y="499440"/>
                </a:lnTo>
                <a:lnTo>
                  <a:pt x="58559" y="499440"/>
                </a:lnTo>
                <a:lnTo>
                  <a:pt x="58559" y="440905"/>
                </a:lnTo>
                <a:close/>
              </a:path>
              <a:path w="59054" h="2439670">
                <a:moveTo>
                  <a:pt x="58559" y="352717"/>
                </a:moveTo>
                <a:lnTo>
                  <a:pt x="25" y="352717"/>
                </a:lnTo>
                <a:lnTo>
                  <a:pt x="25" y="411251"/>
                </a:lnTo>
                <a:lnTo>
                  <a:pt x="58559" y="411251"/>
                </a:lnTo>
                <a:lnTo>
                  <a:pt x="58559" y="352717"/>
                </a:lnTo>
                <a:close/>
              </a:path>
              <a:path w="59054" h="2439670">
                <a:moveTo>
                  <a:pt x="58559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59" y="234899"/>
                </a:lnTo>
                <a:lnTo>
                  <a:pt x="58559" y="176364"/>
                </a:lnTo>
                <a:close/>
              </a:path>
              <a:path w="59054" h="2439670">
                <a:moveTo>
                  <a:pt x="58559" y="88176"/>
                </a:moveTo>
                <a:lnTo>
                  <a:pt x="25" y="88176"/>
                </a:lnTo>
                <a:lnTo>
                  <a:pt x="25" y="146710"/>
                </a:lnTo>
                <a:lnTo>
                  <a:pt x="58559" y="146710"/>
                </a:lnTo>
                <a:lnTo>
                  <a:pt x="58559" y="88176"/>
                </a:lnTo>
                <a:close/>
              </a:path>
              <a:path w="59054" h="2439670">
                <a:moveTo>
                  <a:pt x="58559" y="0"/>
                </a:moveTo>
                <a:lnTo>
                  <a:pt x="25" y="0"/>
                </a:lnTo>
                <a:lnTo>
                  <a:pt x="25" y="58534"/>
                </a:lnTo>
                <a:lnTo>
                  <a:pt x="58559" y="58534"/>
                </a:lnTo>
                <a:lnTo>
                  <a:pt x="58559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67777" y="381468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754455" y="904747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754442" y="1257464"/>
            <a:ext cx="59055" cy="2792730"/>
          </a:xfrm>
          <a:custGeom>
            <a:avLst/>
            <a:gdLst/>
            <a:ahLst/>
            <a:cxnLst/>
            <a:rect l="l" t="t" r="r" b="b"/>
            <a:pathLst>
              <a:path w="59054" h="2792729">
                <a:moveTo>
                  <a:pt x="58547" y="2733573"/>
                </a:moveTo>
                <a:lnTo>
                  <a:pt x="12" y="2733573"/>
                </a:lnTo>
                <a:lnTo>
                  <a:pt x="12" y="2792107"/>
                </a:lnTo>
                <a:lnTo>
                  <a:pt x="58547" y="2792107"/>
                </a:lnTo>
                <a:lnTo>
                  <a:pt x="58547" y="2733573"/>
                </a:lnTo>
                <a:close/>
              </a:path>
              <a:path w="59054" h="2792729">
                <a:moveTo>
                  <a:pt x="58547" y="2645384"/>
                </a:moveTo>
                <a:lnTo>
                  <a:pt x="12" y="2645384"/>
                </a:lnTo>
                <a:lnTo>
                  <a:pt x="12" y="2703919"/>
                </a:lnTo>
                <a:lnTo>
                  <a:pt x="58547" y="2703919"/>
                </a:lnTo>
                <a:lnTo>
                  <a:pt x="58547" y="2645384"/>
                </a:lnTo>
                <a:close/>
              </a:path>
              <a:path w="59054" h="2792729">
                <a:moveTo>
                  <a:pt x="58547" y="2557221"/>
                </a:moveTo>
                <a:lnTo>
                  <a:pt x="12" y="2557221"/>
                </a:lnTo>
                <a:lnTo>
                  <a:pt x="12" y="2615755"/>
                </a:lnTo>
                <a:lnTo>
                  <a:pt x="58547" y="2615755"/>
                </a:lnTo>
                <a:lnTo>
                  <a:pt x="58547" y="2557221"/>
                </a:lnTo>
                <a:close/>
              </a:path>
              <a:path w="59054" h="2792729">
                <a:moveTo>
                  <a:pt x="58547" y="2469032"/>
                </a:moveTo>
                <a:lnTo>
                  <a:pt x="12" y="2469032"/>
                </a:lnTo>
                <a:lnTo>
                  <a:pt x="12" y="2527579"/>
                </a:lnTo>
                <a:lnTo>
                  <a:pt x="58547" y="2527579"/>
                </a:lnTo>
                <a:lnTo>
                  <a:pt x="58547" y="2469032"/>
                </a:lnTo>
                <a:close/>
              </a:path>
              <a:path w="59054" h="2792729">
                <a:moveTo>
                  <a:pt x="58547" y="2380843"/>
                </a:moveTo>
                <a:lnTo>
                  <a:pt x="12" y="2380843"/>
                </a:lnTo>
                <a:lnTo>
                  <a:pt x="12" y="2439378"/>
                </a:lnTo>
                <a:lnTo>
                  <a:pt x="58547" y="2439378"/>
                </a:lnTo>
                <a:lnTo>
                  <a:pt x="58547" y="2380843"/>
                </a:lnTo>
                <a:close/>
              </a:path>
              <a:path w="59054" h="2792729">
                <a:moveTo>
                  <a:pt x="58547" y="2292680"/>
                </a:moveTo>
                <a:lnTo>
                  <a:pt x="12" y="2292680"/>
                </a:lnTo>
                <a:lnTo>
                  <a:pt x="12" y="2351214"/>
                </a:lnTo>
                <a:lnTo>
                  <a:pt x="58547" y="2351214"/>
                </a:lnTo>
                <a:lnTo>
                  <a:pt x="58547" y="2292680"/>
                </a:lnTo>
                <a:close/>
              </a:path>
              <a:path w="59054" h="2792729">
                <a:moveTo>
                  <a:pt x="58547" y="2204491"/>
                </a:moveTo>
                <a:lnTo>
                  <a:pt x="12" y="2204491"/>
                </a:lnTo>
                <a:lnTo>
                  <a:pt x="12" y="2263025"/>
                </a:lnTo>
                <a:lnTo>
                  <a:pt x="58547" y="2263025"/>
                </a:lnTo>
                <a:lnTo>
                  <a:pt x="58547" y="2204491"/>
                </a:lnTo>
                <a:close/>
              </a:path>
              <a:path w="59054" h="2792729">
                <a:moveTo>
                  <a:pt x="58547" y="2116315"/>
                </a:moveTo>
                <a:lnTo>
                  <a:pt x="12" y="2116315"/>
                </a:lnTo>
                <a:lnTo>
                  <a:pt x="12" y="2174849"/>
                </a:lnTo>
                <a:lnTo>
                  <a:pt x="58547" y="2174849"/>
                </a:lnTo>
                <a:lnTo>
                  <a:pt x="58547" y="2116315"/>
                </a:lnTo>
                <a:close/>
              </a:path>
              <a:path w="59054" h="2792729">
                <a:moveTo>
                  <a:pt x="58547" y="2028126"/>
                </a:moveTo>
                <a:lnTo>
                  <a:pt x="12" y="2028126"/>
                </a:lnTo>
                <a:lnTo>
                  <a:pt x="12" y="2086660"/>
                </a:lnTo>
                <a:lnTo>
                  <a:pt x="58547" y="2086660"/>
                </a:lnTo>
                <a:lnTo>
                  <a:pt x="58547" y="2028126"/>
                </a:lnTo>
                <a:close/>
              </a:path>
              <a:path w="59054" h="2792729">
                <a:moveTo>
                  <a:pt x="58547" y="1939963"/>
                </a:moveTo>
                <a:lnTo>
                  <a:pt x="12" y="1939963"/>
                </a:lnTo>
                <a:lnTo>
                  <a:pt x="12" y="1998497"/>
                </a:lnTo>
                <a:lnTo>
                  <a:pt x="58547" y="1998497"/>
                </a:lnTo>
                <a:lnTo>
                  <a:pt x="58547" y="1939963"/>
                </a:lnTo>
                <a:close/>
              </a:path>
              <a:path w="59054" h="2792729">
                <a:moveTo>
                  <a:pt x="58547" y="1851774"/>
                </a:moveTo>
                <a:lnTo>
                  <a:pt x="12" y="1851774"/>
                </a:lnTo>
                <a:lnTo>
                  <a:pt x="12" y="1910295"/>
                </a:lnTo>
                <a:lnTo>
                  <a:pt x="58547" y="1910295"/>
                </a:lnTo>
                <a:lnTo>
                  <a:pt x="58547" y="1851774"/>
                </a:lnTo>
                <a:close/>
              </a:path>
              <a:path w="59054" h="2792729">
                <a:moveTo>
                  <a:pt x="58547" y="1763598"/>
                </a:moveTo>
                <a:lnTo>
                  <a:pt x="12" y="1763598"/>
                </a:lnTo>
                <a:lnTo>
                  <a:pt x="12" y="1822132"/>
                </a:lnTo>
                <a:lnTo>
                  <a:pt x="58547" y="1822132"/>
                </a:lnTo>
                <a:lnTo>
                  <a:pt x="58547" y="1763598"/>
                </a:lnTo>
                <a:close/>
              </a:path>
              <a:path w="59054" h="2792729">
                <a:moveTo>
                  <a:pt x="58547" y="1675422"/>
                </a:moveTo>
                <a:lnTo>
                  <a:pt x="12" y="1675422"/>
                </a:lnTo>
                <a:lnTo>
                  <a:pt x="12" y="1733956"/>
                </a:lnTo>
                <a:lnTo>
                  <a:pt x="58547" y="1733956"/>
                </a:lnTo>
                <a:lnTo>
                  <a:pt x="58547" y="1675422"/>
                </a:lnTo>
                <a:close/>
              </a:path>
              <a:path w="59054" h="2792729">
                <a:moveTo>
                  <a:pt x="58547" y="1587246"/>
                </a:moveTo>
                <a:lnTo>
                  <a:pt x="12" y="1587246"/>
                </a:lnTo>
                <a:lnTo>
                  <a:pt x="12" y="1645767"/>
                </a:lnTo>
                <a:lnTo>
                  <a:pt x="58547" y="1645767"/>
                </a:lnTo>
                <a:lnTo>
                  <a:pt x="58547" y="1587246"/>
                </a:lnTo>
                <a:close/>
              </a:path>
              <a:path w="59054" h="2792729">
                <a:moveTo>
                  <a:pt x="58547" y="1499057"/>
                </a:moveTo>
                <a:lnTo>
                  <a:pt x="12" y="1499057"/>
                </a:lnTo>
                <a:lnTo>
                  <a:pt x="12" y="1557591"/>
                </a:lnTo>
                <a:lnTo>
                  <a:pt x="58547" y="1557591"/>
                </a:lnTo>
                <a:lnTo>
                  <a:pt x="58547" y="1499057"/>
                </a:lnTo>
                <a:close/>
              </a:path>
              <a:path w="59054" h="2792729">
                <a:moveTo>
                  <a:pt x="58547" y="1410868"/>
                </a:moveTo>
                <a:lnTo>
                  <a:pt x="12" y="1410868"/>
                </a:lnTo>
                <a:lnTo>
                  <a:pt x="12" y="1469402"/>
                </a:lnTo>
                <a:lnTo>
                  <a:pt x="58547" y="1469402"/>
                </a:lnTo>
                <a:lnTo>
                  <a:pt x="58547" y="1410868"/>
                </a:lnTo>
                <a:close/>
              </a:path>
              <a:path w="59054" h="2792729">
                <a:moveTo>
                  <a:pt x="58547" y="1322705"/>
                </a:moveTo>
                <a:lnTo>
                  <a:pt x="12" y="1322705"/>
                </a:lnTo>
                <a:lnTo>
                  <a:pt x="12" y="1381239"/>
                </a:lnTo>
                <a:lnTo>
                  <a:pt x="58547" y="1381239"/>
                </a:lnTo>
                <a:lnTo>
                  <a:pt x="58547" y="1322705"/>
                </a:lnTo>
                <a:close/>
              </a:path>
              <a:path w="59054" h="2792729">
                <a:moveTo>
                  <a:pt x="58547" y="1234528"/>
                </a:moveTo>
                <a:lnTo>
                  <a:pt x="12" y="1234528"/>
                </a:lnTo>
                <a:lnTo>
                  <a:pt x="12" y="1293050"/>
                </a:lnTo>
                <a:lnTo>
                  <a:pt x="58547" y="1293050"/>
                </a:lnTo>
                <a:lnTo>
                  <a:pt x="58547" y="1234528"/>
                </a:lnTo>
                <a:close/>
              </a:path>
              <a:path w="59054" h="2792729">
                <a:moveTo>
                  <a:pt x="58547" y="1146340"/>
                </a:moveTo>
                <a:lnTo>
                  <a:pt x="12" y="1146340"/>
                </a:lnTo>
                <a:lnTo>
                  <a:pt x="12" y="1204874"/>
                </a:lnTo>
                <a:lnTo>
                  <a:pt x="58547" y="1204874"/>
                </a:lnTo>
                <a:lnTo>
                  <a:pt x="58547" y="1146340"/>
                </a:lnTo>
                <a:close/>
              </a:path>
              <a:path w="59054" h="2792729">
                <a:moveTo>
                  <a:pt x="58547" y="1058164"/>
                </a:moveTo>
                <a:lnTo>
                  <a:pt x="12" y="1058164"/>
                </a:lnTo>
                <a:lnTo>
                  <a:pt x="12" y="1116698"/>
                </a:lnTo>
                <a:lnTo>
                  <a:pt x="58547" y="1116698"/>
                </a:lnTo>
                <a:lnTo>
                  <a:pt x="58547" y="1058164"/>
                </a:lnTo>
                <a:close/>
              </a:path>
              <a:path w="59054" h="2792729">
                <a:moveTo>
                  <a:pt x="58547" y="969975"/>
                </a:moveTo>
                <a:lnTo>
                  <a:pt x="12" y="969975"/>
                </a:lnTo>
                <a:lnTo>
                  <a:pt x="12" y="1028509"/>
                </a:lnTo>
                <a:lnTo>
                  <a:pt x="58547" y="1028509"/>
                </a:lnTo>
                <a:lnTo>
                  <a:pt x="58547" y="969975"/>
                </a:lnTo>
                <a:close/>
              </a:path>
              <a:path w="59054" h="2792729">
                <a:moveTo>
                  <a:pt x="58547" y="881799"/>
                </a:moveTo>
                <a:lnTo>
                  <a:pt x="12" y="881799"/>
                </a:lnTo>
                <a:lnTo>
                  <a:pt x="12" y="940333"/>
                </a:lnTo>
                <a:lnTo>
                  <a:pt x="58547" y="940333"/>
                </a:lnTo>
                <a:lnTo>
                  <a:pt x="58547" y="881799"/>
                </a:lnTo>
                <a:close/>
              </a:path>
              <a:path w="59054" h="2792729">
                <a:moveTo>
                  <a:pt x="58547" y="793610"/>
                </a:moveTo>
                <a:lnTo>
                  <a:pt x="12" y="793610"/>
                </a:lnTo>
                <a:lnTo>
                  <a:pt x="12" y="852157"/>
                </a:lnTo>
                <a:lnTo>
                  <a:pt x="58547" y="852157"/>
                </a:lnTo>
                <a:lnTo>
                  <a:pt x="58547" y="793610"/>
                </a:lnTo>
                <a:close/>
              </a:path>
              <a:path w="59054" h="2792729">
                <a:moveTo>
                  <a:pt x="58547" y="705446"/>
                </a:moveTo>
                <a:lnTo>
                  <a:pt x="12" y="705446"/>
                </a:lnTo>
                <a:lnTo>
                  <a:pt x="12" y="763981"/>
                </a:lnTo>
                <a:lnTo>
                  <a:pt x="58547" y="763981"/>
                </a:lnTo>
                <a:lnTo>
                  <a:pt x="58547" y="705446"/>
                </a:lnTo>
                <a:close/>
              </a:path>
              <a:path w="59054" h="2792729">
                <a:moveTo>
                  <a:pt x="58547" y="617270"/>
                </a:moveTo>
                <a:lnTo>
                  <a:pt x="12" y="617270"/>
                </a:lnTo>
                <a:lnTo>
                  <a:pt x="12" y="675792"/>
                </a:lnTo>
                <a:lnTo>
                  <a:pt x="58547" y="675792"/>
                </a:lnTo>
                <a:lnTo>
                  <a:pt x="58547" y="617270"/>
                </a:lnTo>
                <a:close/>
              </a:path>
              <a:path w="59054" h="2792729">
                <a:moveTo>
                  <a:pt x="58547" y="529082"/>
                </a:moveTo>
                <a:lnTo>
                  <a:pt x="12" y="529082"/>
                </a:lnTo>
                <a:lnTo>
                  <a:pt x="12" y="587616"/>
                </a:lnTo>
                <a:lnTo>
                  <a:pt x="58547" y="587616"/>
                </a:lnTo>
                <a:lnTo>
                  <a:pt x="58547" y="529082"/>
                </a:lnTo>
                <a:close/>
              </a:path>
              <a:path w="59054" h="2792729">
                <a:moveTo>
                  <a:pt x="58547" y="440905"/>
                </a:moveTo>
                <a:lnTo>
                  <a:pt x="12" y="440905"/>
                </a:lnTo>
                <a:lnTo>
                  <a:pt x="12" y="499440"/>
                </a:lnTo>
                <a:lnTo>
                  <a:pt x="58547" y="499440"/>
                </a:lnTo>
                <a:lnTo>
                  <a:pt x="58547" y="440905"/>
                </a:lnTo>
                <a:close/>
              </a:path>
              <a:path w="59054" h="2792729">
                <a:moveTo>
                  <a:pt x="58547" y="352717"/>
                </a:moveTo>
                <a:lnTo>
                  <a:pt x="12" y="352717"/>
                </a:lnTo>
                <a:lnTo>
                  <a:pt x="12" y="411251"/>
                </a:lnTo>
                <a:lnTo>
                  <a:pt x="58547" y="411251"/>
                </a:lnTo>
                <a:lnTo>
                  <a:pt x="58547" y="352717"/>
                </a:lnTo>
                <a:close/>
              </a:path>
              <a:path w="59054" h="2792729">
                <a:moveTo>
                  <a:pt x="58547" y="264528"/>
                </a:moveTo>
                <a:lnTo>
                  <a:pt x="12" y="264528"/>
                </a:lnTo>
                <a:lnTo>
                  <a:pt x="12" y="323075"/>
                </a:lnTo>
                <a:lnTo>
                  <a:pt x="58547" y="323075"/>
                </a:lnTo>
                <a:lnTo>
                  <a:pt x="58547" y="264528"/>
                </a:lnTo>
                <a:close/>
              </a:path>
              <a:path w="59054" h="2792729">
                <a:moveTo>
                  <a:pt x="58547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47" y="234899"/>
                </a:lnTo>
                <a:lnTo>
                  <a:pt x="58547" y="176364"/>
                </a:lnTo>
                <a:close/>
              </a:path>
              <a:path w="59054" h="2792729">
                <a:moveTo>
                  <a:pt x="58547" y="88176"/>
                </a:moveTo>
                <a:lnTo>
                  <a:pt x="12" y="88176"/>
                </a:lnTo>
                <a:lnTo>
                  <a:pt x="12" y="146710"/>
                </a:lnTo>
                <a:lnTo>
                  <a:pt x="58547" y="146710"/>
                </a:lnTo>
                <a:lnTo>
                  <a:pt x="58547" y="88176"/>
                </a:lnTo>
                <a:close/>
              </a:path>
              <a:path w="59054" h="2792729">
                <a:moveTo>
                  <a:pt x="58547" y="0"/>
                </a:moveTo>
                <a:lnTo>
                  <a:pt x="12" y="0"/>
                </a:lnTo>
                <a:lnTo>
                  <a:pt x="12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841119" y="81657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47" y="0"/>
                </a:moveTo>
                <a:lnTo>
                  <a:pt x="0" y="0"/>
                </a:lnTo>
                <a:lnTo>
                  <a:pt x="0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841132" y="99293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841119" y="1169301"/>
            <a:ext cx="59055" cy="2174875"/>
          </a:xfrm>
          <a:custGeom>
            <a:avLst/>
            <a:gdLst/>
            <a:ahLst/>
            <a:cxnLst/>
            <a:rect l="l" t="t" r="r" b="b"/>
            <a:pathLst>
              <a:path w="59054" h="2174875">
                <a:moveTo>
                  <a:pt x="58547" y="2116290"/>
                </a:moveTo>
                <a:lnTo>
                  <a:pt x="12" y="2116290"/>
                </a:lnTo>
                <a:lnTo>
                  <a:pt x="12" y="2174824"/>
                </a:lnTo>
                <a:lnTo>
                  <a:pt x="58547" y="2174824"/>
                </a:lnTo>
                <a:lnTo>
                  <a:pt x="58547" y="2116290"/>
                </a:lnTo>
                <a:close/>
              </a:path>
              <a:path w="59054" h="2174875">
                <a:moveTo>
                  <a:pt x="58547" y="2028126"/>
                </a:moveTo>
                <a:lnTo>
                  <a:pt x="12" y="2028126"/>
                </a:lnTo>
                <a:lnTo>
                  <a:pt x="12" y="2086660"/>
                </a:lnTo>
                <a:lnTo>
                  <a:pt x="58547" y="2086660"/>
                </a:lnTo>
                <a:lnTo>
                  <a:pt x="58547" y="2028126"/>
                </a:lnTo>
                <a:close/>
              </a:path>
              <a:path w="59054" h="2174875">
                <a:moveTo>
                  <a:pt x="58547" y="1939937"/>
                </a:moveTo>
                <a:lnTo>
                  <a:pt x="12" y="1939937"/>
                </a:lnTo>
                <a:lnTo>
                  <a:pt x="12" y="1998459"/>
                </a:lnTo>
                <a:lnTo>
                  <a:pt x="58547" y="1998459"/>
                </a:lnTo>
                <a:lnTo>
                  <a:pt x="58547" y="1939937"/>
                </a:lnTo>
                <a:close/>
              </a:path>
              <a:path w="59054" h="2174875">
                <a:moveTo>
                  <a:pt x="58547" y="1851761"/>
                </a:moveTo>
                <a:lnTo>
                  <a:pt x="12" y="1851761"/>
                </a:lnTo>
                <a:lnTo>
                  <a:pt x="12" y="1910295"/>
                </a:lnTo>
                <a:lnTo>
                  <a:pt x="58547" y="1910295"/>
                </a:lnTo>
                <a:lnTo>
                  <a:pt x="58547" y="1851761"/>
                </a:lnTo>
                <a:close/>
              </a:path>
              <a:path w="59054" h="2174875">
                <a:moveTo>
                  <a:pt x="58547" y="1763585"/>
                </a:moveTo>
                <a:lnTo>
                  <a:pt x="12" y="1763585"/>
                </a:lnTo>
                <a:lnTo>
                  <a:pt x="12" y="1822119"/>
                </a:lnTo>
                <a:lnTo>
                  <a:pt x="58547" y="1822119"/>
                </a:lnTo>
                <a:lnTo>
                  <a:pt x="58547" y="1763585"/>
                </a:lnTo>
                <a:close/>
              </a:path>
              <a:path w="59054" h="2174875">
                <a:moveTo>
                  <a:pt x="58547" y="1675409"/>
                </a:moveTo>
                <a:lnTo>
                  <a:pt x="12" y="1675409"/>
                </a:lnTo>
                <a:lnTo>
                  <a:pt x="12" y="1733931"/>
                </a:lnTo>
                <a:lnTo>
                  <a:pt x="58547" y="1733931"/>
                </a:lnTo>
                <a:lnTo>
                  <a:pt x="58547" y="1675409"/>
                </a:lnTo>
                <a:close/>
              </a:path>
              <a:path w="59054" h="2174875">
                <a:moveTo>
                  <a:pt x="58547" y="1587220"/>
                </a:moveTo>
                <a:lnTo>
                  <a:pt x="12" y="1587220"/>
                </a:lnTo>
                <a:lnTo>
                  <a:pt x="12" y="1645754"/>
                </a:lnTo>
                <a:lnTo>
                  <a:pt x="58547" y="1645754"/>
                </a:lnTo>
                <a:lnTo>
                  <a:pt x="58547" y="1587220"/>
                </a:lnTo>
                <a:close/>
              </a:path>
              <a:path w="59054" h="2174875">
                <a:moveTo>
                  <a:pt x="58547" y="1499031"/>
                </a:moveTo>
                <a:lnTo>
                  <a:pt x="12" y="1499031"/>
                </a:lnTo>
                <a:lnTo>
                  <a:pt x="12" y="1557566"/>
                </a:lnTo>
                <a:lnTo>
                  <a:pt x="58547" y="1557566"/>
                </a:lnTo>
                <a:lnTo>
                  <a:pt x="58547" y="1499031"/>
                </a:lnTo>
                <a:close/>
              </a:path>
              <a:path w="59054" h="2174875">
                <a:moveTo>
                  <a:pt x="58547" y="1410868"/>
                </a:moveTo>
                <a:lnTo>
                  <a:pt x="12" y="1410868"/>
                </a:lnTo>
                <a:lnTo>
                  <a:pt x="12" y="1469402"/>
                </a:lnTo>
                <a:lnTo>
                  <a:pt x="58547" y="1469402"/>
                </a:lnTo>
                <a:lnTo>
                  <a:pt x="58547" y="1410868"/>
                </a:lnTo>
                <a:close/>
              </a:path>
              <a:path w="59054" h="2174875">
                <a:moveTo>
                  <a:pt x="58547" y="1322692"/>
                </a:moveTo>
                <a:lnTo>
                  <a:pt x="12" y="1322692"/>
                </a:lnTo>
                <a:lnTo>
                  <a:pt x="12" y="1381213"/>
                </a:lnTo>
                <a:lnTo>
                  <a:pt x="58547" y="1381213"/>
                </a:lnTo>
                <a:lnTo>
                  <a:pt x="58547" y="1322692"/>
                </a:lnTo>
                <a:close/>
              </a:path>
              <a:path w="59054" h="2174875">
                <a:moveTo>
                  <a:pt x="58547" y="1234503"/>
                </a:moveTo>
                <a:lnTo>
                  <a:pt x="12" y="1234503"/>
                </a:lnTo>
                <a:lnTo>
                  <a:pt x="12" y="1293037"/>
                </a:lnTo>
                <a:lnTo>
                  <a:pt x="58547" y="1293037"/>
                </a:lnTo>
                <a:lnTo>
                  <a:pt x="58547" y="1234503"/>
                </a:lnTo>
                <a:close/>
              </a:path>
              <a:path w="59054" h="2174875">
                <a:moveTo>
                  <a:pt x="58547" y="1146327"/>
                </a:moveTo>
                <a:lnTo>
                  <a:pt x="12" y="1146327"/>
                </a:lnTo>
                <a:lnTo>
                  <a:pt x="12" y="1204861"/>
                </a:lnTo>
                <a:lnTo>
                  <a:pt x="58547" y="1204861"/>
                </a:lnTo>
                <a:lnTo>
                  <a:pt x="58547" y="1146327"/>
                </a:lnTo>
                <a:close/>
              </a:path>
              <a:path w="59054" h="2174875">
                <a:moveTo>
                  <a:pt x="58547" y="1058138"/>
                </a:moveTo>
                <a:lnTo>
                  <a:pt x="12" y="1058138"/>
                </a:lnTo>
                <a:lnTo>
                  <a:pt x="12" y="1116672"/>
                </a:lnTo>
                <a:lnTo>
                  <a:pt x="58547" y="1116672"/>
                </a:lnTo>
                <a:lnTo>
                  <a:pt x="58547" y="1058138"/>
                </a:lnTo>
                <a:close/>
              </a:path>
              <a:path w="59054" h="2174875">
                <a:moveTo>
                  <a:pt x="58547" y="969962"/>
                </a:moveTo>
                <a:lnTo>
                  <a:pt x="12" y="969962"/>
                </a:lnTo>
                <a:lnTo>
                  <a:pt x="12" y="1028496"/>
                </a:lnTo>
                <a:lnTo>
                  <a:pt x="58547" y="1028496"/>
                </a:lnTo>
                <a:lnTo>
                  <a:pt x="58547" y="969962"/>
                </a:lnTo>
                <a:close/>
              </a:path>
              <a:path w="59054" h="2174875">
                <a:moveTo>
                  <a:pt x="58547" y="881773"/>
                </a:moveTo>
                <a:lnTo>
                  <a:pt x="12" y="881773"/>
                </a:lnTo>
                <a:lnTo>
                  <a:pt x="12" y="940320"/>
                </a:lnTo>
                <a:lnTo>
                  <a:pt x="58547" y="940320"/>
                </a:lnTo>
                <a:lnTo>
                  <a:pt x="58547" y="881773"/>
                </a:lnTo>
                <a:close/>
              </a:path>
              <a:path w="59054" h="2174875">
                <a:moveTo>
                  <a:pt x="58547" y="793610"/>
                </a:moveTo>
                <a:lnTo>
                  <a:pt x="12" y="793610"/>
                </a:lnTo>
                <a:lnTo>
                  <a:pt x="12" y="852144"/>
                </a:lnTo>
                <a:lnTo>
                  <a:pt x="58547" y="852144"/>
                </a:lnTo>
                <a:lnTo>
                  <a:pt x="58547" y="793610"/>
                </a:lnTo>
                <a:close/>
              </a:path>
              <a:path w="59054" h="2174875">
                <a:moveTo>
                  <a:pt x="58547" y="705434"/>
                </a:moveTo>
                <a:lnTo>
                  <a:pt x="12" y="705434"/>
                </a:lnTo>
                <a:lnTo>
                  <a:pt x="12" y="763955"/>
                </a:lnTo>
                <a:lnTo>
                  <a:pt x="58547" y="763955"/>
                </a:lnTo>
                <a:lnTo>
                  <a:pt x="58547" y="705434"/>
                </a:lnTo>
                <a:close/>
              </a:path>
              <a:path w="59054" h="2174875">
                <a:moveTo>
                  <a:pt x="58547" y="617245"/>
                </a:moveTo>
                <a:lnTo>
                  <a:pt x="12" y="617245"/>
                </a:lnTo>
                <a:lnTo>
                  <a:pt x="12" y="675779"/>
                </a:lnTo>
                <a:lnTo>
                  <a:pt x="58547" y="675779"/>
                </a:lnTo>
                <a:lnTo>
                  <a:pt x="58547" y="617245"/>
                </a:lnTo>
                <a:close/>
              </a:path>
              <a:path w="59054" h="2174875">
                <a:moveTo>
                  <a:pt x="58547" y="529069"/>
                </a:moveTo>
                <a:lnTo>
                  <a:pt x="12" y="529069"/>
                </a:lnTo>
                <a:lnTo>
                  <a:pt x="12" y="587603"/>
                </a:lnTo>
                <a:lnTo>
                  <a:pt x="58547" y="587603"/>
                </a:lnTo>
                <a:lnTo>
                  <a:pt x="58547" y="529069"/>
                </a:lnTo>
                <a:close/>
              </a:path>
              <a:path w="59054" h="2174875">
                <a:moveTo>
                  <a:pt x="58547" y="440880"/>
                </a:moveTo>
                <a:lnTo>
                  <a:pt x="12" y="440880"/>
                </a:lnTo>
                <a:lnTo>
                  <a:pt x="12" y="499414"/>
                </a:lnTo>
                <a:lnTo>
                  <a:pt x="58547" y="499414"/>
                </a:lnTo>
                <a:lnTo>
                  <a:pt x="58547" y="440880"/>
                </a:lnTo>
                <a:close/>
              </a:path>
              <a:path w="59054" h="2174875">
                <a:moveTo>
                  <a:pt x="58547" y="352691"/>
                </a:moveTo>
                <a:lnTo>
                  <a:pt x="12" y="352691"/>
                </a:lnTo>
                <a:lnTo>
                  <a:pt x="12" y="411238"/>
                </a:lnTo>
                <a:lnTo>
                  <a:pt x="58547" y="411238"/>
                </a:lnTo>
                <a:lnTo>
                  <a:pt x="58547" y="352691"/>
                </a:lnTo>
                <a:close/>
              </a:path>
              <a:path w="59054" h="2174875">
                <a:moveTo>
                  <a:pt x="58547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47" y="323062"/>
                </a:lnTo>
                <a:lnTo>
                  <a:pt x="58547" y="264528"/>
                </a:lnTo>
                <a:close/>
              </a:path>
              <a:path w="59054" h="2174875">
                <a:moveTo>
                  <a:pt x="58547" y="176339"/>
                </a:moveTo>
                <a:lnTo>
                  <a:pt x="12" y="176339"/>
                </a:lnTo>
                <a:lnTo>
                  <a:pt x="12" y="234873"/>
                </a:lnTo>
                <a:lnTo>
                  <a:pt x="58547" y="234873"/>
                </a:lnTo>
                <a:lnTo>
                  <a:pt x="58547" y="176339"/>
                </a:lnTo>
                <a:close/>
              </a:path>
              <a:path w="59054" h="2174875">
                <a:moveTo>
                  <a:pt x="58547" y="88163"/>
                </a:moveTo>
                <a:lnTo>
                  <a:pt x="12" y="88163"/>
                </a:lnTo>
                <a:lnTo>
                  <a:pt x="12" y="146697"/>
                </a:lnTo>
                <a:lnTo>
                  <a:pt x="58547" y="146697"/>
                </a:lnTo>
                <a:lnTo>
                  <a:pt x="58547" y="88163"/>
                </a:lnTo>
                <a:close/>
              </a:path>
              <a:path w="59054" h="2174875">
                <a:moveTo>
                  <a:pt x="58547" y="0"/>
                </a:moveTo>
                <a:lnTo>
                  <a:pt x="12" y="0"/>
                </a:lnTo>
                <a:lnTo>
                  <a:pt x="12" y="58521"/>
                </a:lnTo>
                <a:lnTo>
                  <a:pt x="58547" y="58521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841133" y="3461956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23495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841133" y="3991038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927797" y="1081112"/>
            <a:ext cx="59055" cy="2527935"/>
          </a:xfrm>
          <a:custGeom>
            <a:avLst/>
            <a:gdLst/>
            <a:ahLst/>
            <a:cxnLst/>
            <a:rect l="l" t="t" r="r" b="b"/>
            <a:pathLst>
              <a:path w="59054" h="2527935">
                <a:moveTo>
                  <a:pt x="58521" y="440880"/>
                </a:moveTo>
                <a:lnTo>
                  <a:pt x="12" y="440880"/>
                </a:lnTo>
                <a:lnTo>
                  <a:pt x="12" y="499427"/>
                </a:lnTo>
                <a:lnTo>
                  <a:pt x="58521" y="499427"/>
                </a:lnTo>
                <a:lnTo>
                  <a:pt x="58521" y="440880"/>
                </a:lnTo>
                <a:close/>
              </a:path>
              <a:path w="59054" h="2527935">
                <a:moveTo>
                  <a:pt x="58547" y="2469032"/>
                </a:moveTo>
                <a:lnTo>
                  <a:pt x="12" y="2469032"/>
                </a:lnTo>
                <a:lnTo>
                  <a:pt x="12" y="2527566"/>
                </a:lnTo>
                <a:lnTo>
                  <a:pt x="58547" y="2527566"/>
                </a:lnTo>
                <a:lnTo>
                  <a:pt x="58547" y="2469032"/>
                </a:lnTo>
                <a:close/>
              </a:path>
              <a:path w="59054" h="2527935">
                <a:moveTo>
                  <a:pt x="58547" y="2380843"/>
                </a:moveTo>
                <a:lnTo>
                  <a:pt x="12" y="2380843"/>
                </a:lnTo>
                <a:lnTo>
                  <a:pt x="12" y="2439378"/>
                </a:lnTo>
                <a:lnTo>
                  <a:pt x="58547" y="2439378"/>
                </a:lnTo>
                <a:lnTo>
                  <a:pt x="58547" y="2380843"/>
                </a:lnTo>
                <a:close/>
              </a:path>
              <a:path w="59054" h="2527935">
                <a:moveTo>
                  <a:pt x="58547" y="2292667"/>
                </a:moveTo>
                <a:lnTo>
                  <a:pt x="12" y="2292667"/>
                </a:lnTo>
                <a:lnTo>
                  <a:pt x="12" y="2351201"/>
                </a:lnTo>
                <a:lnTo>
                  <a:pt x="58547" y="2351201"/>
                </a:lnTo>
                <a:lnTo>
                  <a:pt x="58547" y="2292667"/>
                </a:lnTo>
                <a:close/>
              </a:path>
              <a:path w="59054" h="2527935">
                <a:moveTo>
                  <a:pt x="58547" y="2204478"/>
                </a:moveTo>
                <a:lnTo>
                  <a:pt x="12" y="2204478"/>
                </a:lnTo>
                <a:lnTo>
                  <a:pt x="12" y="2263013"/>
                </a:lnTo>
                <a:lnTo>
                  <a:pt x="58547" y="2263013"/>
                </a:lnTo>
                <a:lnTo>
                  <a:pt x="58547" y="2204478"/>
                </a:lnTo>
                <a:close/>
              </a:path>
              <a:path w="59054" h="2527935">
                <a:moveTo>
                  <a:pt x="58547" y="2116315"/>
                </a:moveTo>
                <a:lnTo>
                  <a:pt x="12" y="2116315"/>
                </a:lnTo>
                <a:lnTo>
                  <a:pt x="12" y="2174849"/>
                </a:lnTo>
                <a:lnTo>
                  <a:pt x="58547" y="2174849"/>
                </a:lnTo>
                <a:lnTo>
                  <a:pt x="58547" y="2116315"/>
                </a:lnTo>
                <a:close/>
              </a:path>
              <a:path w="59054" h="2527935">
                <a:moveTo>
                  <a:pt x="58547" y="2028126"/>
                </a:moveTo>
                <a:lnTo>
                  <a:pt x="12" y="2028126"/>
                </a:lnTo>
                <a:lnTo>
                  <a:pt x="12" y="2086648"/>
                </a:lnTo>
                <a:lnTo>
                  <a:pt x="58547" y="2086648"/>
                </a:lnTo>
                <a:lnTo>
                  <a:pt x="58547" y="2028126"/>
                </a:lnTo>
                <a:close/>
              </a:path>
              <a:path w="59054" h="2527935">
                <a:moveTo>
                  <a:pt x="58547" y="1939950"/>
                </a:moveTo>
                <a:lnTo>
                  <a:pt x="12" y="1939950"/>
                </a:lnTo>
                <a:lnTo>
                  <a:pt x="12" y="1998484"/>
                </a:lnTo>
                <a:lnTo>
                  <a:pt x="58547" y="1998484"/>
                </a:lnTo>
                <a:lnTo>
                  <a:pt x="58547" y="1939950"/>
                </a:lnTo>
                <a:close/>
              </a:path>
              <a:path w="59054" h="2527935">
                <a:moveTo>
                  <a:pt x="58547" y="1851774"/>
                </a:moveTo>
                <a:lnTo>
                  <a:pt x="12" y="1851774"/>
                </a:lnTo>
                <a:lnTo>
                  <a:pt x="12" y="1910308"/>
                </a:lnTo>
                <a:lnTo>
                  <a:pt x="58547" y="1910308"/>
                </a:lnTo>
                <a:lnTo>
                  <a:pt x="58547" y="1851774"/>
                </a:lnTo>
                <a:close/>
              </a:path>
              <a:path w="59054" h="2527935">
                <a:moveTo>
                  <a:pt x="58547" y="1763598"/>
                </a:moveTo>
                <a:lnTo>
                  <a:pt x="12" y="1763598"/>
                </a:lnTo>
                <a:lnTo>
                  <a:pt x="12" y="1822119"/>
                </a:lnTo>
                <a:lnTo>
                  <a:pt x="58547" y="1822119"/>
                </a:lnTo>
                <a:lnTo>
                  <a:pt x="58547" y="1763598"/>
                </a:lnTo>
                <a:close/>
              </a:path>
              <a:path w="59054" h="2527935">
                <a:moveTo>
                  <a:pt x="58547" y="1675409"/>
                </a:moveTo>
                <a:lnTo>
                  <a:pt x="12" y="1675409"/>
                </a:lnTo>
                <a:lnTo>
                  <a:pt x="12" y="1733943"/>
                </a:lnTo>
                <a:lnTo>
                  <a:pt x="58547" y="1733943"/>
                </a:lnTo>
                <a:lnTo>
                  <a:pt x="58547" y="1675409"/>
                </a:lnTo>
                <a:close/>
              </a:path>
              <a:path w="59054" h="2527935">
                <a:moveTo>
                  <a:pt x="58547" y="1587220"/>
                </a:moveTo>
                <a:lnTo>
                  <a:pt x="12" y="1587220"/>
                </a:lnTo>
                <a:lnTo>
                  <a:pt x="12" y="1645754"/>
                </a:lnTo>
                <a:lnTo>
                  <a:pt x="58547" y="1645754"/>
                </a:lnTo>
                <a:lnTo>
                  <a:pt x="58547" y="1587220"/>
                </a:lnTo>
                <a:close/>
              </a:path>
              <a:path w="59054" h="2527935">
                <a:moveTo>
                  <a:pt x="58547" y="1499057"/>
                </a:moveTo>
                <a:lnTo>
                  <a:pt x="12" y="1499057"/>
                </a:lnTo>
                <a:lnTo>
                  <a:pt x="12" y="1557591"/>
                </a:lnTo>
                <a:lnTo>
                  <a:pt x="58547" y="1557591"/>
                </a:lnTo>
                <a:lnTo>
                  <a:pt x="58547" y="1499057"/>
                </a:lnTo>
                <a:close/>
              </a:path>
              <a:path w="59054" h="2527935">
                <a:moveTo>
                  <a:pt x="58547" y="1410881"/>
                </a:moveTo>
                <a:lnTo>
                  <a:pt x="12" y="1410881"/>
                </a:lnTo>
                <a:lnTo>
                  <a:pt x="12" y="1469402"/>
                </a:lnTo>
                <a:lnTo>
                  <a:pt x="58547" y="1469402"/>
                </a:lnTo>
                <a:lnTo>
                  <a:pt x="58547" y="1410881"/>
                </a:lnTo>
                <a:close/>
              </a:path>
              <a:path w="59054" h="2527935">
                <a:moveTo>
                  <a:pt x="58547" y="1322692"/>
                </a:moveTo>
                <a:lnTo>
                  <a:pt x="12" y="1322692"/>
                </a:lnTo>
                <a:lnTo>
                  <a:pt x="12" y="1381226"/>
                </a:lnTo>
                <a:lnTo>
                  <a:pt x="58547" y="1381226"/>
                </a:lnTo>
                <a:lnTo>
                  <a:pt x="58547" y="1322692"/>
                </a:lnTo>
                <a:close/>
              </a:path>
              <a:path w="59054" h="2527935">
                <a:moveTo>
                  <a:pt x="58547" y="1234516"/>
                </a:moveTo>
                <a:lnTo>
                  <a:pt x="12" y="1234516"/>
                </a:lnTo>
                <a:lnTo>
                  <a:pt x="12" y="1293050"/>
                </a:lnTo>
                <a:lnTo>
                  <a:pt x="58547" y="1293050"/>
                </a:lnTo>
                <a:lnTo>
                  <a:pt x="58547" y="1234516"/>
                </a:lnTo>
                <a:close/>
              </a:path>
              <a:path w="59054" h="2527935">
                <a:moveTo>
                  <a:pt x="58547" y="1146327"/>
                </a:moveTo>
                <a:lnTo>
                  <a:pt x="12" y="1146327"/>
                </a:lnTo>
                <a:lnTo>
                  <a:pt x="12" y="1204861"/>
                </a:lnTo>
                <a:lnTo>
                  <a:pt x="58547" y="1204861"/>
                </a:lnTo>
                <a:lnTo>
                  <a:pt x="58547" y="1146327"/>
                </a:lnTo>
                <a:close/>
              </a:path>
              <a:path w="59054" h="2527935">
                <a:moveTo>
                  <a:pt x="58547" y="1058151"/>
                </a:moveTo>
                <a:lnTo>
                  <a:pt x="12" y="1058151"/>
                </a:lnTo>
                <a:lnTo>
                  <a:pt x="12" y="1116685"/>
                </a:lnTo>
                <a:lnTo>
                  <a:pt x="58547" y="1116685"/>
                </a:lnTo>
                <a:lnTo>
                  <a:pt x="58547" y="1058151"/>
                </a:lnTo>
                <a:close/>
              </a:path>
              <a:path w="59054" h="2527935">
                <a:moveTo>
                  <a:pt x="58547" y="969962"/>
                </a:moveTo>
                <a:lnTo>
                  <a:pt x="12" y="969962"/>
                </a:lnTo>
                <a:lnTo>
                  <a:pt x="12" y="1028509"/>
                </a:lnTo>
                <a:lnTo>
                  <a:pt x="58547" y="1028509"/>
                </a:lnTo>
                <a:lnTo>
                  <a:pt x="58547" y="969962"/>
                </a:lnTo>
                <a:close/>
              </a:path>
              <a:path w="59054" h="2527935">
                <a:moveTo>
                  <a:pt x="58547" y="881799"/>
                </a:moveTo>
                <a:lnTo>
                  <a:pt x="12" y="881799"/>
                </a:lnTo>
                <a:lnTo>
                  <a:pt x="12" y="940333"/>
                </a:lnTo>
                <a:lnTo>
                  <a:pt x="58547" y="940333"/>
                </a:lnTo>
                <a:lnTo>
                  <a:pt x="58547" y="881799"/>
                </a:lnTo>
                <a:close/>
              </a:path>
              <a:path w="59054" h="2527935">
                <a:moveTo>
                  <a:pt x="58547" y="793623"/>
                </a:moveTo>
                <a:lnTo>
                  <a:pt x="12" y="793623"/>
                </a:lnTo>
                <a:lnTo>
                  <a:pt x="12" y="852144"/>
                </a:lnTo>
                <a:lnTo>
                  <a:pt x="58547" y="852144"/>
                </a:lnTo>
                <a:lnTo>
                  <a:pt x="58547" y="793623"/>
                </a:lnTo>
                <a:close/>
              </a:path>
              <a:path w="59054" h="2527935">
                <a:moveTo>
                  <a:pt x="58547" y="705434"/>
                </a:moveTo>
                <a:lnTo>
                  <a:pt x="12" y="705434"/>
                </a:lnTo>
                <a:lnTo>
                  <a:pt x="12" y="763968"/>
                </a:lnTo>
                <a:lnTo>
                  <a:pt x="58547" y="763968"/>
                </a:lnTo>
                <a:lnTo>
                  <a:pt x="58547" y="705434"/>
                </a:lnTo>
                <a:close/>
              </a:path>
              <a:path w="59054" h="2527935">
                <a:moveTo>
                  <a:pt x="58547" y="617258"/>
                </a:moveTo>
                <a:lnTo>
                  <a:pt x="12" y="617258"/>
                </a:lnTo>
                <a:lnTo>
                  <a:pt x="12" y="675792"/>
                </a:lnTo>
                <a:lnTo>
                  <a:pt x="58547" y="675792"/>
                </a:lnTo>
                <a:lnTo>
                  <a:pt x="58547" y="617258"/>
                </a:lnTo>
                <a:close/>
              </a:path>
              <a:path w="59054" h="2527935">
                <a:moveTo>
                  <a:pt x="58547" y="529069"/>
                </a:moveTo>
                <a:lnTo>
                  <a:pt x="12" y="529069"/>
                </a:lnTo>
                <a:lnTo>
                  <a:pt x="12" y="587603"/>
                </a:lnTo>
                <a:lnTo>
                  <a:pt x="58547" y="587603"/>
                </a:lnTo>
                <a:lnTo>
                  <a:pt x="58547" y="529069"/>
                </a:lnTo>
                <a:close/>
              </a:path>
              <a:path w="59054" h="2527935">
                <a:moveTo>
                  <a:pt x="58547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47" y="411251"/>
                </a:lnTo>
                <a:lnTo>
                  <a:pt x="58547" y="352717"/>
                </a:lnTo>
                <a:close/>
              </a:path>
              <a:path w="59054" h="2527935">
                <a:moveTo>
                  <a:pt x="58547" y="264528"/>
                </a:moveTo>
                <a:lnTo>
                  <a:pt x="12" y="264528"/>
                </a:lnTo>
                <a:lnTo>
                  <a:pt x="12" y="323062"/>
                </a:lnTo>
                <a:lnTo>
                  <a:pt x="58547" y="323062"/>
                </a:lnTo>
                <a:lnTo>
                  <a:pt x="58547" y="264528"/>
                </a:lnTo>
                <a:close/>
              </a:path>
              <a:path w="59054" h="2527935">
                <a:moveTo>
                  <a:pt x="58547" y="176352"/>
                </a:moveTo>
                <a:lnTo>
                  <a:pt x="12" y="176352"/>
                </a:lnTo>
                <a:lnTo>
                  <a:pt x="12" y="234886"/>
                </a:lnTo>
                <a:lnTo>
                  <a:pt x="58547" y="234886"/>
                </a:lnTo>
                <a:lnTo>
                  <a:pt x="58547" y="176352"/>
                </a:lnTo>
                <a:close/>
              </a:path>
              <a:path w="59054" h="2527935">
                <a:moveTo>
                  <a:pt x="58547" y="88188"/>
                </a:moveTo>
                <a:lnTo>
                  <a:pt x="12" y="88188"/>
                </a:lnTo>
                <a:lnTo>
                  <a:pt x="12" y="146710"/>
                </a:lnTo>
                <a:lnTo>
                  <a:pt x="58547" y="146710"/>
                </a:lnTo>
                <a:lnTo>
                  <a:pt x="58547" y="88188"/>
                </a:lnTo>
                <a:close/>
              </a:path>
              <a:path w="59054" h="2527935">
                <a:moveTo>
                  <a:pt x="58547" y="0"/>
                </a:moveTo>
                <a:lnTo>
                  <a:pt x="12" y="0"/>
                </a:lnTo>
                <a:lnTo>
                  <a:pt x="12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927809" y="390284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927809" y="407922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014487" y="1081112"/>
            <a:ext cx="59055" cy="2263140"/>
          </a:xfrm>
          <a:custGeom>
            <a:avLst/>
            <a:gdLst/>
            <a:ahLst/>
            <a:cxnLst/>
            <a:rect l="l" t="t" r="r" b="b"/>
            <a:pathLst>
              <a:path w="59054" h="2263140">
                <a:moveTo>
                  <a:pt x="58521" y="440880"/>
                </a:moveTo>
                <a:lnTo>
                  <a:pt x="12" y="440880"/>
                </a:lnTo>
                <a:lnTo>
                  <a:pt x="12" y="499427"/>
                </a:lnTo>
                <a:lnTo>
                  <a:pt x="58521" y="499427"/>
                </a:lnTo>
                <a:lnTo>
                  <a:pt x="58521" y="440880"/>
                </a:lnTo>
                <a:close/>
              </a:path>
              <a:path w="59054" h="2263140">
                <a:moveTo>
                  <a:pt x="58547" y="2204478"/>
                </a:moveTo>
                <a:lnTo>
                  <a:pt x="12" y="2204478"/>
                </a:lnTo>
                <a:lnTo>
                  <a:pt x="12" y="2263013"/>
                </a:lnTo>
                <a:lnTo>
                  <a:pt x="58547" y="2263013"/>
                </a:lnTo>
                <a:lnTo>
                  <a:pt x="58547" y="2204478"/>
                </a:lnTo>
                <a:close/>
              </a:path>
              <a:path w="59054" h="2263140">
                <a:moveTo>
                  <a:pt x="58547" y="2116315"/>
                </a:moveTo>
                <a:lnTo>
                  <a:pt x="12" y="2116315"/>
                </a:lnTo>
                <a:lnTo>
                  <a:pt x="12" y="2174849"/>
                </a:lnTo>
                <a:lnTo>
                  <a:pt x="58547" y="2174849"/>
                </a:lnTo>
                <a:lnTo>
                  <a:pt x="58547" y="2116315"/>
                </a:lnTo>
                <a:close/>
              </a:path>
              <a:path w="59054" h="2263140">
                <a:moveTo>
                  <a:pt x="58547" y="2028126"/>
                </a:moveTo>
                <a:lnTo>
                  <a:pt x="12" y="2028126"/>
                </a:lnTo>
                <a:lnTo>
                  <a:pt x="12" y="2086648"/>
                </a:lnTo>
                <a:lnTo>
                  <a:pt x="58547" y="2086648"/>
                </a:lnTo>
                <a:lnTo>
                  <a:pt x="58547" y="2028126"/>
                </a:lnTo>
                <a:close/>
              </a:path>
              <a:path w="59054" h="2263140">
                <a:moveTo>
                  <a:pt x="58547" y="1939950"/>
                </a:moveTo>
                <a:lnTo>
                  <a:pt x="12" y="1939950"/>
                </a:lnTo>
                <a:lnTo>
                  <a:pt x="12" y="1998484"/>
                </a:lnTo>
                <a:lnTo>
                  <a:pt x="58547" y="1998484"/>
                </a:lnTo>
                <a:lnTo>
                  <a:pt x="58547" y="1939950"/>
                </a:lnTo>
                <a:close/>
              </a:path>
              <a:path w="59054" h="2263140">
                <a:moveTo>
                  <a:pt x="58547" y="1851774"/>
                </a:moveTo>
                <a:lnTo>
                  <a:pt x="12" y="1851774"/>
                </a:lnTo>
                <a:lnTo>
                  <a:pt x="12" y="1910308"/>
                </a:lnTo>
                <a:lnTo>
                  <a:pt x="58547" y="1910308"/>
                </a:lnTo>
                <a:lnTo>
                  <a:pt x="58547" y="1851774"/>
                </a:lnTo>
                <a:close/>
              </a:path>
              <a:path w="59054" h="2263140">
                <a:moveTo>
                  <a:pt x="58547" y="1763598"/>
                </a:moveTo>
                <a:lnTo>
                  <a:pt x="12" y="1763598"/>
                </a:lnTo>
                <a:lnTo>
                  <a:pt x="12" y="1822119"/>
                </a:lnTo>
                <a:lnTo>
                  <a:pt x="58547" y="1822119"/>
                </a:lnTo>
                <a:lnTo>
                  <a:pt x="58547" y="1763598"/>
                </a:lnTo>
                <a:close/>
              </a:path>
              <a:path w="59054" h="2263140">
                <a:moveTo>
                  <a:pt x="58547" y="1675409"/>
                </a:moveTo>
                <a:lnTo>
                  <a:pt x="12" y="1675409"/>
                </a:lnTo>
                <a:lnTo>
                  <a:pt x="12" y="1733943"/>
                </a:lnTo>
                <a:lnTo>
                  <a:pt x="58547" y="1733943"/>
                </a:lnTo>
                <a:lnTo>
                  <a:pt x="58547" y="1675409"/>
                </a:lnTo>
                <a:close/>
              </a:path>
              <a:path w="59054" h="2263140">
                <a:moveTo>
                  <a:pt x="58547" y="1587220"/>
                </a:moveTo>
                <a:lnTo>
                  <a:pt x="12" y="1587220"/>
                </a:lnTo>
                <a:lnTo>
                  <a:pt x="12" y="1645754"/>
                </a:lnTo>
                <a:lnTo>
                  <a:pt x="58547" y="1645754"/>
                </a:lnTo>
                <a:lnTo>
                  <a:pt x="58547" y="1587220"/>
                </a:lnTo>
                <a:close/>
              </a:path>
              <a:path w="59054" h="2263140">
                <a:moveTo>
                  <a:pt x="58547" y="1499057"/>
                </a:moveTo>
                <a:lnTo>
                  <a:pt x="12" y="1499057"/>
                </a:lnTo>
                <a:lnTo>
                  <a:pt x="12" y="1557591"/>
                </a:lnTo>
                <a:lnTo>
                  <a:pt x="58547" y="1557591"/>
                </a:lnTo>
                <a:lnTo>
                  <a:pt x="58547" y="1499057"/>
                </a:lnTo>
                <a:close/>
              </a:path>
              <a:path w="59054" h="2263140">
                <a:moveTo>
                  <a:pt x="58547" y="1410881"/>
                </a:moveTo>
                <a:lnTo>
                  <a:pt x="12" y="1410881"/>
                </a:lnTo>
                <a:lnTo>
                  <a:pt x="12" y="1469402"/>
                </a:lnTo>
                <a:lnTo>
                  <a:pt x="58547" y="1469402"/>
                </a:lnTo>
                <a:lnTo>
                  <a:pt x="58547" y="1410881"/>
                </a:lnTo>
                <a:close/>
              </a:path>
              <a:path w="59054" h="2263140">
                <a:moveTo>
                  <a:pt x="58547" y="1322692"/>
                </a:moveTo>
                <a:lnTo>
                  <a:pt x="12" y="1322692"/>
                </a:lnTo>
                <a:lnTo>
                  <a:pt x="12" y="1381226"/>
                </a:lnTo>
                <a:lnTo>
                  <a:pt x="58547" y="1381226"/>
                </a:lnTo>
                <a:lnTo>
                  <a:pt x="58547" y="1322692"/>
                </a:lnTo>
                <a:close/>
              </a:path>
              <a:path w="59054" h="2263140">
                <a:moveTo>
                  <a:pt x="58547" y="1234516"/>
                </a:moveTo>
                <a:lnTo>
                  <a:pt x="12" y="1234516"/>
                </a:lnTo>
                <a:lnTo>
                  <a:pt x="12" y="1293050"/>
                </a:lnTo>
                <a:lnTo>
                  <a:pt x="58547" y="1293050"/>
                </a:lnTo>
                <a:lnTo>
                  <a:pt x="58547" y="1234516"/>
                </a:lnTo>
                <a:close/>
              </a:path>
              <a:path w="59054" h="2263140">
                <a:moveTo>
                  <a:pt x="58547" y="1146327"/>
                </a:moveTo>
                <a:lnTo>
                  <a:pt x="12" y="1146327"/>
                </a:lnTo>
                <a:lnTo>
                  <a:pt x="12" y="1204861"/>
                </a:lnTo>
                <a:lnTo>
                  <a:pt x="58547" y="1204861"/>
                </a:lnTo>
                <a:lnTo>
                  <a:pt x="58547" y="1146327"/>
                </a:lnTo>
                <a:close/>
              </a:path>
              <a:path w="59054" h="2263140">
                <a:moveTo>
                  <a:pt x="58547" y="1058151"/>
                </a:moveTo>
                <a:lnTo>
                  <a:pt x="12" y="1058151"/>
                </a:lnTo>
                <a:lnTo>
                  <a:pt x="12" y="1116685"/>
                </a:lnTo>
                <a:lnTo>
                  <a:pt x="58547" y="1116685"/>
                </a:lnTo>
                <a:lnTo>
                  <a:pt x="58547" y="1058151"/>
                </a:lnTo>
                <a:close/>
              </a:path>
              <a:path w="59054" h="2263140">
                <a:moveTo>
                  <a:pt x="58547" y="969962"/>
                </a:moveTo>
                <a:lnTo>
                  <a:pt x="12" y="969962"/>
                </a:lnTo>
                <a:lnTo>
                  <a:pt x="12" y="1028509"/>
                </a:lnTo>
                <a:lnTo>
                  <a:pt x="58547" y="1028509"/>
                </a:lnTo>
                <a:lnTo>
                  <a:pt x="58547" y="969962"/>
                </a:lnTo>
                <a:close/>
              </a:path>
              <a:path w="59054" h="2263140">
                <a:moveTo>
                  <a:pt x="58547" y="881799"/>
                </a:moveTo>
                <a:lnTo>
                  <a:pt x="12" y="881799"/>
                </a:lnTo>
                <a:lnTo>
                  <a:pt x="12" y="940333"/>
                </a:lnTo>
                <a:lnTo>
                  <a:pt x="58547" y="940333"/>
                </a:lnTo>
                <a:lnTo>
                  <a:pt x="58547" y="881799"/>
                </a:lnTo>
                <a:close/>
              </a:path>
              <a:path w="59054" h="2263140">
                <a:moveTo>
                  <a:pt x="58547" y="793623"/>
                </a:moveTo>
                <a:lnTo>
                  <a:pt x="12" y="793623"/>
                </a:lnTo>
                <a:lnTo>
                  <a:pt x="12" y="852144"/>
                </a:lnTo>
                <a:lnTo>
                  <a:pt x="58547" y="852144"/>
                </a:lnTo>
                <a:lnTo>
                  <a:pt x="58547" y="793623"/>
                </a:lnTo>
                <a:close/>
              </a:path>
              <a:path w="59054" h="2263140">
                <a:moveTo>
                  <a:pt x="58547" y="705434"/>
                </a:moveTo>
                <a:lnTo>
                  <a:pt x="12" y="705434"/>
                </a:lnTo>
                <a:lnTo>
                  <a:pt x="12" y="763968"/>
                </a:lnTo>
                <a:lnTo>
                  <a:pt x="58547" y="763968"/>
                </a:lnTo>
                <a:lnTo>
                  <a:pt x="58547" y="705434"/>
                </a:lnTo>
                <a:close/>
              </a:path>
              <a:path w="59054" h="2263140">
                <a:moveTo>
                  <a:pt x="58547" y="617258"/>
                </a:moveTo>
                <a:lnTo>
                  <a:pt x="12" y="617258"/>
                </a:lnTo>
                <a:lnTo>
                  <a:pt x="12" y="675792"/>
                </a:lnTo>
                <a:lnTo>
                  <a:pt x="58547" y="675792"/>
                </a:lnTo>
                <a:lnTo>
                  <a:pt x="58547" y="617258"/>
                </a:lnTo>
                <a:close/>
              </a:path>
              <a:path w="59054" h="2263140">
                <a:moveTo>
                  <a:pt x="58547" y="529069"/>
                </a:moveTo>
                <a:lnTo>
                  <a:pt x="12" y="529069"/>
                </a:lnTo>
                <a:lnTo>
                  <a:pt x="12" y="587603"/>
                </a:lnTo>
                <a:lnTo>
                  <a:pt x="58547" y="587603"/>
                </a:lnTo>
                <a:lnTo>
                  <a:pt x="58547" y="529069"/>
                </a:lnTo>
                <a:close/>
              </a:path>
              <a:path w="59054" h="2263140">
                <a:moveTo>
                  <a:pt x="58547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47" y="411251"/>
                </a:lnTo>
                <a:lnTo>
                  <a:pt x="58547" y="352717"/>
                </a:lnTo>
                <a:close/>
              </a:path>
              <a:path w="59054" h="2263140">
                <a:moveTo>
                  <a:pt x="58547" y="264528"/>
                </a:moveTo>
                <a:lnTo>
                  <a:pt x="12" y="264528"/>
                </a:lnTo>
                <a:lnTo>
                  <a:pt x="12" y="323062"/>
                </a:lnTo>
                <a:lnTo>
                  <a:pt x="58547" y="323062"/>
                </a:lnTo>
                <a:lnTo>
                  <a:pt x="58547" y="264528"/>
                </a:lnTo>
                <a:close/>
              </a:path>
              <a:path w="59054" h="2263140">
                <a:moveTo>
                  <a:pt x="58547" y="176352"/>
                </a:moveTo>
                <a:lnTo>
                  <a:pt x="12" y="176352"/>
                </a:lnTo>
                <a:lnTo>
                  <a:pt x="12" y="234886"/>
                </a:lnTo>
                <a:lnTo>
                  <a:pt x="58547" y="234886"/>
                </a:lnTo>
                <a:lnTo>
                  <a:pt x="58547" y="176352"/>
                </a:lnTo>
                <a:close/>
              </a:path>
              <a:path w="59054" h="2263140">
                <a:moveTo>
                  <a:pt x="58547" y="88188"/>
                </a:moveTo>
                <a:lnTo>
                  <a:pt x="12" y="88188"/>
                </a:lnTo>
                <a:lnTo>
                  <a:pt x="12" y="146710"/>
                </a:lnTo>
                <a:lnTo>
                  <a:pt x="58547" y="146710"/>
                </a:lnTo>
                <a:lnTo>
                  <a:pt x="58547" y="88188"/>
                </a:lnTo>
                <a:close/>
              </a:path>
              <a:path w="59054" h="2263140">
                <a:moveTo>
                  <a:pt x="58547" y="0"/>
                </a:moveTo>
                <a:lnTo>
                  <a:pt x="12" y="0"/>
                </a:lnTo>
                <a:lnTo>
                  <a:pt x="12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014500" y="3814686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014500" y="4079226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014500" y="4608296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4">
                <a:moveTo>
                  <a:pt x="58534" y="264553"/>
                </a:moveTo>
                <a:lnTo>
                  <a:pt x="0" y="264553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53"/>
                </a:lnTo>
                <a:close/>
              </a:path>
              <a:path w="59054" h="323214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323214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323214">
                <a:moveTo>
                  <a:pt x="58534" y="0"/>
                </a:moveTo>
                <a:lnTo>
                  <a:pt x="0" y="0"/>
                </a:lnTo>
                <a:lnTo>
                  <a:pt x="0" y="58547"/>
                </a:lnTo>
                <a:lnTo>
                  <a:pt x="58534" y="58547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101165" y="1169301"/>
            <a:ext cx="59055" cy="1557655"/>
          </a:xfrm>
          <a:custGeom>
            <a:avLst/>
            <a:gdLst/>
            <a:ahLst/>
            <a:cxnLst/>
            <a:rect l="l" t="t" r="r" b="b"/>
            <a:pathLst>
              <a:path w="59054" h="1557655">
                <a:moveTo>
                  <a:pt x="58534" y="352691"/>
                </a:moveTo>
                <a:lnTo>
                  <a:pt x="12" y="352691"/>
                </a:lnTo>
                <a:lnTo>
                  <a:pt x="12" y="411238"/>
                </a:lnTo>
                <a:lnTo>
                  <a:pt x="58534" y="411238"/>
                </a:lnTo>
                <a:lnTo>
                  <a:pt x="58534" y="352691"/>
                </a:lnTo>
                <a:close/>
              </a:path>
              <a:path w="59054" h="1557655">
                <a:moveTo>
                  <a:pt x="58547" y="1499031"/>
                </a:moveTo>
                <a:lnTo>
                  <a:pt x="12" y="1499031"/>
                </a:lnTo>
                <a:lnTo>
                  <a:pt x="12" y="1557566"/>
                </a:lnTo>
                <a:lnTo>
                  <a:pt x="58547" y="1557566"/>
                </a:lnTo>
                <a:lnTo>
                  <a:pt x="58547" y="1499031"/>
                </a:lnTo>
                <a:close/>
              </a:path>
              <a:path w="59054" h="1557655">
                <a:moveTo>
                  <a:pt x="58547" y="1410868"/>
                </a:moveTo>
                <a:lnTo>
                  <a:pt x="12" y="1410868"/>
                </a:lnTo>
                <a:lnTo>
                  <a:pt x="12" y="1469402"/>
                </a:lnTo>
                <a:lnTo>
                  <a:pt x="58547" y="1469402"/>
                </a:lnTo>
                <a:lnTo>
                  <a:pt x="58547" y="1410868"/>
                </a:lnTo>
                <a:close/>
              </a:path>
              <a:path w="59054" h="1557655">
                <a:moveTo>
                  <a:pt x="58547" y="1322692"/>
                </a:moveTo>
                <a:lnTo>
                  <a:pt x="12" y="1322692"/>
                </a:lnTo>
                <a:lnTo>
                  <a:pt x="12" y="1381213"/>
                </a:lnTo>
                <a:lnTo>
                  <a:pt x="58547" y="1381213"/>
                </a:lnTo>
                <a:lnTo>
                  <a:pt x="58547" y="1322692"/>
                </a:lnTo>
                <a:close/>
              </a:path>
              <a:path w="59054" h="1557655">
                <a:moveTo>
                  <a:pt x="58547" y="1234503"/>
                </a:moveTo>
                <a:lnTo>
                  <a:pt x="12" y="1234503"/>
                </a:lnTo>
                <a:lnTo>
                  <a:pt x="12" y="1293037"/>
                </a:lnTo>
                <a:lnTo>
                  <a:pt x="58547" y="1293037"/>
                </a:lnTo>
                <a:lnTo>
                  <a:pt x="58547" y="1234503"/>
                </a:lnTo>
                <a:close/>
              </a:path>
              <a:path w="59054" h="1557655">
                <a:moveTo>
                  <a:pt x="58547" y="1146327"/>
                </a:moveTo>
                <a:lnTo>
                  <a:pt x="12" y="1146327"/>
                </a:lnTo>
                <a:lnTo>
                  <a:pt x="12" y="1204861"/>
                </a:lnTo>
                <a:lnTo>
                  <a:pt x="58547" y="1204861"/>
                </a:lnTo>
                <a:lnTo>
                  <a:pt x="58547" y="1146327"/>
                </a:lnTo>
                <a:close/>
              </a:path>
              <a:path w="59054" h="1557655">
                <a:moveTo>
                  <a:pt x="58547" y="1058138"/>
                </a:moveTo>
                <a:lnTo>
                  <a:pt x="12" y="1058138"/>
                </a:lnTo>
                <a:lnTo>
                  <a:pt x="12" y="1116672"/>
                </a:lnTo>
                <a:lnTo>
                  <a:pt x="58547" y="1116672"/>
                </a:lnTo>
                <a:lnTo>
                  <a:pt x="58547" y="1058138"/>
                </a:lnTo>
                <a:close/>
              </a:path>
              <a:path w="59054" h="1557655">
                <a:moveTo>
                  <a:pt x="58547" y="969962"/>
                </a:moveTo>
                <a:lnTo>
                  <a:pt x="12" y="969962"/>
                </a:lnTo>
                <a:lnTo>
                  <a:pt x="12" y="1028496"/>
                </a:lnTo>
                <a:lnTo>
                  <a:pt x="58547" y="1028496"/>
                </a:lnTo>
                <a:lnTo>
                  <a:pt x="58547" y="969962"/>
                </a:lnTo>
                <a:close/>
              </a:path>
              <a:path w="59054" h="1557655">
                <a:moveTo>
                  <a:pt x="58547" y="881773"/>
                </a:moveTo>
                <a:lnTo>
                  <a:pt x="12" y="881773"/>
                </a:lnTo>
                <a:lnTo>
                  <a:pt x="12" y="940320"/>
                </a:lnTo>
                <a:lnTo>
                  <a:pt x="58547" y="940320"/>
                </a:lnTo>
                <a:lnTo>
                  <a:pt x="58547" y="881773"/>
                </a:lnTo>
                <a:close/>
              </a:path>
              <a:path w="59054" h="1557655">
                <a:moveTo>
                  <a:pt x="58547" y="793610"/>
                </a:moveTo>
                <a:lnTo>
                  <a:pt x="12" y="793610"/>
                </a:lnTo>
                <a:lnTo>
                  <a:pt x="12" y="852144"/>
                </a:lnTo>
                <a:lnTo>
                  <a:pt x="58547" y="852144"/>
                </a:lnTo>
                <a:lnTo>
                  <a:pt x="58547" y="793610"/>
                </a:lnTo>
                <a:close/>
              </a:path>
              <a:path w="59054" h="1557655">
                <a:moveTo>
                  <a:pt x="58547" y="705434"/>
                </a:moveTo>
                <a:lnTo>
                  <a:pt x="12" y="705434"/>
                </a:lnTo>
                <a:lnTo>
                  <a:pt x="12" y="763955"/>
                </a:lnTo>
                <a:lnTo>
                  <a:pt x="58547" y="763955"/>
                </a:lnTo>
                <a:lnTo>
                  <a:pt x="58547" y="705434"/>
                </a:lnTo>
                <a:close/>
              </a:path>
              <a:path w="59054" h="1557655">
                <a:moveTo>
                  <a:pt x="58547" y="617245"/>
                </a:moveTo>
                <a:lnTo>
                  <a:pt x="12" y="617245"/>
                </a:lnTo>
                <a:lnTo>
                  <a:pt x="12" y="675779"/>
                </a:lnTo>
                <a:lnTo>
                  <a:pt x="58547" y="675779"/>
                </a:lnTo>
                <a:lnTo>
                  <a:pt x="58547" y="617245"/>
                </a:lnTo>
                <a:close/>
              </a:path>
              <a:path w="59054" h="1557655">
                <a:moveTo>
                  <a:pt x="58547" y="529069"/>
                </a:moveTo>
                <a:lnTo>
                  <a:pt x="12" y="529069"/>
                </a:lnTo>
                <a:lnTo>
                  <a:pt x="12" y="587603"/>
                </a:lnTo>
                <a:lnTo>
                  <a:pt x="58547" y="587603"/>
                </a:lnTo>
                <a:lnTo>
                  <a:pt x="58547" y="529069"/>
                </a:lnTo>
                <a:close/>
              </a:path>
              <a:path w="59054" h="1557655">
                <a:moveTo>
                  <a:pt x="58547" y="440880"/>
                </a:moveTo>
                <a:lnTo>
                  <a:pt x="12" y="440880"/>
                </a:lnTo>
                <a:lnTo>
                  <a:pt x="12" y="499414"/>
                </a:lnTo>
                <a:lnTo>
                  <a:pt x="58547" y="499414"/>
                </a:lnTo>
                <a:lnTo>
                  <a:pt x="58547" y="440880"/>
                </a:lnTo>
                <a:close/>
              </a:path>
              <a:path w="59054" h="1557655">
                <a:moveTo>
                  <a:pt x="58547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47" y="323062"/>
                </a:lnTo>
                <a:lnTo>
                  <a:pt x="58547" y="264528"/>
                </a:lnTo>
                <a:close/>
              </a:path>
              <a:path w="59054" h="1557655">
                <a:moveTo>
                  <a:pt x="58547" y="176339"/>
                </a:moveTo>
                <a:lnTo>
                  <a:pt x="12" y="176339"/>
                </a:lnTo>
                <a:lnTo>
                  <a:pt x="12" y="234873"/>
                </a:lnTo>
                <a:lnTo>
                  <a:pt x="58547" y="234873"/>
                </a:lnTo>
                <a:lnTo>
                  <a:pt x="58547" y="176339"/>
                </a:lnTo>
                <a:close/>
              </a:path>
              <a:path w="59054" h="1557655">
                <a:moveTo>
                  <a:pt x="58547" y="88163"/>
                </a:moveTo>
                <a:lnTo>
                  <a:pt x="12" y="88163"/>
                </a:lnTo>
                <a:lnTo>
                  <a:pt x="12" y="146697"/>
                </a:lnTo>
                <a:lnTo>
                  <a:pt x="58547" y="146697"/>
                </a:lnTo>
                <a:lnTo>
                  <a:pt x="58547" y="88163"/>
                </a:lnTo>
                <a:close/>
              </a:path>
              <a:path w="59054" h="1557655">
                <a:moveTo>
                  <a:pt x="58547" y="0"/>
                </a:moveTo>
                <a:lnTo>
                  <a:pt x="12" y="0"/>
                </a:lnTo>
                <a:lnTo>
                  <a:pt x="12" y="58521"/>
                </a:lnTo>
                <a:lnTo>
                  <a:pt x="58547" y="58521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101177" y="2844710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4" h="411479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411479">
                <a:moveTo>
                  <a:pt x="58534" y="264528"/>
                </a:moveTo>
                <a:lnTo>
                  <a:pt x="0" y="264528"/>
                </a:lnTo>
                <a:lnTo>
                  <a:pt x="0" y="323049"/>
                </a:lnTo>
                <a:lnTo>
                  <a:pt x="58534" y="323049"/>
                </a:lnTo>
                <a:lnTo>
                  <a:pt x="58534" y="264528"/>
                </a:lnTo>
                <a:close/>
              </a:path>
              <a:path w="59054" h="411479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41147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411479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101177" y="3726497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23495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47"/>
                </a:lnTo>
                <a:lnTo>
                  <a:pt x="58534" y="58547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101177" y="4520107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4" h="411479">
                <a:moveTo>
                  <a:pt x="58534" y="352742"/>
                </a:moveTo>
                <a:lnTo>
                  <a:pt x="0" y="352742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42"/>
                </a:lnTo>
                <a:close/>
              </a:path>
              <a:path w="59054" h="411479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411479">
                <a:moveTo>
                  <a:pt x="58534" y="176377"/>
                </a:moveTo>
                <a:lnTo>
                  <a:pt x="0" y="176377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77"/>
                </a:lnTo>
                <a:close/>
              </a:path>
              <a:path w="59054" h="411479">
                <a:moveTo>
                  <a:pt x="58534" y="88188"/>
                </a:moveTo>
                <a:lnTo>
                  <a:pt x="0" y="88188"/>
                </a:lnTo>
                <a:lnTo>
                  <a:pt x="0" y="146735"/>
                </a:lnTo>
                <a:lnTo>
                  <a:pt x="58534" y="146735"/>
                </a:lnTo>
                <a:lnTo>
                  <a:pt x="58534" y="88188"/>
                </a:lnTo>
                <a:close/>
              </a:path>
              <a:path w="59054" h="41147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187842" y="1081112"/>
            <a:ext cx="59055" cy="1645920"/>
          </a:xfrm>
          <a:custGeom>
            <a:avLst/>
            <a:gdLst/>
            <a:ahLst/>
            <a:cxnLst/>
            <a:rect l="l" t="t" r="r" b="b"/>
            <a:pathLst>
              <a:path w="59054" h="1645920">
                <a:moveTo>
                  <a:pt x="58559" y="1587220"/>
                </a:moveTo>
                <a:lnTo>
                  <a:pt x="25" y="1587220"/>
                </a:lnTo>
                <a:lnTo>
                  <a:pt x="25" y="1645754"/>
                </a:lnTo>
                <a:lnTo>
                  <a:pt x="58559" y="1645754"/>
                </a:lnTo>
                <a:lnTo>
                  <a:pt x="58559" y="1587220"/>
                </a:lnTo>
                <a:close/>
              </a:path>
              <a:path w="59054" h="1645920">
                <a:moveTo>
                  <a:pt x="58559" y="1499057"/>
                </a:moveTo>
                <a:lnTo>
                  <a:pt x="25" y="1499057"/>
                </a:lnTo>
                <a:lnTo>
                  <a:pt x="25" y="1557591"/>
                </a:lnTo>
                <a:lnTo>
                  <a:pt x="58559" y="1557591"/>
                </a:lnTo>
                <a:lnTo>
                  <a:pt x="58559" y="1499057"/>
                </a:lnTo>
                <a:close/>
              </a:path>
              <a:path w="59054" h="1645920">
                <a:moveTo>
                  <a:pt x="58559" y="1410881"/>
                </a:moveTo>
                <a:lnTo>
                  <a:pt x="25" y="1410881"/>
                </a:lnTo>
                <a:lnTo>
                  <a:pt x="25" y="1469402"/>
                </a:lnTo>
                <a:lnTo>
                  <a:pt x="58559" y="1469402"/>
                </a:lnTo>
                <a:lnTo>
                  <a:pt x="58559" y="1410881"/>
                </a:lnTo>
                <a:close/>
              </a:path>
              <a:path w="59054" h="1645920">
                <a:moveTo>
                  <a:pt x="58559" y="1322692"/>
                </a:moveTo>
                <a:lnTo>
                  <a:pt x="25" y="1322692"/>
                </a:lnTo>
                <a:lnTo>
                  <a:pt x="25" y="1381226"/>
                </a:lnTo>
                <a:lnTo>
                  <a:pt x="58559" y="1381226"/>
                </a:lnTo>
                <a:lnTo>
                  <a:pt x="58559" y="1322692"/>
                </a:lnTo>
                <a:close/>
              </a:path>
              <a:path w="59054" h="1645920">
                <a:moveTo>
                  <a:pt x="58559" y="1234516"/>
                </a:moveTo>
                <a:lnTo>
                  <a:pt x="25" y="1234516"/>
                </a:lnTo>
                <a:lnTo>
                  <a:pt x="25" y="1293050"/>
                </a:lnTo>
                <a:lnTo>
                  <a:pt x="58559" y="1293050"/>
                </a:lnTo>
                <a:lnTo>
                  <a:pt x="58559" y="1234516"/>
                </a:lnTo>
                <a:close/>
              </a:path>
              <a:path w="59054" h="1645920">
                <a:moveTo>
                  <a:pt x="58559" y="1146327"/>
                </a:moveTo>
                <a:lnTo>
                  <a:pt x="25" y="1146327"/>
                </a:lnTo>
                <a:lnTo>
                  <a:pt x="25" y="1204861"/>
                </a:lnTo>
                <a:lnTo>
                  <a:pt x="58559" y="1204861"/>
                </a:lnTo>
                <a:lnTo>
                  <a:pt x="58559" y="1146327"/>
                </a:lnTo>
                <a:close/>
              </a:path>
              <a:path w="59054" h="1645920">
                <a:moveTo>
                  <a:pt x="58559" y="1058151"/>
                </a:moveTo>
                <a:lnTo>
                  <a:pt x="25" y="1058151"/>
                </a:lnTo>
                <a:lnTo>
                  <a:pt x="25" y="1116685"/>
                </a:lnTo>
                <a:lnTo>
                  <a:pt x="58559" y="1116685"/>
                </a:lnTo>
                <a:lnTo>
                  <a:pt x="58559" y="1058151"/>
                </a:lnTo>
                <a:close/>
              </a:path>
              <a:path w="59054" h="1645920">
                <a:moveTo>
                  <a:pt x="58559" y="969962"/>
                </a:moveTo>
                <a:lnTo>
                  <a:pt x="25" y="969962"/>
                </a:lnTo>
                <a:lnTo>
                  <a:pt x="25" y="1028509"/>
                </a:lnTo>
                <a:lnTo>
                  <a:pt x="58559" y="1028509"/>
                </a:lnTo>
                <a:lnTo>
                  <a:pt x="58559" y="969962"/>
                </a:lnTo>
                <a:close/>
              </a:path>
              <a:path w="59054" h="1645920">
                <a:moveTo>
                  <a:pt x="58559" y="881799"/>
                </a:moveTo>
                <a:lnTo>
                  <a:pt x="25" y="881799"/>
                </a:lnTo>
                <a:lnTo>
                  <a:pt x="25" y="940333"/>
                </a:lnTo>
                <a:lnTo>
                  <a:pt x="58559" y="940333"/>
                </a:lnTo>
                <a:lnTo>
                  <a:pt x="58559" y="881799"/>
                </a:lnTo>
                <a:close/>
              </a:path>
              <a:path w="59054" h="1645920">
                <a:moveTo>
                  <a:pt x="58559" y="793623"/>
                </a:moveTo>
                <a:lnTo>
                  <a:pt x="25" y="793623"/>
                </a:lnTo>
                <a:lnTo>
                  <a:pt x="25" y="852144"/>
                </a:lnTo>
                <a:lnTo>
                  <a:pt x="58559" y="852144"/>
                </a:lnTo>
                <a:lnTo>
                  <a:pt x="58559" y="793623"/>
                </a:lnTo>
                <a:close/>
              </a:path>
              <a:path w="59054" h="1645920">
                <a:moveTo>
                  <a:pt x="58559" y="705434"/>
                </a:moveTo>
                <a:lnTo>
                  <a:pt x="25" y="705434"/>
                </a:lnTo>
                <a:lnTo>
                  <a:pt x="25" y="763968"/>
                </a:lnTo>
                <a:lnTo>
                  <a:pt x="58559" y="763968"/>
                </a:lnTo>
                <a:lnTo>
                  <a:pt x="58559" y="705434"/>
                </a:lnTo>
                <a:close/>
              </a:path>
              <a:path w="59054" h="1645920">
                <a:moveTo>
                  <a:pt x="58559" y="617258"/>
                </a:moveTo>
                <a:lnTo>
                  <a:pt x="25" y="617258"/>
                </a:lnTo>
                <a:lnTo>
                  <a:pt x="25" y="675792"/>
                </a:lnTo>
                <a:lnTo>
                  <a:pt x="58559" y="675792"/>
                </a:lnTo>
                <a:lnTo>
                  <a:pt x="58559" y="617258"/>
                </a:lnTo>
                <a:close/>
              </a:path>
              <a:path w="59054" h="1645920">
                <a:moveTo>
                  <a:pt x="58559" y="529069"/>
                </a:moveTo>
                <a:lnTo>
                  <a:pt x="25" y="529069"/>
                </a:lnTo>
                <a:lnTo>
                  <a:pt x="25" y="587603"/>
                </a:lnTo>
                <a:lnTo>
                  <a:pt x="58559" y="587603"/>
                </a:lnTo>
                <a:lnTo>
                  <a:pt x="58559" y="529069"/>
                </a:lnTo>
                <a:close/>
              </a:path>
              <a:path w="59054" h="1645920">
                <a:moveTo>
                  <a:pt x="58559" y="440880"/>
                </a:moveTo>
                <a:lnTo>
                  <a:pt x="25" y="440880"/>
                </a:lnTo>
                <a:lnTo>
                  <a:pt x="25" y="499427"/>
                </a:lnTo>
                <a:lnTo>
                  <a:pt x="58559" y="499427"/>
                </a:lnTo>
                <a:lnTo>
                  <a:pt x="58559" y="440880"/>
                </a:lnTo>
                <a:close/>
              </a:path>
              <a:path w="59054" h="1645920">
                <a:moveTo>
                  <a:pt x="58559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59" y="411251"/>
                </a:lnTo>
                <a:lnTo>
                  <a:pt x="58559" y="352717"/>
                </a:lnTo>
                <a:close/>
              </a:path>
              <a:path w="59054" h="1645920">
                <a:moveTo>
                  <a:pt x="58559" y="264528"/>
                </a:moveTo>
                <a:lnTo>
                  <a:pt x="25" y="264528"/>
                </a:lnTo>
                <a:lnTo>
                  <a:pt x="25" y="323062"/>
                </a:lnTo>
                <a:lnTo>
                  <a:pt x="58559" y="323062"/>
                </a:lnTo>
                <a:lnTo>
                  <a:pt x="58559" y="264528"/>
                </a:lnTo>
                <a:close/>
              </a:path>
              <a:path w="59054" h="1645920">
                <a:moveTo>
                  <a:pt x="58559" y="176352"/>
                </a:moveTo>
                <a:lnTo>
                  <a:pt x="25" y="176352"/>
                </a:lnTo>
                <a:lnTo>
                  <a:pt x="25" y="234886"/>
                </a:lnTo>
                <a:lnTo>
                  <a:pt x="58559" y="234886"/>
                </a:lnTo>
                <a:lnTo>
                  <a:pt x="58559" y="176352"/>
                </a:lnTo>
                <a:close/>
              </a:path>
              <a:path w="59054" h="1645920">
                <a:moveTo>
                  <a:pt x="58559" y="88188"/>
                </a:moveTo>
                <a:lnTo>
                  <a:pt x="25" y="88188"/>
                </a:lnTo>
                <a:lnTo>
                  <a:pt x="25" y="146710"/>
                </a:lnTo>
                <a:lnTo>
                  <a:pt x="58559" y="146710"/>
                </a:lnTo>
                <a:lnTo>
                  <a:pt x="58559" y="88188"/>
                </a:lnTo>
                <a:close/>
              </a:path>
              <a:path w="59054" h="1645920">
                <a:moveTo>
                  <a:pt x="58559" y="0"/>
                </a:moveTo>
                <a:lnTo>
                  <a:pt x="25" y="0"/>
                </a:lnTo>
                <a:lnTo>
                  <a:pt x="25" y="58534"/>
                </a:lnTo>
                <a:lnTo>
                  <a:pt x="58559" y="58534"/>
                </a:lnTo>
                <a:lnTo>
                  <a:pt x="58559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187867" y="30210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187868" y="3197427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187867" y="355014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187867" y="372649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47"/>
                </a:lnTo>
                <a:lnTo>
                  <a:pt x="58534" y="58547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87867" y="399103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187867" y="416739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187868" y="4431944"/>
            <a:ext cx="59055" cy="499745"/>
          </a:xfrm>
          <a:custGeom>
            <a:avLst/>
            <a:gdLst/>
            <a:ahLst/>
            <a:cxnLst/>
            <a:rect l="l" t="t" r="r" b="b"/>
            <a:pathLst>
              <a:path w="59054" h="499745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499745">
                <a:moveTo>
                  <a:pt x="58534" y="352704"/>
                </a:moveTo>
                <a:lnTo>
                  <a:pt x="0" y="352704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04"/>
                </a:lnTo>
                <a:close/>
              </a:path>
              <a:path w="59054" h="499745">
                <a:moveTo>
                  <a:pt x="58534" y="264541"/>
                </a:moveTo>
                <a:lnTo>
                  <a:pt x="0" y="264541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41"/>
                </a:lnTo>
                <a:close/>
              </a:path>
              <a:path w="59054" h="499745">
                <a:moveTo>
                  <a:pt x="58534" y="176352"/>
                </a:moveTo>
                <a:lnTo>
                  <a:pt x="0" y="176352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52"/>
                </a:lnTo>
                <a:close/>
              </a:path>
              <a:path w="59054" h="499745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4" h="499745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274532" y="1081112"/>
            <a:ext cx="59055" cy="1822450"/>
          </a:xfrm>
          <a:custGeom>
            <a:avLst/>
            <a:gdLst/>
            <a:ahLst/>
            <a:cxnLst/>
            <a:rect l="l" t="t" r="r" b="b"/>
            <a:pathLst>
              <a:path w="59054" h="1822450">
                <a:moveTo>
                  <a:pt x="58547" y="1763598"/>
                </a:moveTo>
                <a:lnTo>
                  <a:pt x="12" y="1763598"/>
                </a:lnTo>
                <a:lnTo>
                  <a:pt x="12" y="1822119"/>
                </a:lnTo>
                <a:lnTo>
                  <a:pt x="58547" y="1822119"/>
                </a:lnTo>
                <a:lnTo>
                  <a:pt x="58547" y="1763598"/>
                </a:lnTo>
                <a:close/>
              </a:path>
              <a:path w="59054" h="1822450">
                <a:moveTo>
                  <a:pt x="58547" y="1675409"/>
                </a:moveTo>
                <a:lnTo>
                  <a:pt x="12" y="1675409"/>
                </a:lnTo>
                <a:lnTo>
                  <a:pt x="12" y="1733943"/>
                </a:lnTo>
                <a:lnTo>
                  <a:pt x="58547" y="1733943"/>
                </a:lnTo>
                <a:lnTo>
                  <a:pt x="58547" y="1675409"/>
                </a:lnTo>
                <a:close/>
              </a:path>
              <a:path w="59054" h="1822450">
                <a:moveTo>
                  <a:pt x="58547" y="1587220"/>
                </a:moveTo>
                <a:lnTo>
                  <a:pt x="12" y="1587220"/>
                </a:lnTo>
                <a:lnTo>
                  <a:pt x="12" y="1645754"/>
                </a:lnTo>
                <a:lnTo>
                  <a:pt x="58547" y="1645754"/>
                </a:lnTo>
                <a:lnTo>
                  <a:pt x="58547" y="1587220"/>
                </a:lnTo>
                <a:close/>
              </a:path>
              <a:path w="59054" h="1822450">
                <a:moveTo>
                  <a:pt x="58547" y="1499057"/>
                </a:moveTo>
                <a:lnTo>
                  <a:pt x="12" y="1499057"/>
                </a:lnTo>
                <a:lnTo>
                  <a:pt x="12" y="1557591"/>
                </a:lnTo>
                <a:lnTo>
                  <a:pt x="58547" y="1557591"/>
                </a:lnTo>
                <a:lnTo>
                  <a:pt x="58547" y="1499057"/>
                </a:lnTo>
                <a:close/>
              </a:path>
              <a:path w="59054" h="1822450">
                <a:moveTo>
                  <a:pt x="58547" y="1410881"/>
                </a:moveTo>
                <a:lnTo>
                  <a:pt x="12" y="1410881"/>
                </a:lnTo>
                <a:lnTo>
                  <a:pt x="12" y="1469402"/>
                </a:lnTo>
                <a:lnTo>
                  <a:pt x="58547" y="1469402"/>
                </a:lnTo>
                <a:lnTo>
                  <a:pt x="58547" y="1410881"/>
                </a:lnTo>
                <a:close/>
              </a:path>
              <a:path w="59054" h="1822450">
                <a:moveTo>
                  <a:pt x="58547" y="1322692"/>
                </a:moveTo>
                <a:lnTo>
                  <a:pt x="12" y="1322692"/>
                </a:lnTo>
                <a:lnTo>
                  <a:pt x="12" y="1381226"/>
                </a:lnTo>
                <a:lnTo>
                  <a:pt x="58547" y="1381226"/>
                </a:lnTo>
                <a:lnTo>
                  <a:pt x="58547" y="1322692"/>
                </a:lnTo>
                <a:close/>
              </a:path>
              <a:path w="59054" h="1822450">
                <a:moveTo>
                  <a:pt x="58547" y="1234516"/>
                </a:moveTo>
                <a:lnTo>
                  <a:pt x="12" y="1234516"/>
                </a:lnTo>
                <a:lnTo>
                  <a:pt x="12" y="1293050"/>
                </a:lnTo>
                <a:lnTo>
                  <a:pt x="58547" y="1293050"/>
                </a:lnTo>
                <a:lnTo>
                  <a:pt x="58547" y="1234516"/>
                </a:lnTo>
                <a:close/>
              </a:path>
              <a:path w="59054" h="1822450">
                <a:moveTo>
                  <a:pt x="58547" y="1146327"/>
                </a:moveTo>
                <a:lnTo>
                  <a:pt x="12" y="1146327"/>
                </a:lnTo>
                <a:lnTo>
                  <a:pt x="12" y="1204861"/>
                </a:lnTo>
                <a:lnTo>
                  <a:pt x="58547" y="1204861"/>
                </a:lnTo>
                <a:lnTo>
                  <a:pt x="58547" y="1146327"/>
                </a:lnTo>
                <a:close/>
              </a:path>
              <a:path w="59054" h="1822450">
                <a:moveTo>
                  <a:pt x="58547" y="1058151"/>
                </a:moveTo>
                <a:lnTo>
                  <a:pt x="12" y="1058151"/>
                </a:lnTo>
                <a:lnTo>
                  <a:pt x="12" y="1116685"/>
                </a:lnTo>
                <a:lnTo>
                  <a:pt x="58547" y="1116685"/>
                </a:lnTo>
                <a:lnTo>
                  <a:pt x="58547" y="1058151"/>
                </a:lnTo>
                <a:close/>
              </a:path>
              <a:path w="59054" h="1822450">
                <a:moveTo>
                  <a:pt x="58547" y="969962"/>
                </a:moveTo>
                <a:lnTo>
                  <a:pt x="12" y="969962"/>
                </a:lnTo>
                <a:lnTo>
                  <a:pt x="12" y="1028509"/>
                </a:lnTo>
                <a:lnTo>
                  <a:pt x="58547" y="1028509"/>
                </a:lnTo>
                <a:lnTo>
                  <a:pt x="58547" y="969962"/>
                </a:lnTo>
                <a:close/>
              </a:path>
              <a:path w="59054" h="1822450">
                <a:moveTo>
                  <a:pt x="58547" y="881799"/>
                </a:moveTo>
                <a:lnTo>
                  <a:pt x="12" y="881799"/>
                </a:lnTo>
                <a:lnTo>
                  <a:pt x="12" y="940333"/>
                </a:lnTo>
                <a:lnTo>
                  <a:pt x="58547" y="940333"/>
                </a:lnTo>
                <a:lnTo>
                  <a:pt x="58547" y="881799"/>
                </a:lnTo>
                <a:close/>
              </a:path>
              <a:path w="59054" h="1822450">
                <a:moveTo>
                  <a:pt x="58547" y="793623"/>
                </a:moveTo>
                <a:lnTo>
                  <a:pt x="12" y="793623"/>
                </a:lnTo>
                <a:lnTo>
                  <a:pt x="12" y="852144"/>
                </a:lnTo>
                <a:lnTo>
                  <a:pt x="58547" y="852144"/>
                </a:lnTo>
                <a:lnTo>
                  <a:pt x="58547" y="793623"/>
                </a:lnTo>
                <a:close/>
              </a:path>
              <a:path w="59054" h="1822450">
                <a:moveTo>
                  <a:pt x="58547" y="705434"/>
                </a:moveTo>
                <a:lnTo>
                  <a:pt x="12" y="705434"/>
                </a:lnTo>
                <a:lnTo>
                  <a:pt x="12" y="763968"/>
                </a:lnTo>
                <a:lnTo>
                  <a:pt x="58547" y="763968"/>
                </a:lnTo>
                <a:lnTo>
                  <a:pt x="58547" y="705434"/>
                </a:lnTo>
                <a:close/>
              </a:path>
              <a:path w="59054" h="1822450">
                <a:moveTo>
                  <a:pt x="58547" y="617258"/>
                </a:moveTo>
                <a:lnTo>
                  <a:pt x="12" y="617258"/>
                </a:lnTo>
                <a:lnTo>
                  <a:pt x="12" y="675792"/>
                </a:lnTo>
                <a:lnTo>
                  <a:pt x="58547" y="675792"/>
                </a:lnTo>
                <a:lnTo>
                  <a:pt x="58547" y="617258"/>
                </a:lnTo>
                <a:close/>
              </a:path>
              <a:path w="59054" h="1822450">
                <a:moveTo>
                  <a:pt x="58547" y="529069"/>
                </a:moveTo>
                <a:lnTo>
                  <a:pt x="12" y="529069"/>
                </a:lnTo>
                <a:lnTo>
                  <a:pt x="12" y="587603"/>
                </a:lnTo>
                <a:lnTo>
                  <a:pt x="58547" y="587603"/>
                </a:lnTo>
                <a:lnTo>
                  <a:pt x="58547" y="529069"/>
                </a:lnTo>
                <a:close/>
              </a:path>
              <a:path w="59054" h="1822450">
                <a:moveTo>
                  <a:pt x="58547" y="440880"/>
                </a:moveTo>
                <a:lnTo>
                  <a:pt x="12" y="440880"/>
                </a:lnTo>
                <a:lnTo>
                  <a:pt x="12" y="499427"/>
                </a:lnTo>
                <a:lnTo>
                  <a:pt x="58547" y="499427"/>
                </a:lnTo>
                <a:lnTo>
                  <a:pt x="58547" y="440880"/>
                </a:lnTo>
                <a:close/>
              </a:path>
              <a:path w="59054" h="1822450">
                <a:moveTo>
                  <a:pt x="58547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47" y="411251"/>
                </a:lnTo>
                <a:lnTo>
                  <a:pt x="58547" y="352717"/>
                </a:lnTo>
                <a:close/>
              </a:path>
              <a:path w="59054" h="1822450">
                <a:moveTo>
                  <a:pt x="58547" y="264528"/>
                </a:moveTo>
                <a:lnTo>
                  <a:pt x="12" y="264528"/>
                </a:lnTo>
                <a:lnTo>
                  <a:pt x="12" y="323062"/>
                </a:lnTo>
                <a:lnTo>
                  <a:pt x="58547" y="323062"/>
                </a:lnTo>
                <a:lnTo>
                  <a:pt x="58547" y="264528"/>
                </a:lnTo>
                <a:close/>
              </a:path>
              <a:path w="59054" h="1822450">
                <a:moveTo>
                  <a:pt x="58547" y="176352"/>
                </a:moveTo>
                <a:lnTo>
                  <a:pt x="12" y="176352"/>
                </a:lnTo>
                <a:lnTo>
                  <a:pt x="12" y="234886"/>
                </a:lnTo>
                <a:lnTo>
                  <a:pt x="58547" y="234886"/>
                </a:lnTo>
                <a:lnTo>
                  <a:pt x="58547" y="176352"/>
                </a:lnTo>
                <a:close/>
              </a:path>
              <a:path w="59054" h="1822450">
                <a:moveTo>
                  <a:pt x="58547" y="88188"/>
                </a:moveTo>
                <a:lnTo>
                  <a:pt x="12" y="88188"/>
                </a:lnTo>
                <a:lnTo>
                  <a:pt x="12" y="146710"/>
                </a:lnTo>
                <a:lnTo>
                  <a:pt x="58547" y="146710"/>
                </a:lnTo>
                <a:lnTo>
                  <a:pt x="58547" y="88188"/>
                </a:lnTo>
                <a:close/>
              </a:path>
              <a:path w="59054" h="1822450">
                <a:moveTo>
                  <a:pt x="58547" y="0"/>
                </a:moveTo>
                <a:lnTo>
                  <a:pt x="12" y="0"/>
                </a:lnTo>
                <a:lnTo>
                  <a:pt x="12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274545" y="3461956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4">
                <a:moveTo>
                  <a:pt x="58534" y="264541"/>
                </a:moveTo>
                <a:lnTo>
                  <a:pt x="0" y="264541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41"/>
                </a:lnTo>
                <a:close/>
              </a:path>
              <a:path w="59054" h="323214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323214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32321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274545" y="3902849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274545" y="416739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274545" y="4343755"/>
            <a:ext cx="59055" cy="499745"/>
          </a:xfrm>
          <a:custGeom>
            <a:avLst/>
            <a:gdLst/>
            <a:ahLst/>
            <a:cxnLst/>
            <a:rect l="l" t="t" r="r" b="b"/>
            <a:pathLst>
              <a:path w="59054" h="499745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499745">
                <a:moveTo>
                  <a:pt x="58534" y="352729"/>
                </a:moveTo>
                <a:lnTo>
                  <a:pt x="0" y="352729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29"/>
                </a:lnTo>
                <a:close/>
              </a:path>
              <a:path w="59054" h="499745">
                <a:moveTo>
                  <a:pt x="58534" y="264541"/>
                </a:moveTo>
                <a:lnTo>
                  <a:pt x="0" y="264541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41"/>
                </a:lnTo>
                <a:close/>
              </a:path>
              <a:path w="59054" h="499745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499745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49974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361210" y="1169301"/>
            <a:ext cx="59055" cy="676275"/>
          </a:xfrm>
          <a:custGeom>
            <a:avLst/>
            <a:gdLst/>
            <a:ahLst/>
            <a:cxnLst/>
            <a:rect l="l" t="t" r="r" b="b"/>
            <a:pathLst>
              <a:path w="59054" h="676275">
                <a:moveTo>
                  <a:pt x="58534" y="352691"/>
                </a:moveTo>
                <a:lnTo>
                  <a:pt x="12" y="352691"/>
                </a:lnTo>
                <a:lnTo>
                  <a:pt x="12" y="411238"/>
                </a:lnTo>
                <a:lnTo>
                  <a:pt x="58534" y="411238"/>
                </a:lnTo>
                <a:lnTo>
                  <a:pt x="58534" y="352691"/>
                </a:lnTo>
                <a:close/>
              </a:path>
              <a:path w="59054" h="676275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676275">
                <a:moveTo>
                  <a:pt x="58547" y="617245"/>
                </a:moveTo>
                <a:lnTo>
                  <a:pt x="12" y="617245"/>
                </a:lnTo>
                <a:lnTo>
                  <a:pt x="12" y="675779"/>
                </a:lnTo>
                <a:lnTo>
                  <a:pt x="58547" y="675779"/>
                </a:lnTo>
                <a:lnTo>
                  <a:pt x="58547" y="617245"/>
                </a:lnTo>
                <a:close/>
              </a:path>
              <a:path w="59054" h="676275">
                <a:moveTo>
                  <a:pt x="58547" y="529069"/>
                </a:moveTo>
                <a:lnTo>
                  <a:pt x="12" y="529069"/>
                </a:lnTo>
                <a:lnTo>
                  <a:pt x="12" y="587603"/>
                </a:lnTo>
                <a:lnTo>
                  <a:pt x="58547" y="587603"/>
                </a:lnTo>
                <a:lnTo>
                  <a:pt x="58547" y="529069"/>
                </a:lnTo>
                <a:close/>
              </a:path>
              <a:path w="59054" h="676275">
                <a:moveTo>
                  <a:pt x="58547" y="440880"/>
                </a:moveTo>
                <a:lnTo>
                  <a:pt x="12" y="440880"/>
                </a:lnTo>
                <a:lnTo>
                  <a:pt x="12" y="499414"/>
                </a:lnTo>
                <a:lnTo>
                  <a:pt x="58547" y="499414"/>
                </a:lnTo>
                <a:lnTo>
                  <a:pt x="58547" y="440880"/>
                </a:lnTo>
                <a:close/>
              </a:path>
              <a:path w="59054" h="676275">
                <a:moveTo>
                  <a:pt x="58547" y="176339"/>
                </a:moveTo>
                <a:lnTo>
                  <a:pt x="12" y="176339"/>
                </a:lnTo>
                <a:lnTo>
                  <a:pt x="12" y="234873"/>
                </a:lnTo>
                <a:lnTo>
                  <a:pt x="58547" y="234873"/>
                </a:lnTo>
                <a:lnTo>
                  <a:pt x="58547" y="176339"/>
                </a:lnTo>
                <a:close/>
              </a:path>
              <a:path w="59054" h="676275">
                <a:moveTo>
                  <a:pt x="58547" y="88163"/>
                </a:moveTo>
                <a:lnTo>
                  <a:pt x="12" y="88163"/>
                </a:lnTo>
                <a:lnTo>
                  <a:pt x="12" y="146697"/>
                </a:lnTo>
                <a:lnTo>
                  <a:pt x="58547" y="146697"/>
                </a:lnTo>
                <a:lnTo>
                  <a:pt x="58547" y="88163"/>
                </a:lnTo>
                <a:close/>
              </a:path>
              <a:path w="59054" h="676275">
                <a:moveTo>
                  <a:pt x="58547" y="0"/>
                </a:moveTo>
                <a:lnTo>
                  <a:pt x="12" y="0"/>
                </a:lnTo>
                <a:lnTo>
                  <a:pt x="12" y="58521"/>
                </a:lnTo>
                <a:lnTo>
                  <a:pt x="58547" y="58521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361222" y="2139263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4" h="411480">
                <a:moveTo>
                  <a:pt x="58534" y="352729"/>
                </a:moveTo>
                <a:lnTo>
                  <a:pt x="0" y="352729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29"/>
                </a:lnTo>
                <a:close/>
              </a:path>
              <a:path w="59054" h="411480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41148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41148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41148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361222" y="275652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361222" y="2932886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361222" y="363830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361222" y="390284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361222" y="4255579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4" h="58801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588010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588010">
                <a:moveTo>
                  <a:pt x="58534" y="352717"/>
                </a:moveTo>
                <a:lnTo>
                  <a:pt x="0" y="352717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17"/>
                </a:lnTo>
                <a:close/>
              </a:path>
              <a:path w="59054" h="58801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588010">
                <a:moveTo>
                  <a:pt x="58534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64"/>
                </a:lnTo>
                <a:close/>
              </a:path>
              <a:path w="59054" h="58801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58801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447900" y="1081112"/>
            <a:ext cx="59055" cy="764540"/>
          </a:xfrm>
          <a:custGeom>
            <a:avLst/>
            <a:gdLst/>
            <a:ahLst/>
            <a:cxnLst/>
            <a:rect l="l" t="t" r="r" b="b"/>
            <a:pathLst>
              <a:path w="59054" h="764539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764539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764539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764539">
                <a:moveTo>
                  <a:pt x="58534" y="440880"/>
                </a:moveTo>
                <a:lnTo>
                  <a:pt x="0" y="440880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80"/>
                </a:lnTo>
                <a:close/>
              </a:path>
              <a:path w="59054" h="764539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764539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764539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764539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76453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447900" y="2139263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23495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447900" y="2844710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447900" y="3814686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447900" y="4255579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4" h="58801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588010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588010">
                <a:moveTo>
                  <a:pt x="58534" y="352717"/>
                </a:moveTo>
                <a:lnTo>
                  <a:pt x="0" y="352717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17"/>
                </a:lnTo>
                <a:close/>
              </a:path>
              <a:path w="59054" h="58801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588010">
                <a:moveTo>
                  <a:pt x="58534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64"/>
                </a:lnTo>
                <a:close/>
              </a:path>
              <a:path w="59054" h="58801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58801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534578" y="1081112"/>
            <a:ext cx="59055" cy="676275"/>
          </a:xfrm>
          <a:custGeom>
            <a:avLst/>
            <a:gdLst/>
            <a:ahLst/>
            <a:cxnLst/>
            <a:rect l="l" t="t" r="r" b="b"/>
            <a:pathLst>
              <a:path w="59054" h="676275">
                <a:moveTo>
                  <a:pt x="58521" y="440880"/>
                </a:moveTo>
                <a:lnTo>
                  <a:pt x="12" y="440880"/>
                </a:lnTo>
                <a:lnTo>
                  <a:pt x="12" y="499427"/>
                </a:lnTo>
                <a:lnTo>
                  <a:pt x="58521" y="499427"/>
                </a:lnTo>
                <a:lnTo>
                  <a:pt x="58521" y="440880"/>
                </a:lnTo>
                <a:close/>
              </a:path>
              <a:path w="59054" h="676275">
                <a:moveTo>
                  <a:pt x="58547" y="617258"/>
                </a:moveTo>
                <a:lnTo>
                  <a:pt x="12" y="617258"/>
                </a:lnTo>
                <a:lnTo>
                  <a:pt x="12" y="675792"/>
                </a:lnTo>
                <a:lnTo>
                  <a:pt x="58547" y="675792"/>
                </a:lnTo>
                <a:lnTo>
                  <a:pt x="58547" y="617258"/>
                </a:lnTo>
                <a:close/>
              </a:path>
              <a:path w="59054" h="676275">
                <a:moveTo>
                  <a:pt x="58547" y="529069"/>
                </a:moveTo>
                <a:lnTo>
                  <a:pt x="12" y="529069"/>
                </a:lnTo>
                <a:lnTo>
                  <a:pt x="12" y="587603"/>
                </a:lnTo>
                <a:lnTo>
                  <a:pt x="58547" y="587603"/>
                </a:lnTo>
                <a:lnTo>
                  <a:pt x="58547" y="529069"/>
                </a:lnTo>
                <a:close/>
              </a:path>
              <a:path w="59054" h="676275">
                <a:moveTo>
                  <a:pt x="58547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47" y="411251"/>
                </a:lnTo>
                <a:lnTo>
                  <a:pt x="58547" y="352717"/>
                </a:lnTo>
                <a:close/>
              </a:path>
              <a:path w="59054" h="676275">
                <a:moveTo>
                  <a:pt x="58547" y="264528"/>
                </a:moveTo>
                <a:lnTo>
                  <a:pt x="12" y="264528"/>
                </a:lnTo>
                <a:lnTo>
                  <a:pt x="12" y="323062"/>
                </a:lnTo>
                <a:lnTo>
                  <a:pt x="58547" y="323062"/>
                </a:lnTo>
                <a:lnTo>
                  <a:pt x="58547" y="264528"/>
                </a:lnTo>
                <a:close/>
              </a:path>
              <a:path w="59054" h="676275">
                <a:moveTo>
                  <a:pt x="58547" y="176352"/>
                </a:moveTo>
                <a:lnTo>
                  <a:pt x="12" y="176352"/>
                </a:lnTo>
                <a:lnTo>
                  <a:pt x="12" y="234886"/>
                </a:lnTo>
                <a:lnTo>
                  <a:pt x="58547" y="234886"/>
                </a:lnTo>
                <a:lnTo>
                  <a:pt x="58547" y="176352"/>
                </a:lnTo>
                <a:close/>
              </a:path>
              <a:path w="59054" h="676275">
                <a:moveTo>
                  <a:pt x="58547" y="88188"/>
                </a:moveTo>
                <a:lnTo>
                  <a:pt x="12" y="88188"/>
                </a:lnTo>
                <a:lnTo>
                  <a:pt x="12" y="146710"/>
                </a:lnTo>
                <a:lnTo>
                  <a:pt x="58547" y="146710"/>
                </a:lnTo>
                <a:lnTo>
                  <a:pt x="58547" y="88188"/>
                </a:lnTo>
                <a:close/>
              </a:path>
              <a:path w="59054" h="676275">
                <a:moveTo>
                  <a:pt x="58547" y="0"/>
                </a:moveTo>
                <a:lnTo>
                  <a:pt x="12" y="0"/>
                </a:lnTo>
                <a:lnTo>
                  <a:pt x="12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34590" y="2227440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534590" y="2668333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77"/>
                </a:moveTo>
                <a:lnTo>
                  <a:pt x="0" y="176377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77"/>
                </a:lnTo>
                <a:close/>
              </a:path>
              <a:path w="59054" h="23495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534590" y="3902849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534590" y="4255579"/>
            <a:ext cx="59055" cy="764540"/>
          </a:xfrm>
          <a:custGeom>
            <a:avLst/>
            <a:gdLst/>
            <a:ahLst/>
            <a:cxnLst/>
            <a:rect l="l" t="t" r="r" b="b"/>
            <a:pathLst>
              <a:path w="59054" h="764539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764539">
                <a:moveTo>
                  <a:pt x="58534" y="617270"/>
                </a:moveTo>
                <a:lnTo>
                  <a:pt x="0" y="617270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70"/>
                </a:lnTo>
                <a:close/>
              </a:path>
              <a:path w="59054" h="764539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764539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764539">
                <a:moveTo>
                  <a:pt x="58534" y="352717"/>
                </a:moveTo>
                <a:lnTo>
                  <a:pt x="0" y="352717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17"/>
                </a:lnTo>
                <a:close/>
              </a:path>
              <a:path w="59054" h="764539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764539">
                <a:moveTo>
                  <a:pt x="58534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64"/>
                </a:lnTo>
                <a:close/>
              </a:path>
              <a:path w="59054" h="76453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76453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621255" y="992936"/>
            <a:ext cx="59055" cy="676275"/>
          </a:xfrm>
          <a:custGeom>
            <a:avLst/>
            <a:gdLst/>
            <a:ahLst/>
            <a:cxnLst/>
            <a:rect l="l" t="t" r="r" b="b"/>
            <a:pathLst>
              <a:path w="59054" h="676275">
                <a:moveTo>
                  <a:pt x="58547" y="617245"/>
                </a:moveTo>
                <a:lnTo>
                  <a:pt x="12" y="617245"/>
                </a:lnTo>
                <a:lnTo>
                  <a:pt x="12" y="675779"/>
                </a:lnTo>
                <a:lnTo>
                  <a:pt x="58547" y="675779"/>
                </a:lnTo>
                <a:lnTo>
                  <a:pt x="58547" y="617245"/>
                </a:lnTo>
                <a:close/>
              </a:path>
              <a:path w="59054" h="676275">
                <a:moveTo>
                  <a:pt x="58547" y="529056"/>
                </a:moveTo>
                <a:lnTo>
                  <a:pt x="12" y="529056"/>
                </a:lnTo>
                <a:lnTo>
                  <a:pt x="12" y="587603"/>
                </a:lnTo>
                <a:lnTo>
                  <a:pt x="58547" y="587603"/>
                </a:lnTo>
                <a:lnTo>
                  <a:pt x="58547" y="529056"/>
                </a:lnTo>
                <a:close/>
              </a:path>
              <a:path w="59054" h="676275">
                <a:moveTo>
                  <a:pt x="58547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47" y="499427"/>
                </a:lnTo>
                <a:lnTo>
                  <a:pt x="58547" y="440893"/>
                </a:lnTo>
                <a:close/>
              </a:path>
              <a:path w="59054" h="676275">
                <a:moveTo>
                  <a:pt x="58547" y="352704"/>
                </a:moveTo>
                <a:lnTo>
                  <a:pt x="12" y="352704"/>
                </a:lnTo>
                <a:lnTo>
                  <a:pt x="12" y="411238"/>
                </a:lnTo>
                <a:lnTo>
                  <a:pt x="58547" y="411238"/>
                </a:lnTo>
                <a:lnTo>
                  <a:pt x="58547" y="352704"/>
                </a:lnTo>
                <a:close/>
              </a:path>
              <a:path w="59054" h="676275">
                <a:moveTo>
                  <a:pt x="58547" y="264528"/>
                </a:moveTo>
                <a:lnTo>
                  <a:pt x="12" y="264528"/>
                </a:lnTo>
                <a:lnTo>
                  <a:pt x="12" y="323062"/>
                </a:lnTo>
                <a:lnTo>
                  <a:pt x="58547" y="323062"/>
                </a:lnTo>
                <a:lnTo>
                  <a:pt x="58547" y="264528"/>
                </a:lnTo>
                <a:close/>
              </a:path>
              <a:path w="59054" h="676275">
                <a:moveTo>
                  <a:pt x="58547" y="176364"/>
                </a:moveTo>
                <a:lnTo>
                  <a:pt x="12" y="176364"/>
                </a:lnTo>
                <a:lnTo>
                  <a:pt x="12" y="234886"/>
                </a:lnTo>
                <a:lnTo>
                  <a:pt x="58547" y="234886"/>
                </a:lnTo>
                <a:lnTo>
                  <a:pt x="58547" y="176364"/>
                </a:lnTo>
                <a:close/>
              </a:path>
              <a:path w="59054" h="676275">
                <a:moveTo>
                  <a:pt x="58547" y="88176"/>
                </a:moveTo>
                <a:lnTo>
                  <a:pt x="12" y="88176"/>
                </a:lnTo>
                <a:lnTo>
                  <a:pt x="12" y="146710"/>
                </a:lnTo>
                <a:lnTo>
                  <a:pt x="58547" y="146710"/>
                </a:lnTo>
                <a:lnTo>
                  <a:pt x="58547" y="88176"/>
                </a:lnTo>
                <a:close/>
              </a:path>
              <a:path w="59054" h="676275">
                <a:moveTo>
                  <a:pt x="58547" y="0"/>
                </a:moveTo>
                <a:lnTo>
                  <a:pt x="12" y="0"/>
                </a:lnTo>
                <a:lnTo>
                  <a:pt x="12" y="58534"/>
                </a:lnTo>
                <a:lnTo>
                  <a:pt x="58547" y="58534"/>
                </a:lnTo>
                <a:lnTo>
                  <a:pt x="58547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621268" y="2491993"/>
            <a:ext cx="59055" cy="323215"/>
          </a:xfrm>
          <a:custGeom>
            <a:avLst/>
            <a:gdLst/>
            <a:ahLst/>
            <a:cxnLst/>
            <a:rect l="l" t="t" r="r" b="b"/>
            <a:pathLst>
              <a:path w="59054" h="323214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323214">
                <a:moveTo>
                  <a:pt x="58534" y="176339"/>
                </a:moveTo>
                <a:lnTo>
                  <a:pt x="0" y="176339"/>
                </a:lnTo>
                <a:lnTo>
                  <a:pt x="0" y="234873"/>
                </a:lnTo>
                <a:lnTo>
                  <a:pt x="58534" y="234873"/>
                </a:lnTo>
                <a:lnTo>
                  <a:pt x="58534" y="176339"/>
                </a:lnTo>
                <a:close/>
              </a:path>
              <a:path w="59054" h="323214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323214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621268" y="3902849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77"/>
                </a:moveTo>
                <a:lnTo>
                  <a:pt x="0" y="176377"/>
                </a:lnTo>
                <a:lnTo>
                  <a:pt x="0" y="234911"/>
                </a:lnTo>
                <a:lnTo>
                  <a:pt x="58534" y="234911"/>
                </a:lnTo>
                <a:lnTo>
                  <a:pt x="58534" y="176377"/>
                </a:lnTo>
                <a:close/>
              </a:path>
              <a:path w="59054" h="23495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621268" y="4255579"/>
            <a:ext cx="59055" cy="852169"/>
          </a:xfrm>
          <a:custGeom>
            <a:avLst/>
            <a:gdLst/>
            <a:ahLst/>
            <a:cxnLst/>
            <a:rect l="l" t="t" r="r" b="b"/>
            <a:pathLst>
              <a:path w="59054" h="852170">
                <a:moveTo>
                  <a:pt x="58534" y="793610"/>
                </a:moveTo>
                <a:lnTo>
                  <a:pt x="0" y="793610"/>
                </a:lnTo>
                <a:lnTo>
                  <a:pt x="0" y="852144"/>
                </a:lnTo>
                <a:lnTo>
                  <a:pt x="58534" y="852144"/>
                </a:lnTo>
                <a:lnTo>
                  <a:pt x="58534" y="793610"/>
                </a:lnTo>
                <a:close/>
              </a:path>
              <a:path w="59054" h="852170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852170">
                <a:moveTo>
                  <a:pt x="58534" y="617270"/>
                </a:moveTo>
                <a:lnTo>
                  <a:pt x="0" y="617270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70"/>
                </a:lnTo>
                <a:close/>
              </a:path>
              <a:path w="59054" h="85217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852170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852170">
                <a:moveTo>
                  <a:pt x="58534" y="352717"/>
                </a:moveTo>
                <a:lnTo>
                  <a:pt x="0" y="352717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17"/>
                </a:lnTo>
                <a:close/>
              </a:path>
              <a:path w="59054" h="85217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852170">
                <a:moveTo>
                  <a:pt x="58534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64"/>
                </a:lnTo>
                <a:close/>
              </a:path>
              <a:path w="59054" h="85217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85217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707933" y="1081112"/>
            <a:ext cx="59055" cy="852169"/>
          </a:xfrm>
          <a:custGeom>
            <a:avLst/>
            <a:gdLst/>
            <a:ahLst/>
            <a:cxnLst/>
            <a:rect l="l" t="t" r="r" b="b"/>
            <a:pathLst>
              <a:path w="59054" h="852169">
                <a:moveTo>
                  <a:pt x="58547" y="440880"/>
                </a:moveTo>
                <a:lnTo>
                  <a:pt x="25" y="440880"/>
                </a:lnTo>
                <a:lnTo>
                  <a:pt x="25" y="499427"/>
                </a:lnTo>
                <a:lnTo>
                  <a:pt x="58547" y="499427"/>
                </a:lnTo>
                <a:lnTo>
                  <a:pt x="58547" y="440880"/>
                </a:lnTo>
                <a:close/>
              </a:path>
              <a:path w="59054" h="852169">
                <a:moveTo>
                  <a:pt x="58547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47" y="411251"/>
                </a:lnTo>
                <a:lnTo>
                  <a:pt x="58547" y="352717"/>
                </a:lnTo>
                <a:close/>
              </a:path>
              <a:path w="59054" h="852169">
                <a:moveTo>
                  <a:pt x="58559" y="793623"/>
                </a:moveTo>
                <a:lnTo>
                  <a:pt x="25" y="793623"/>
                </a:lnTo>
                <a:lnTo>
                  <a:pt x="25" y="852144"/>
                </a:lnTo>
                <a:lnTo>
                  <a:pt x="58559" y="852144"/>
                </a:lnTo>
                <a:lnTo>
                  <a:pt x="58559" y="793623"/>
                </a:lnTo>
                <a:close/>
              </a:path>
              <a:path w="59054" h="852169">
                <a:moveTo>
                  <a:pt x="58559" y="705434"/>
                </a:moveTo>
                <a:lnTo>
                  <a:pt x="25" y="705434"/>
                </a:lnTo>
                <a:lnTo>
                  <a:pt x="25" y="763968"/>
                </a:lnTo>
                <a:lnTo>
                  <a:pt x="58559" y="763968"/>
                </a:lnTo>
                <a:lnTo>
                  <a:pt x="58559" y="705434"/>
                </a:lnTo>
                <a:close/>
              </a:path>
              <a:path w="59054" h="852169">
                <a:moveTo>
                  <a:pt x="58559" y="617258"/>
                </a:moveTo>
                <a:lnTo>
                  <a:pt x="25" y="617258"/>
                </a:lnTo>
                <a:lnTo>
                  <a:pt x="25" y="675792"/>
                </a:lnTo>
                <a:lnTo>
                  <a:pt x="58559" y="675792"/>
                </a:lnTo>
                <a:lnTo>
                  <a:pt x="58559" y="617258"/>
                </a:lnTo>
                <a:close/>
              </a:path>
              <a:path w="59054" h="852169">
                <a:moveTo>
                  <a:pt x="58559" y="529069"/>
                </a:moveTo>
                <a:lnTo>
                  <a:pt x="25" y="529069"/>
                </a:lnTo>
                <a:lnTo>
                  <a:pt x="25" y="587603"/>
                </a:lnTo>
                <a:lnTo>
                  <a:pt x="58559" y="587603"/>
                </a:lnTo>
                <a:lnTo>
                  <a:pt x="58559" y="529069"/>
                </a:lnTo>
                <a:close/>
              </a:path>
              <a:path w="59054" h="852169">
                <a:moveTo>
                  <a:pt x="58559" y="264528"/>
                </a:moveTo>
                <a:lnTo>
                  <a:pt x="25" y="264528"/>
                </a:lnTo>
                <a:lnTo>
                  <a:pt x="25" y="323062"/>
                </a:lnTo>
                <a:lnTo>
                  <a:pt x="58559" y="323062"/>
                </a:lnTo>
                <a:lnTo>
                  <a:pt x="58559" y="264528"/>
                </a:lnTo>
                <a:close/>
              </a:path>
              <a:path w="59054" h="852169">
                <a:moveTo>
                  <a:pt x="58559" y="176352"/>
                </a:moveTo>
                <a:lnTo>
                  <a:pt x="25" y="176352"/>
                </a:lnTo>
                <a:lnTo>
                  <a:pt x="25" y="234886"/>
                </a:lnTo>
                <a:lnTo>
                  <a:pt x="58559" y="234886"/>
                </a:lnTo>
                <a:lnTo>
                  <a:pt x="58559" y="176352"/>
                </a:lnTo>
                <a:close/>
              </a:path>
              <a:path w="59054" h="852169">
                <a:moveTo>
                  <a:pt x="58559" y="88188"/>
                </a:moveTo>
                <a:lnTo>
                  <a:pt x="25" y="88188"/>
                </a:lnTo>
                <a:lnTo>
                  <a:pt x="25" y="146710"/>
                </a:lnTo>
                <a:lnTo>
                  <a:pt x="58559" y="146710"/>
                </a:lnTo>
                <a:lnTo>
                  <a:pt x="58559" y="88188"/>
                </a:lnTo>
                <a:close/>
              </a:path>
              <a:path w="59054" h="852169">
                <a:moveTo>
                  <a:pt x="58559" y="0"/>
                </a:moveTo>
                <a:lnTo>
                  <a:pt x="25" y="0"/>
                </a:lnTo>
                <a:lnTo>
                  <a:pt x="25" y="58534"/>
                </a:lnTo>
                <a:lnTo>
                  <a:pt x="58559" y="58534"/>
                </a:lnTo>
                <a:lnTo>
                  <a:pt x="58559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707958" y="2403804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707958" y="3991038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707958" y="4343755"/>
            <a:ext cx="59055" cy="940435"/>
          </a:xfrm>
          <a:custGeom>
            <a:avLst/>
            <a:gdLst/>
            <a:ahLst/>
            <a:cxnLst/>
            <a:rect l="l" t="t" r="r" b="b"/>
            <a:pathLst>
              <a:path w="59054" h="940435">
                <a:moveTo>
                  <a:pt x="58534" y="881799"/>
                </a:moveTo>
                <a:lnTo>
                  <a:pt x="0" y="881799"/>
                </a:lnTo>
                <a:lnTo>
                  <a:pt x="0" y="940333"/>
                </a:lnTo>
                <a:lnTo>
                  <a:pt x="58534" y="940333"/>
                </a:lnTo>
                <a:lnTo>
                  <a:pt x="58534" y="881799"/>
                </a:lnTo>
                <a:close/>
              </a:path>
              <a:path w="59054" h="940435">
                <a:moveTo>
                  <a:pt x="58534" y="793623"/>
                </a:moveTo>
                <a:lnTo>
                  <a:pt x="0" y="793623"/>
                </a:lnTo>
                <a:lnTo>
                  <a:pt x="0" y="852157"/>
                </a:lnTo>
                <a:lnTo>
                  <a:pt x="58534" y="852157"/>
                </a:lnTo>
                <a:lnTo>
                  <a:pt x="58534" y="793623"/>
                </a:lnTo>
                <a:close/>
              </a:path>
              <a:path w="59054" h="940435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940435">
                <a:moveTo>
                  <a:pt x="58534" y="617258"/>
                </a:moveTo>
                <a:lnTo>
                  <a:pt x="0" y="617258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58"/>
                </a:lnTo>
                <a:close/>
              </a:path>
              <a:path w="59054" h="940435">
                <a:moveTo>
                  <a:pt x="58534" y="529094"/>
                </a:moveTo>
                <a:lnTo>
                  <a:pt x="0" y="529094"/>
                </a:lnTo>
                <a:lnTo>
                  <a:pt x="0" y="587616"/>
                </a:lnTo>
                <a:lnTo>
                  <a:pt x="58534" y="587616"/>
                </a:lnTo>
                <a:lnTo>
                  <a:pt x="58534" y="529094"/>
                </a:lnTo>
                <a:close/>
              </a:path>
              <a:path w="59054" h="940435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940435">
                <a:moveTo>
                  <a:pt x="58534" y="352729"/>
                </a:moveTo>
                <a:lnTo>
                  <a:pt x="0" y="352729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29"/>
                </a:lnTo>
                <a:close/>
              </a:path>
              <a:path w="59054" h="940435">
                <a:moveTo>
                  <a:pt x="58534" y="264541"/>
                </a:moveTo>
                <a:lnTo>
                  <a:pt x="0" y="264541"/>
                </a:lnTo>
                <a:lnTo>
                  <a:pt x="0" y="323088"/>
                </a:lnTo>
                <a:lnTo>
                  <a:pt x="58534" y="323088"/>
                </a:lnTo>
                <a:lnTo>
                  <a:pt x="58534" y="264541"/>
                </a:lnTo>
                <a:close/>
              </a:path>
              <a:path w="59054" h="940435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940435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94043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794636" y="992936"/>
            <a:ext cx="59055" cy="676275"/>
          </a:xfrm>
          <a:custGeom>
            <a:avLst/>
            <a:gdLst/>
            <a:ahLst/>
            <a:cxnLst/>
            <a:rect l="l" t="t" r="r" b="b"/>
            <a:pathLst>
              <a:path w="59054" h="676275">
                <a:moveTo>
                  <a:pt x="58534" y="617245"/>
                </a:moveTo>
                <a:lnTo>
                  <a:pt x="0" y="617245"/>
                </a:lnTo>
                <a:lnTo>
                  <a:pt x="0" y="675779"/>
                </a:lnTo>
                <a:lnTo>
                  <a:pt x="58534" y="675779"/>
                </a:lnTo>
                <a:lnTo>
                  <a:pt x="58534" y="617245"/>
                </a:lnTo>
                <a:close/>
              </a:path>
              <a:path w="59054" h="676275">
                <a:moveTo>
                  <a:pt x="58534" y="529056"/>
                </a:moveTo>
                <a:lnTo>
                  <a:pt x="0" y="529056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56"/>
                </a:lnTo>
                <a:close/>
              </a:path>
              <a:path w="59054" h="676275">
                <a:moveTo>
                  <a:pt x="58534" y="440893"/>
                </a:moveTo>
                <a:lnTo>
                  <a:pt x="0" y="440893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93"/>
                </a:lnTo>
                <a:close/>
              </a:path>
              <a:path w="59054" h="676275">
                <a:moveTo>
                  <a:pt x="58534" y="352704"/>
                </a:moveTo>
                <a:lnTo>
                  <a:pt x="0" y="352704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04"/>
                </a:lnTo>
                <a:close/>
              </a:path>
              <a:path w="59054" h="676275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676275">
                <a:moveTo>
                  <a:pt x="58534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64"/>
                </a:lnTo>
                <a:close/>
              </a:path>
              <a:path w="59054" h="676275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67627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794636" y="1786546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4" h="41148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411480">
                <a:moveTo>
                  <a:pt x="58534" y="264528"/>
                </a:moveTo>
                <a:lnTo>
                  <a:pt x="0" y="264528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28"/>
                </a:lnTo>
                <a:close/>
              </a:path>
              <a:path w="59054" h="41148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411480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41148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794636" y="231562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794636" y="3991038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794636" y="4255579"/>
            <a:ext cx="59055" cy="852169"/>
          </a:xfrm>
          <a:custGeom>
            <a:avLst/>
            <a:gdLst/>
            <a:ahLst/>
            <a:cxnLst/>
            <a:rect l="l" t="t" r="r" b="b"/>
            <a:pathLst>
              <a:path w="59054" h="852170">
                <a:moveTo>
                  <a:pt x="58534" y="793610"/>
                </a:moveTo>
                <a:lnTo>
                  <a:pt x="0" y="793610"/>
                </a:lnTo>
                <a:lnTo>
                  <a:pt x="0" y="852144"/>
                </a:lnTo>
                <a:lnTo>
                  <a:pt x="58534" y="852144"/>
                </a:lnTo>
                <a:lnTo>
                  <a:pt x="58534" y="793610"/>
                </a:lnTo>
                <a:close/>
              </a:path>
              <a:path w="59054" h="852170">
                <a:moveTo>
                  <a:pt x="58534" y="705434"/>
                </a:moveTo>
                <a:lnTo>
                  <a:pt x="0" y="705434"/>
                </a:lnTo>
                <a:lnTo>
                  <a:pt x="0" y="763968"/>
                </a:lnTo>
                <a:lnTo>
                  <a:pt x="58534" y="763968"/>
                </a:lnTo>
                <a:lnTo>
                  <a:pt x="58534" y="705434"/>
                </a:lnTo>
                <a:close/>
              </a:path>
              <a:path w="59054" h="852170">
                <a:moveTo>
                  <a:pt x="58534" y="617270"/>
                </a:moveTo>
                <a:lnTo>
                  <a:pt x="0" y="617270"/>
                </a:lnTo>
                <a:lnTo>
                  <a:pt x="0" y="675792"/>
                </a:lnTo>
                <a:lnTo>
                  <a:pt x="58534" y="675792"/>
                </a:lnTo>
                <a:lnTo>
                  <a:pt x="58534" y="617270"/>
                </a:lnTo>
                <a:close/>
              </a:path>
              <a:path w="59054" h="85217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852170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852170">
                <a:moveTo>
                  <a:pt x="58534" y="352717"/>
                </a:moveTo>
                <a:lnTo>
                  <a:pt x="0" y="352717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17"/>
                </a:lnTo>
                <a:close/>
              </a:path>
              <a:path w="59054" h="85217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852170">
                <a:moveTo>
                  <a:pt x="58534" y="176364"/>
                </a:moveTo>
                <a:lnTo>
                  <a:pt x="0" y="176364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64"/>
                </a:lnTo>
                <a:close/>
              </a:path>
              <a:path w="59054" h="85217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85217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881301" y="1081112"/>
            <a:ext cx="59055" cy="588010"/>
          </a:xfrm>
          <a:custGeom>
            <a:avLst/>
            <a:gdLst/>
            <a:ahLst/>
            <a:cxnLst/>
            <a:rect l="l" t="t" r="r" b="b"/>
            <a:pathLst>
              <a:path w="59054" h="588010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588010">
                <a:moveTo>
                  <a:pt x="58534" y="440880"/>
                </a:moveTo>
                <a:lnTo>
                  <a:pt x="0" y="440880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880"/>
                </a:lnTo>
                <a:close/>
              </a:path>
              <a:path w="59054" h="58801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58801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58801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588010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58801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881301" y="1874735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39"/>
                </a:moveTo>
                <a:lnTo>
                  <a:pt x="0" y="176339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39"/>
                </a:lnTo>
                <a:close/>
              </a:path>
              <a:path w="59054" h="23495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881301" y="4079226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881301" y="4431944"/>
            <a:ext cx="59055" cy="676275"/>
          </a:xfrm>
          <a:custGeom>
            <a:avLst/>
            <a:gdLst/>
            <a:ahLst/>
            <a:cxnLst/>
            <a:rect l="l" t="t" r="r" b="b"/>
            <a:pathLst>
              <a:path w="59054" h="676275">
                <a:moveTo>
                  <a:pt x="58534" y="617245"/>
                </a:moveTo>
                <a:lnTo>
                  <a:pt x="0" y="617245"/>
                </a:lnTo>
                <a:lnTo>
                  <a:pt x="0" y="675779"/>
                </a:lnTo>
                <a:lnTo>
                  <a:pt x="58534" y="675779"/>
                </a:lnTo>
                <a:lnTo>
                  <a:pt x="58534" y="617245"/>
                </a:lnTo>
                <a:close/>
              </a:path>
              <a:path w="59054" h="676275">
                <a:moveTo>
                  <a:pt x="58534" y="529069"/>
                </a:moveTo>
                <a:lnTo>
                  <a:pt x="0" y="529069"/>
                </a:lnTo>
                <a:lnTo>
                  <a:pt x="0" y="587603"/>
                </a:lnTo>
                <a:lnTo>
                  <a:pt x="58534" y="587603"/>
                </a:lnTo>
                <a:lnTo>
                  <a:pt x="58534" y="529069"/>
                </a:lnTo>
                <a:close/>
              </a:path>
              <a:path w="59054" h="676275">
                <a:moveTo>
                  <a:pt x="58534" y="440905"/>
                </a:moveTo>
                <a:lnTo>
                  <a:pt x="0" y="440905"/>
                </a:lnTo>
                <a:lnTo>
                  <a:pt x="0" y="499427"/>
                </a:lnTo>
                <a:lnTo>
                  <a:pt x="58534" y="499427"/>
                </a:lnTo>
                <a:lnTo>
                  <a:pt x="58534" y="440905"/>
                </a:lnTo>
                <a:close/>
              </a:path>
              <a:path w="59054" h="676275">
                <a:moveTo>
                  <a:pt x="58534" y="352704"/>
                </a:moveTo>
                <a:lnTo>
                  <a:pt x="0" y="352704"/>
                </a:lnTo>
                <a:lnTo>
                  <a:pt x="0" y="411238"/>
                </a:lnTo>
                <a:lnTo>
                  <a:pt x="58534" y="411238"/>
                </a:lnTo>
                <a:lnTo>
                  <a:pt x="58534" y="352704"/>
                </a:lnTo>
                <a:close/>
              </a:path>
              <a:path w="59054" h="676275">
                <a:moveTo>
                  <a:pt x="58534" y="264541"/>
                </a:moveTo>
                <a:lnTo>
                  <a:pt x="0" y="264541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41"/>
                </a:lnTo>
                <a:close/>
              </a:path>
              <a:path w="59054" h="676275">
                <a:moveTo>
                  <a:pt x="58534" y="176352"/>
                </a:moveTo>
                <a:lnTo>
                  <a:pt x="0" y="176352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52"/>
                </a:lnTo>
                <a:close/>
              </a:path>
              <a:path w="59054" h="676275">
                <a:moveTo>
                  <a:pt x="58534" y="88163"/>
                </a:moveTo>
                <a:lnTo>
                  <a:pt x="0" y="88163"/>
                </a:lnTo>
                <a:lnTo>
                  <a:pt x="0" y="146697"/>
                </a:lnTo>
                <a:lnTo>
                  <a:pt x="58534" y="146697"/>
                </a:lnTo>
                <a:lnTo>
                  <a:pt x="58534" y="88163"/>
                </a:lnTo>
                <a:close/>
              </a:path>
              <a:path w="59054" h="676275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967991" y="1081112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4" h="411480">
                <a:moveTo>
                  <a:pt x="58534" y="352717"/>
                </a:moveTo>
                <a:lnTo>
                  <a:pt x="0" y="352717"/>
                </a:lnTo>
                <a:lnTo>
                  <a:pt x="0" y="411251"/>
                </a:lnTo>
                <a:lnTo>
                  <a:pt x="58534" y="411251"/>
                </a:lnTo>
                <a:lnTo>
                  <a:pt x="58534" y="352717"/>
                </a:lnTo>
                <a:close/>
              </a:path>
              <a:path w="59054" h="411480">
                <a:moveTo>
                  <a:pt x="58534" y="264528"/>
                </a:moveTo>
                <a:lnTo>
                  <a:pt x="0" y="264528"/>
                </a:lnTo>
                <a:lnTo>
                  <a:pt x="0" y="323062"/>
                </a:lnTo>
                <a:lnTo>
                  <a:pt x="58534" y="323062"/>
                </a:lnTo>
                <a:lnTo>
                  <a:pt x="58534" y="264528"/>
                </a:lnTo>
                <a:close/>
              </a:path>
              <a:path w="59054" h="41148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411480">
                <a:moveTo>
                  <a:pt x="58534" y="88188"/>
                </a:moveTo>
                <a:lnTo>
                  <a:pt x="0" y="88188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88"/>
                </a:lnTo>
                <a:close/>
              </a:path>
              <a:path w="59054" h="41148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967991" y="1874735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19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47319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967991" y="3991038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52"/>
                </a:moveTo>
                <a:lnTo>
                  <a:pt x="0" y="176352"/>
                </a:lnTo>
                <a:lnTo>
                  <a:pt x="0" y="234886"/>
                </a:lnTo>
                <a:lnTo>
                  <a:pt x="58534" y="234886"/>
                </a:lnTo>
                <a:lnTo>
                  <a:pt x="58534" y="176352"/>
                </a:lnTo>
                <a:close/>
              </a:path>
              <a:path w="59054" h="23495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967991" y="4520107"/>
            <a:ext cx="59055" cy="411480"/>
          </a:xfrm>
          <a:custGeom>
            <a:avLst/>
            <a:gdLst/>
            <a:ahLst/>
            <a:cxnLst/>
            <a:rect l="l" t="t" r="r" b="b"/>
            <a:pathLst>
              <a:path w="59054" h="411479">
                <a:moveTo>
                  <a:pt x="58534" y="352742"/>
                </a:moveTo>
                <a:lnTo>
                  <a:pt x="0" y="352742"/>
                </a:lnTo>
                <a:lnTo>
                  <a:pt x="0" y="411264"/>
                </a:lnTo>
                <a:lnTo>
                  <a:pt x="58534" y="411264"/>
                </a:lnTo>
                <a:lnTo>
                  <a:pt x="58534" y="352742"/>
                </a:lnTo>
                <a:close/>
              </a:path>
              <a:path w="59054" h="411479">
                <a:moveTo>
                  <a:pt x="58534" y="264541"/>
                </a:moveTo>
                <a:lnTo>
                  <a:pt x="0" y="264541"/>
                </a:lnTo>
                <a:lnTo>
                  <a:pt x="0" y="323075"/>
                </a:lnTo>
                <a:lnTo>
                  <a:pt x="58534" y="323075"/>
                </a:lnTo>
                <a:lnTo>
                  <a:pt x="58534" y="264541"/>
                </a:lnTo>
                <a:close/>
              </a:path>
              <a:path w="59054" h="411479">
                <a:moveTo>
                  <a:pt x="58534" y="176377"/>
                </a:moveTo>
                <a:lnTo>
                  <a:pt x="0" y="176377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77"/>
                </a:lnTo>
                <a:close/>
              </a:path>
              <a:path w="59054" h="411479">
                <a:moveTo>
                  <a:pt x="58534" y="88188"/>
                </a:moveTo>
                <a:lnTo>
                  <a:pt x="0" y="88188"/>
                </a:lnTo>
                <a:lnTo>
                  <a:pt x="0" y="146735"/>
                </a:lnTo>
                <a:lnTo>
                  <a:pt x="58534" y="146735"/>
                </a:lnTo>
                <a:lnTo>
                  <a:pt x="58534" y="88188"/>
                </a:lnTo>
                <a:close/>
              </a:path>
              <a:path w="59054" h="411479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054668" y="116928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054668" y="143382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054668" y="196291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054668" y="407922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054668" y="469648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141345" y="4079226"/>
            <a:ext cx="145415" cy="147320"/>
          </a:xfrm>
          <a:custGeom>
            <a:avLst/>
            <a:gdLst/>
            <a:ahLst/>
            <a:cxnLst/>
            <a:rect l="l" t="t" r="r" b="b"/>
            <a:pathLst>
              <a:path w="145415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  <a:path w="145415" h="147320">
                <a:moveTo>
                  <a:pt x="145224" y="88163"/>
                </a:moveTo>
                <a:lnTo>
                  <a:pt x="86690" y="88163"/>
                </a:lnTo>
                <a:lnTo>
                  <a:pt x="86690" y="146697"/>
                </a:lnTo>
                <a:lnTo>
                  <a:pt x="145224" y="146697"/>
                </a:lnTo>
                <a:lnTo>
                  <a:pt x="145224" y="88163"/>
                </a:lnTo>
                <a:close/>
              </a:path>
              <a:path w="145415" h="147320">
                <a:moveTo>
                  <a:pt x="145224" y="0"/>
                </a:moveTo>
                <a:lnTo>
                  <a:pt x="86690" y="0"/>
                </a:lnTo>
                <a:lnTo>
                  <a:pt x="86690" y="58534"/>
                </a:lnTo>
                <a:lnTo>
                  <a:pt x="145224" y="58534"/>
                </a:lnTo>
                <a:lnTo>
                  <a:pt x="14522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228035" y="549009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314713" y="416739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314713" y="452010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314713" y="5313730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76"/>
                </a:moveTo>
                <a:lnTo>
                  <a:pt x="0" y="88176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76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401403" y="443194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21"/>
                </a:lnTo>
                <a:lnTo>
                  <a:pt x="58534" y="58521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401403" y="5225554"/>
            <a:ext cx="59055" cy="147320"/>
          </a:xfrm>
          <a:custGeom>
            <a:avLst/>
            <a:gdLst/>
            <a:ahLst/>
            <a:cxnLst/>
            <a:rect l="l" t="t" r="r" b="b"/>
            <a:pathLst>
              <a:path w="59054" h="147320">
                <a:moveTo>
                  <a:pt x="58534" y="88176"/>
                </a:moveTo>
                <a:lnTo>
                  <a:pt x="0" y="88176"/>
                </a:lnTo>
                <a:lnTo>
                  <a:pt x="0" y="146710"/>
                </a:lnTo>
                <a:lnTo>
                  <a:pt x="58534" y="146710"/>
                </a:lnTo>
                <a:lnTo>
                  <a:pt x="58534" y="88176"/>
                </a:lnTo>
                <a:close/>
              </a:path>
              <a:path w="59054" h="14732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488068" y="434375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488068" y="5049189"/>
            <a:ext cx="59055" cy="234950"/>
          </a:xfrm>
          <a:custGeom>
            <a:avLst/>
            <a:gdLst/>
            <a:ahLst/>
            <a:cxnLst/>
            <a:rect l="l" t="t" r="r" b="b"/>
            <a:pathLst>
              <a:path w="59054" h="234950">
                <a:moveTo>
                  <a:pt x="58534" y="176364"/>
                </a:moveTo>
                <a:lnTo>
                  <a:pt x="0" y="176364"/>
                </a:lnTo>
                <a:lnTo>
                  <a:pt x="0" y="234899"/>
                </a:lnTo>
                <a:lnTo>
                  <a:pt x="58534" y="234899"/>
                </a:lnTo>
                <a:lnTo>
                  <a:pt x="58534" y="176364"/>
                </a:lnTo>
                <a:close/>
              </a:path>
              <a:path w="59054" h="234950">
                <a:moveTo>
                  <a:pt x="58534" y="88188"/>
                </a:moveTo>
                <a:lnTo>
                  <a:pt x="0" y="88188"/>
                </a:lnTo>
                <a:lnTo>
                  <a:pt x="0" y="146723"/>
                </a:lnTo>
                <a:lnTo>
                  <a:pt x="58534" y="146723"/>
                </a:lnTo>
                <a:lnTo>
                  <a:pt x="58534" y="88188"/>
                </a:lnTo>
                <a:close/>
              </a:path>
              <a:path w="59054" h="234950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661435" y="434375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534" y="0"/>
                </a:moveTo>
                <a:lnTo>
                  <a:pt x="0" y="0"/>
                </a:lnTo>
                <a:lnTo>
                  <a:pt x="0" y="58534"/>
                </a:lnTo>
                <a:lnTo>
                  <a:pt x="58534" y="58534"/>
                </a:lnTo>
                <a:lnTo>
                  <a:pt x="58534" y="0"/>
                </a:lnTo>
                <a:close/>
              </a:path>
            </a:pathLst>
          </a:custGeom>
          <a:solidFill>
            <a:srgbClr val="A8AAA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1" name="object 271"/>
          <p:cNvGrpSpPr/>
          <p:nvPr/>
        </p:nvGrpSpPr>
        <p:grpSpPr>
          <a:xfrm>
            <a:off x="7546175" y="3099688"/>
            <a:ext cx="802640" cy="2141855"/>
            <a:chOff x="7546175" y="3099688"/>
            <a:chExt cx="802640" cy="2141855"/>
          </a:xfrm>
        </p:grpSpPr>
        <p:sp>
          <p:nvSpPr>
            <p:cNvPr id="272" name="object 272"/>
            <p:cNvSpPr/>
            <p:nvPr/>
          </p:nvSpPr>
          <p:spPr>
            <a:xfrm>
              <a:off x="7930375" y="3099688"/>
              <a:ext cx="16510" cy="1784350"/>
            </a:xfrm>
            <a:custGeom>
              <a:avLst/>
              <a:gdLst/>
              <a:ahLst/>
              <a:cxnLst/>
              <a:rect l="l" t="t" r="r" b="b"/>
              <a:pathLst>
                <a:path w="16509" h="1784350">
                  <a:moveTo>
                    <a:pt x="12801" y="0"/>
                  </a:moveTo>
                  <a:lnTo>
                    <a:pt x="3695" y="0"/>
                  </a:lnTo>
                  <a:lnTo>
                    <a:pt x="0" y="3695"/>
                  </a:lnTo>
                  <a:lnTo>
                    <a:pt x="0" y="1784223"/>
                  </a:lnTo>
                  <a:lnTo>
                    <a:pt x="16497" y="1784223"/>
                  </a:lnTo>
                  <a:lnTo>
                    <a:pt x="16497" y="3695"/>
                  </a:lnTo>
                  <a:lnTo>
                    <a:pt x="12801" y="0"/>
                  </a:lnTo>
                  <a:close/>
                </a:path>
              </a:pathLst>
            </a:custGeom>
            <a:solidFill>
              <a:srgbClr val="929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549350" y="4575251"/>
              <a:ext cx="796290" cy="662940"/>
            </a:xfrm>
            <a:custGeom>
              <a:avLst/>
              <a:gdLst/>
              <a:ahLst/>
              <a:cxnLst/>
              <a:rect l="l" t="t" r="r" b="b"/>
              <a:pathLst>
                <a:path w="796290" h="662939">
                  <a:moveTo>
                    <a:pt x="795642" y="0"/>
                  </a:moveTo>
                  <a:lnTo>
                    <a:pt x="0" y="289598"/>
                  </a:lnTo>
                  <a:lnTo>
                    <a:pt x="0" y="618667"/>
                  </a:lnTo>
                  <a:lnTo>
                    <a:pt x="14980" y="654052"/>
                  </a:lnTo>
                  <a:lnTo>
                    <a:pt x="43641" y="662863"/>
                  </a:lnTo>
                  <a:lnTo>
                    <a:pt x="53142" y="661689"/>
                  </a:lnTo>
                  <a:lnTo>
                    <a:pt x="732574" y="415175"/>
                  </a:lnTo>
                  <a:lnTo>
                    <a:pt x="777214" y="380428"/>
                  </a:lnTo>
                  <a:lnTo>
                    <a:pt x="795718" y="329069"/>
                  </a:lnTo>
                  <a:lnTo>
                    <a:pt x="795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549350" y="4575251"/>
              <a:ext cx="796290" cy="662940"/>
            </a:xfrm>
            <a:custGeom>
              <a:avLst/>
              <a:gdLst/>
              <a:ahLst/>
              <a:cxnLst/>
              <a:rect l="l" t="t" r="r" b="b"/>
              <a:pathLst>
                <a:path w="796290" h="662939">
                  <a:moveTo>
                    <a:pt x="795718" y="0"/>
                  </a:moveTo>
                  <a:lnTo>
                    <a:pt x="795718" y="329069"/>
                  </a:lnTo>
                  <a:lnTo>
                    <a:pt x="790752" y="355439"/>
                  </a:lnTo>
                  <a:lnTo>
                    <a:pt x="757142" y="401264"/>
                  </a:lnTo>
                  <a:lnTo>
                    <a:pt x="63144" y="658837"/>
                  </a:lnTo>
                  <a:lnTo>
                    <a:pt x="43641" y="662863"/>
                  </a:lnTo>
                  <a:lnTo>
                    <a:pt x="34767" y="662438"/>
                  </a:lnTo>
                  <a:lnTo>
                    <a:pt x="26644" y="660488"/>
                  </a:lnTo>
                  <a:lnTo>
                    <a:pt x="0" y="618667"/>
                  </a:lnTo>
                  <a:lnTo>
                    <a:pt x="0" y="599821"/>
                  </a:lnTo>
                  <a:lnTo>
                    <a:pt x="0" y="426974"/>
                  </a:lnTo>
                  <a:lnTo>
                    <a:pt x="0" y="289598"/>
                  </a:lnTo>
                  <a:lnTo>
                    <a:pt x="770928" y="8991"/>
                  </a:lnTo>
                  <a:lnTo>
                    <a:pt x="795642" y="0"/>
                  </a:lnTo>
                  <a:close/>
                </a:path>
              </a:pathLst>
            </a:custGeom>
            <a:ln w="6350">
              <a:solidFill>
                <a:srgbClr val="F47B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5" name="object 275"/>
          <p:cNvSpPr/>
          <p:nvPr/>
        </p:nvSpPr>
        <p:spPr>
          <a:xfrm>
            <a:off x="4954397" y="2570784"/>
            <a:ext cx="4494530" cy="2054225"/>
          </a:xfrm>
          <a:custGeom>
            <a:avLst/>
            <a:gdLst/>
            <a:ahLst/>
            <a:cxnLst/>
            <a:rect l="l" t="t" r="r" b="b"/>
            <a:pathLst>
              <a:path w="4494530" h="2054225">
                <a:moveTo>
                  <a:pt x="4494441" y="48945"/>
                </a:moveTo>
                <a:lnTo>
                  <a:pt x="4475035" y="8013"/>
                </a:lnTo>
                <a:lnTo>
                  <a:pt x="4451959" y="0"/>
                </a:lnTo>
                <a:lnTo>
                  <a:pt x="4438713" y="482"/>
                </a:lnTo>
                <a:lnTo>
                  <a:pt x="4424921" y="4013"/>
                </a:lnTo>
                <a:lnTo>
                  <a:pt x="1508607" y="1065466"/>
                </a:lnTo>
                <a:lnTo>
                  <a:pt x="1505470" y="1065466"/>
                </a:lnTo>
                <a:lnTo>
                  <a:pt x="1503667" y="1067269"/>
                </a:lnTo>
                <a:lnTo>
                  <a:pt x="615327" y="1390599"/>
                </a:lnTo>
                <a:lnTo>
                  <a:pt x="137845" y="1564386"/>
                </a:lnTo>
                <a:lnTo>
                  <a:pt x="103263" y="1576971"/>
                </a:lnTo>
                <a:lnTo>
                  <a:pt x="63868" y="1591310"/>
                </a:lnTo>
                <a:lnTo>
                  <a:pt x="39027" y="1605407"/>
                </a:lnTo>
                <a:lnTo>
                  <a:pt x="18719" y="1626577"/>
                </a:lnTo>
                <a:lnTo>
                  <a:pt x="5016" y="1651990"/>
                </a:lnTo>
                <a:lnTo>
                  <a:pt x="0" y="1678787"/>
                </a:lnTo>
                <a:lnTo>
                  <a:pt x="0" y="2050542"/>
                </a:lnTo>
                <a:lnTo>
                  <a:pt x="3683" y="2054225"/>
                </a:lnTo>
                <a:lnTo>
                  <a:pt x="12801" y="2054225"/>
                </a:lnTo>
                <a:lnTo>
                  <a:pt x="16484" y="2050542"/>
                </a:lnTo>
                <a:lnTo>
                  <a:pt x="16484" y="1678787"/>
                </a:lnTo>
                <a:lnTo>
                  <a:pt x="20726" y="1656969"/>
                </a:lnTo>
                <a:lnTo>
                  <a:pt x="32219" y="1636026"/>
                </a:lnTo>
                <a:lnTo>
                  <a:pt x="49098" y="1618462"/>
                </a:lnTo>
                <a:lnTo>
                  <a:pt x="69519" y="1606816"/>
                </a:lnTo>
                <a:lnTo>
                  <a:pt x="563499" y="1427022"/>
                </a:lnTo>
                <a:lnTo>
                  <a:pt x="615327" y="1408150"/>
                </a:lnTo>
                <a:lnTo>
                  <a:pt x="1501775" y="1085519"/>
                </a:lnTo>
                <a:lnTo>
                  <a:pt x="1501775" y="1759648"/>
                </a:lnTo>
                <a:lnTo>
                  <a:pt x="1518272" y="1759648"/>
                </a:lnTo>
                <a:lnTo>
                  <a:pt x="1518272" y="1079512"/>
                </a:lnTo>
                <a:lnTo>
                  <a:pt x="4430560" y="19519"/>
                </a:lnTo>
                <a:lnTo>
                  <a:pt x="4440466" y="16903"/>
                </a:lnTo>
                <a:lnTo>
                  <a:pt x="4449800" y="16383"/>
                </a:lnTo>
                <a:lnTo>
                  <a:pt x="4458271" y="17932"/>
                </a:lnTo>
                <a:lnTo>
                  <a:pt x="4477944" y="48945"/>
                </a:lnTo>
                <a:lnTo>
                  <a:pt x="4477944" y="998334"/>
                </a:lnTo>
                <a:lnTo>
                  <a:pt x="4494441" y="998334"/>
                </a:lnTo>
                <a:lnTo>
                  <a:pt x="4494441" y="48945"/>
                </a:lnTo>
                <a:close/>
              </a:path>
            </a:pathLst>
          </a:custGeom>
          <a:solidFill>
            <a:srgbClr val="929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487090" y="612004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 txBox="1"/>
          <p:nvPr/>
        </p:nvSpPr>
        <p:spPr>
          <a:xfrm>
            <a:off x="9639503" y="6113446"/>
            <a:ext cx="8134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Mô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hình</a:t>
            </a:r>
            <a:r>
              <a:rPr sz="1000" spc="-2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cổng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78" name="object 278"/>
          <p:cNvGrpSpPr/>
          <p:nvPr/>
        </p:nvGrpSpPr>
        <p:grpSpPr>
          <a:xfrm>
            <a:off x="2982442" y="444639"/>
            <a:ext cx="7458075" cy="144145"/>
            <a:chOff x="2982442" y="444639"/>
            <a:chExt cx="7458075" cy="144145"/>
          </a:xfrm>
        </p:grpSpPr>
        <p:sp>
          <p:nvSpPr>
            <p:cNvPr id="279" name="object 279"/>
            <p:cNvSpPr/>
            <p:nvPr/>
          </p:nvSpPr>
          <p:spPr>
            <a:xfrm>
              <a:off x="10295965" y="444639"/>
              <a:ext cx="143992" cy="143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982442" y="516635"/>
              <a:ext cx="7385684" cy="0"/>
            </a:xfrm>
            <a:custGeom>
              <a:avLst/>
              <a:gdLst/>
              <a:ahLst/>
              <a:cxnLst/>
              <a:rect l="l" t="t" r="r" b="b"/>
              <a:pathLst>
                <a:path w="7385684">
                  <a:moveTo>
                    <a:pt x="738551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1" name="object 281"/>
          <p:cNvSpPr txBox="1"/>
          <p:nvPr/>
        </p:nvSpPr>
        <p:spPr>
          <a:xfrm>
            <a:off x="527304" y="337858"/>
            <a:ext cx="2287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5" dirty="0">
                <a:solidFill>
                  <a:srgbClr val="EE7623"/>
                </a:solidFill>
                <a:latin typeface="Verdana"/>
                <a:cs typeface="Verdana"/>
              </a:rPr>
              <a:t>Mô </a:t>
            </a:r>
            <a:r>
              <a:rPr sz="1800" b="1" spc="-215" dirty="0">
                <a:solidFill>
                  <a:srgbClr val="EE7623"/>
                </a:solidFill>
                <a:latin typeface="Verdana"/>
                <a:cs typeface="Verdana"/>
              </a:rPr>
              <a:t>hình </a:t>
            </a:r>
            <a:r>
              <a:rPr sz="1800" b="1" spc="-150" dirty="0">
                <a:solidFill>
                  <a:srgbClr val="EE7623"/>
                </a:solidFill>
                <a:latin typeface="Verdana"/>
                <a:cs typeface="Verdana"/>
              </a:rPr>
              <a:t>cổng </a:t>
            </a:r>
            <a:r>
              <a:rPr sz="1800" b="1" spc="-155" dirty="0">
                <a:solidFill>
                  <a:srgbClr val="EE7623"/>
                </a:solidFill>
                <a:latin typeface="Verdana"/>
                <a:cs typeface="Verdana"/>
              </a:rPr>
              <a:t>kết</a:t>
            </a:r>
            <a:r>
              <a:rPr sz="1800" b="1" spc="30" dirty="0">
                <a:solidFill>
                  <a:srgbClr val="EE7623"/>
                </a:solidFill>
                <a:latin typeface="Verdana"/>
                <a:cs typeface="Verdana"/>
              </a:rPr>
              <a:t> </a:t>
            </a:r>
            <a:r>
              <a:rPr sz="1800" b="1" spc="-180" dirty="0">
                <a:solidFill>
                  <a:srgbClr val="EE7623"/>
                </a:solidFill>
                <a:latin typeface="Verdana"/>
                <a:cs typeface="Verdana"/>
              </a:rPr>
              <a:t>nối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82" name="object 282"/>
          <p:cNvGrpSpPr/>
          <p:nvPr/>
        </p:nvGrpSpPr>
        <p:grpSpPr>
          <a:xfrm>
            <a:off x="3365449" y="678649"/>
            <a:ext cx="3804285" cy="3603625"/>
            <a:chOff x="3365449" y="678649"/>
            <a:chExt cx="3804285" cy="3603625"/>
          </a:xfrm>
        </p:grpSpPr>
        <p:sp>
          <p:nvSpPr>
            <p:cNvPr id="283" name="object 283"/>
            <p:cNvSpPr/>
            <p:nvPr/>
          </p:nvSpPr>
          <p:spPr>
            <a:xfrm>
              <a:off x="6456184" y="3143414"/>
              <a:ext cx="16510" cy="509905"/>
            </a:xfrm>
            <a:custGeom>
              <a:avLst/>
              <a:gdLst/>
              <a:ahLst/>
              <a:cxnLst/>
              <a:rect l="l" t="t" r="r" b="b"/>
              <a:pathLst>
                <a:path w="16510" h="509904">
                  <a:moveTo>
                    <a:pt x="12801" y="0"/>
                  </a:moveTo>
                  <a:lnTo>
                    <a:pt x="3683" y="0"/>
                  </a:lnTo>
                  <a:lnTo>
                    <a:pt x="0" y="3695"/>
                  </a:lnTo>
                  <a:lnTo>
                    <a:pt x="0" y="505650"/>
                  </a:lnTo>
                  <a:lnTo>
                    <a:pt x="3683" y="509346"/>
                  </a:lnTo>
                  <a:lnTo>
                    <a:pt x="12801" y="509346"/>
                  </a:lnTo>
                  <a:lnTo>
                    <a:pt x="16484" y="505650"/>
                  </a:lnTo>
                  <a:lnTo>
                    <a:pt x="16484" y="3695"/>
                  </a:lnTo>
                  <a:close/>
                </a:path>
              </a:pathLst>
            </a:custGeom>
            <a:solidFill>
              <a:srgbClr val="929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426796" y="3604487"/>
              <a:ext cx="75272" cy="80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724472" y="1333283"/>
              <a:ext cx="16510" cy="509905"/>
            </a:xfrm>
            <a:custGeom>
              <a:avLst/>
              <a:gdLst/>
              <a:ahLst/>
              <a:cxnLst/>
              <a:rect l="l" t="t" r="r" b="b"/>
              <a:pathLst>
                <a:path w="16509" h="509905">
                  <a:moveTo>
                    <a:pt x="12801" y="0"/>
                  </a:moveTo>
                  <a:lnTo>
                    <a:pt x="3683" y="0"/>
                  </a:lnTo>
                  <a:lnTo>
                    <a:pt x="0" y="3695"/>
                  </a:lnTo>
                  <a:lnTo>
                    <a:pt x="0" y="505650"/>
                  </a:lnTo>
                  <a:lnTo>
                    <a:pt x="3683" y="509346"/>
                  </a:lnTo>
                  <a:lnTo>
                    <a:pt x="12801" y="509346"/>
                  </a:lnTo>
                  <a:lnTo>
                    <a:pt x="16484" y="505650"/>
                  </a:lnTo>
                  <a:lnTo>
                    <a:pt x="16484" y="3695"/>
                  </a:lnTo>
                  <a:close/>
                </a:path>
              </a:pathLst>
            </a:custGeom>
            <a:solidFill>
              <a:srgbClr val="929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695084" y="1553233"/>
              <a:ext cx="75272" cy="80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881583" y="678649"/>
              <a:ext cx="287997" cy="3670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199238" y="924788"/>
              <a:ext cx="288010" cy="3670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502578" y="900175"/>
              <a:ext cx="372567" cy="4747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865495" y="1815731"/>
              <a:ext cx="1141095" cy="1779270"/>
            </a:xfrm>
            <a:custGeom>
              <a:avLst/>
              <a:gdLst/>
              <a:ahLst/>
              <a:cxnLst/>
              <a:rect l="l" t="t" r="r" b="b"/>
              <a:pathLst>
                <a:path w="1141095" h="1779270">
                  <a:moveTo>
                    <a:pt x="1050632" y="0"/>
                  </a:moveTo>
                  <a:lnTo>
                    <a:pt x="1042390" y="0"/>
                  </a:lnTo>
                  <a:lnTo>
                    <a:pt x="1034551" y="379"/>
                  </a:lnTo>
                  <a:lnTo>
                    <a:pt x="91490" y="340410"/>
                  </a:lnTo>
                  <a:lnTo>
                    <a:pt x="36110" y="379314"/>
                  </a:lnTo>
                  <a:lnTo>
                    <a:pt x="3390" y="439496"/>
                  </a:lnTo>
                  <a:lnTo>
                    <a:pt x="0" y="465505"/>
                  </a:lnTo>
                  <a:lnTo>
                    <a:pt x="0" y="1698764"/>
                  </a:lnTo>
                  <a:lnTo>
                    <a:pt x="9931" y="1737388"/>
                  </a:lnTo>
                  <a:lnTo>
                    <a:pt x="73634" y="1774659"/>
                  </a:lnTo>
                  <a:lnTo>
                    <a:pt x="74244" y="1774926"/>
                  </a:lnTo>
                  <a:lnTo>
                    <a:pt x="76631" y="1775739"/>
                  </a:lnTo>
                  <a:lnTo>
                    <a:pt x="83451" y="1777936"/>
                  </a:lnTo>
                  <a:lnTo>
                    <a:pt x="90741" y="1779066"/>
                  </a:lnTo>
                  <a:lnTo>
                    <a:pt x="98399" y="1779066"/>
                  </a:lnTo>
                  <a:lnTo>
                    <a:pt x="134207" y="1771700"/>
                  </a:lnTo>
                  <a:lnTo>
                    <a:pt x="91046" y="1771700"/>
                  </a:lnTo>
                  <a:lnTo>
                    <a:pt x="84175" y="1770570"/>
                  </a:lnTo>
                  <a:lnTo>
                    <a:pt x="77939" y="1768386"/>
                  </a:lnTo>
                  <a:lnTo>
                    <a:pt x="76847" y="1768043"/>
                  </a:lnTo>
                  <a:lnTo>
                    <a:pt x="76352" y="1767814"/>
                  </a:lnTo>
                  <a:lnTo>
                    <a:pt x="40347" y="1754746"/>
                  </a:lnTo>
                  <a:lnTo>
                    <a:pt x="26716" y="1746270"/>
                  </a:lnTo>
                  <a:lnTo>
                    <a:pt x="16316" y="1733889"/>
                  </a:lnTo>
                  <a:lnTo>
                    <a:pt x="9683" y="1717941"/>
                  </a:lnTo>
                  <a:lnTo>
                    <a:pt x="7353" y="1698764"/>
                  </a:lnTo>
                  <a:lnTo>
                    <a:pt x="7353" y="457479"/>
                  </a:lnTo>
                  <a:lnTo>
                    <a:pt x="22217" y="411651"/>
                  </a:lnTo>
                  <a:lnTo>
                    <a:pt x="65570" y="362480"/>
                  </a:lnTo>
                  <a:lnTo>
                    <a:pt x="1012736" y="12941"/>
                  </a:lnTo>
                  <a:lnTo>
                    <a:pt x="1042390" y="7353"/>
                  </a:lnTo>
                  <a:lnTo>
                    <a:pt x="1075549" y="7353"/>
                  </a:lnTo>
                  <a:lnTo>
                    <a:pt x="1058468" y="1295"/>
                  </a:lnTo>
                  <a:lnTo>
                    <a:pt x="1050632" y="0"/>
                  </a:lnTo>
                  <a:close/>
                </a:path>
                <a:path w="1141095" h="1779270">
                  <a:moveTo>
                    <a:pt x="1075549" y="7353"/>
                  </a:moveTo>
                  <a:lnTo>
                    <a:pt x="1049870" y="7353"/>
                  </a:lnTo>
                  <a:lnTo>
                    <a:pt x="1056868" y="8534"/>
                  </a:lnTo>
                  <a:lnTo>
                    <a:pt x="1098029" y="23291"/>
                  </a:lnTo>
                  <a:lnTo>
                    <a:pt x="1130941" y="60609"/>
                  </a:lnTo>
                  <a:lnTo>
                    <a:pt x="1133411" y="80289"/>
                  </a:lnTo>
                  <a:lnTo>
                    <a:pt x="1133411" y="1313548"/>
                  </a:lnTo>
                  <a:lnTo>
                    <a:pt x="1108016" y="1384038"/>
                  </a:lnTo>
                  <a:lnTo>
                    <a:pt x="1080470" y="1412637"/>
                  </a:lnTo>
                  <a:lnTo>
                    <a:pt x="1046759" y="1431734"/>
                  </a:lnTo>
                  <a:lnTo>
                    <a:pt x="128028" y="1766125"/>
                  </a:lnTo>
                  <a:lnTo>
                    <a:pt x="98399" y="1771700"/>
                  </a:lnTo>
                  <a:lnTo>
                    <a:pt x="134207" y="1771700"/>
                  </a:lnTo>
                  <a:lnTo>
                    <a:pt x="1049273" y="1438643"/>
                  </a:lnTo>
                  <a:lnTo>
                    <a:pt x="1084850" y="1418452"/>
                  </a:lnTo>
                  <a:lnTo>
                    <a:pt x="1113936" y="1388168"/>
                  </a:lnTo>
                  <a:lnTo>
                    <a:pt x="1133563" y="1351848"/>
                  </a:lnTo>
                  <a:lnTo>
                    <a:pt x="1140764" y="1313548"/>
                  </a:lnTo>
                  <a:lnTo>
                    <a:pt x="1140764" y="80289"/>
                  </a:lnTo>
                  <a:lnTo>
                    <a:pt x="1130349" y="40817"/>
                  </a:lnTo>
                  <a:lnTo>
                    <a:pt x="1100251" y="16281"/>
                  </a:lnTo>
                  <a:lnTo>
                    <a:pt x="1099261" y="15938"/>
                  </a:lnTo>
                  <a:lnTo>
                    <a:pt x="1075549" y="7353"/>
                  </a:lnTo>
                  <a:close/>
                </a:path>
              </a:pathLst>
            </a:custGeom>
            <a:solidFill>
              <a:srgbClr val="FAA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906846" y="1998078"/>
              <a:ext cx="1092200" cy="1589405"/>
            </a:xfrm>
            <a:custGeom>
              <a:avLst/>
              <a:gdLst/>
              <a:ahLst/>
              <a:cxnLst/>
              <a:rect l="l" t="t" r="r" b="b"/>
              <a:pathLst>
                <a:path w="1092200" h="1589404">
                  <a:moveTo>
                    <a:pt x="1091933" y="0"/>
                  </a:moveTo>
                  <a:lnTo>
                    <a:pt x="0" y="397446"/>
                  </a:lnTo>
                  <a:lnTo>
                    <a:pt x="0" y="1528660"/>
                  </a:lnTo>
                  <a:lnTo>
                    <a:pt x="20568" y="1577220"/>
                  </a:lnTo>
                  <a:lnTo>
                    <a:pt x="59896" y="1589306"/>
                  </a:lnTo>
                  <a:lnTo>
                    <a:pt x="72937" y="1587691"/>
                  </a:lnTo>
                  <a:lnTo>
                    <a:pt x="1005395" y="1249387"/>
                  </a:lnTo>
                  <a:lnTo>
                    <a:pt x="1039112" y="1230291"/>
                  </a:lnTo>
                  <a:lnTo>
                    <a:pt x="1066657" y="1201693"/>
                  </a:lnTo>
                  <a:lnTo>
                    <a:pt x="1085234" y="1167399"/>
                  </a:lnTo>
                  <a:lnTo>
                    <a:pt x="1092047" y="1131214"/>
                  </a:lnTo>
                  <a:lnTo>
                    <a:pt x="1092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906846" y="1835413"/>
              <a:ext cx="1092200" cy="560705"/>
            </a:xfrm>
            <a:custGeom>
              <a:avLst/>
              <a:gdLst/>
              <a:ahLst/>
              <a:cxnLst/>
              <a:rect l="l" t="t" r="r" b="b"/>
              <a:pathLst>
                <a:path w="1092200" h="560705">
                  <a:moveTo>
                    <a:pt x="1032059" y="0"/>
                  </a:moveTo>
                  <a:lnTo>
                    <a:pt x="86664" y="339931"/>
                  </a:lnTo>
                  <a:lnTo>
                    <a:pt x="33707" y="377237"/>
                  </a:lnTo>
                  <a:lnTo>
                    <a:pt x="3124" y="433936"/>
                  </a:lnTo>
                  <a:lnTo>
                    <a:pt x="0" y="450078"/>
                  </a:lnTo>
                  <a:lnTo>
                    <a:pt x="0" y="560098"/>
                  </a:lnTo>
                  <a:lnTo>
                    <a:pt x="1091933" y="162664"/>
                  </a:lnTo>
                  <a:lnTo>
                    <a:pt x="1092047" y="60607"/>
                  </a:lnTo>
                  <a:lnTo>
                    <a:pt x="1089577" y="40928"/>
                  </a:lnTo>
                  <a:lnTo>
                    <a:pt x="1056678" y="3609"/>
                  </a:lnTo>
                  <a:lnTo>
                    <a:pt x="1032059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872835" y="1823140"/>
              <a:ext cx="1089660" cy="1760855"/>
            </a:xfrm>
            <a:custGeom>
              <a:avLst/>
              <a:gdLst/>
              <a:ahLst/>
              <a:cxnLst/>
              <a:rect l="l" t="t" r="r" b="b"/>
              <a:pathLst>
                <a:path w="1089659" h="1760854">
                  <a:moveTo>
                    <a:pt x="1032375" y="0"/>
                  </a:moveTo>
                  <a:lnTo>
                    <a:pt x="86664" y="339923"/>
                  </a:lnTo>
                  <a:lnTo>
                    <a:pt x="33751" y="377242"/>
                  </a:lnTo>
                  <a:lnTo>
                    <a:pt x="3174" y="433878"/>
                  </a:lnTo>
                  <a:lnTo>
                    <a:pt x="0" y="450070"/>
                  </a:lnTo>
                  <a:lnTo>
                    <a:pt x="0" y="1691355"/>
                  </a:lnTo>
                  <a:lnTo>
                    <a:pt x="19368" y="1738861"/>
                  </a:lnTo>
                  <a:lnTo>
                    <a:pt x="68999" y="1760405"/>
                  </a:lnTo>
                  <a:lnTo>
                    <a:pt x="54581" y="1752152"/>
                  </a:lnTo>
                  <a:lnTo>
                    <a:pt x="43553" y="1739682"/>
                  </a:lnTo>
                  <a:lnTo>
                    <a:pt x="36503" y="1723368"/>
                  </a:lnTo>
                  <a:lnTo>
                    <a:pt x="34023" y="1703585"/>
                  </a:lnTo>
                  <a:lnTo>
                    <a:pt x="34023" y="462351"/>
                  </a:lnTo>
                  <a:lnTo>
                    <a:pt x="48825" y="416537"/>
                  </a:lnTo>
                  <a:lnTo>
                    <a:pt x="92204" y="367332"/>
                  </a:lnTo>
                  <a:lnTo>
                    <a:pt x="1039406" y="17813"/>
                  </a:lnTo>
                  <a:lnTo>
                    <a:pt x="1066076" y="12268"/>
                  </a:lnTo>
                  <a:lnTo>
                    <a:pt x="1078232" y="12818"/>
                  </a:lnTo>
                  <a:lnTo>
                    <a:pt x="1089393" y="15438"/>
                  </a:lnTo>
                  <a:lnTo>
                    <a:pt x="1055877" y="3373"/>
                  </a:lnTo>
                  <a:lnTo>
                    <a:pt x="1044645" y="626"/>
                  </a:lnTo>
                  <a:lnTo>
                    <a:pt x="1032375" y="0"/>
                  </a:lnTo>
                  <a:close/>
                </a:path>
              </a:pathLst>
            </a:custGeom>
            <a:solidFill>
              <a:srgbClr val="F16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313603" y="2063024"/>
              <a:ext cx="75272" cy="800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505881" y="1191412"/>
              <a:ext cx="288010" cy="3670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864633" y="1426679"/>
              <a:ext cx="654074" cy="5090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865143" y="1884222"/>
              <a:ext cx="1494155" cy="715010"/>
            </a:xfrm>
            <a:custGeom>
              <a:avLst/>
              <a:gdLst/>
              <a:ahLst/>
              <a:cxnLst/>
              <a:rect l="l" t="t" r="r" b="b"/>
              <a:pathLst>
                <a:path w="1494154" h="715010">
                  <a:moveTo>
                    <a:pt x="16510" y="506336"/>
                  </a:moveTo>
                  <a:lnTo>
                    <a:pt x="12814" y="502640"/>
                  </a:lnTo>
                  <a:lnTo>
                    <a:pt x="3695" y="502640"/>
                  </a:lnTo>
                  <a:lnTo>
                    <a:pt x="0" y="506336"/>
                  </a:lnTo>
                  <a:lnTo>
                    <a:pt x="0" y="711111"/>
                  </a:lnTo>
                  <a:lnTo>
                    <a:pt x="3695" y="714806"/>
                  </a:lnTo>
                  <a:lnTo>
                    <a:pt x="12814" y="714806"/>
                  </a:lnTo>
                  <a:lnTo>
                    <a:pt x="16510" y="711111"/>
                  </a:lnTo>
                  <a:lnTo>
                    <a:pt x="16510" y="506336"/>
                  </a:lnTo>
                  <a:close/>
                </a:path>
                <a:path w="1494154" h="715010">
                  <a:moveTo>
                    <a:pt x="1493545" y="3352"/>
                  </a:moveTo>
                  <a:lnTo>
                    <a:pt x="1490192" y="0"/>
                  </a:lnTo>
                  <a:lnTo>
                    <a:pt x="1481988" y="0"/>
                  </a:lnTo>
                  <a:lnTo>
                    <a:pt x="1478635" y="3352"/>
                  </a:lnTo>
                  <a:lnTo>
                    <a:pt x="1478635" y="215455"/>
                  </a:lnTo>
                  <a:lnTo>
                    <a:pt x="1481988" y="218808"/>
                  </a:lnTo>
                  <a:lnTo>
                    <a:pt x="1490192" y="218808"/>
                  </a:lnTo>
                  <a:lnTo>
                    <a:pt x="1493545" y="215455"/>
                  </a:lnTo>
                  <a:lnTo>
                    <a:pt x="1493545" y="3352"/>
                  </a:lnTo>
                  <a:close/>
                </a:path>
              </a:pathLst>
            </a:custGeom>
            <a:solidFill>
              <a:srgbClr val="929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669881" y="1750428"/>
              <a:ext cx="661834" cy="7183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365449" y="1981873"/>
              <a:ext cx="287985" cy="3670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865143" y="1588833"/>
              <a:ext cx="2865120" cy="1039494"/>
            </a:xfrm>
            <a:custGeom>
              <a:avLst/>
              <a:gdLst/>
              <a:ahLst/>
              <a:cxnLst/>
              <a:rect l="l" t="t" r="r" b="b"/>
              <a:pathLst>
                <a:path w="2865120" h="1039494">
                  <a:moveTo>
                    <a:pt x="2864650" y="0"/>
                  </a:moveTo>
                  <a:lnTo>
                    <a:pt x="63881" y="1019403"/>
                  </a:lnTo>
                  <a:lnTo>
                    <a:pt x="53973" y="1022013"/>
                  </a:lnTo>
                  <a:lnTo>
                    <a:pt x="44629" y="1022537"/>
                  </a:lnTo>
                  <a:lnTo>
                    <a:pt x="36154" y="1020989"/>
                  </a:lnTo>
                  <a:lnTo>
                    <a:pt x="16484" y="989965"/>
                  </a:lnTo>
                  <a:lnTo>
                    <a:pt x="0" y="989965"/>
                  </a:lnTo>
                  <a:lnTo>
                    <a:pt x="19392" y="1030897"/>
                  </a:lnTo>
                  <a:lnTo>
                    <a:pt x="42470" y="1038926"/>
                  </a:lnTo>
                  <a:lnTo>
                    <a:pt x="55717" y="1038437"/>
                  </a:lnTo>
                  <a:lnTo>
                    <a:pt x="69519" y="1034897"/>
                  </a:lnTo>
                  <a:lnTo>
                    <a:pt x="2864650" y="17551"/>
                  </a:lnTo>
                  <a:lnTo>
                    <a:pt x="2864650" y="0"/>
                  </a:lnTo>
                  <a:close/>
                </a:path>
              </a:pathLst>
            </a:custGeom>
            <a:solidFill>
              <a:srgbClr val="929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309084" y="2842209"/>
              <a:ext cx="510959" cy="6511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817605" y="2262860"/>
              <a:ext cx="727710" cy="537210"/>
            </a:xfrm>
            <a:custGeom>
              <a:avLst/>
              <a:gdLst/>
              <a:ahLst/>
              <a:cxnLst/>
              <a:rect l="l" t="t" r="r" b="b"/>
              <a:pathLst>
                <a:path w="727710" h="537210">
                  <a:moveTo>
                    <a:pt x="654431" y="0"/>
                  </a:moveTo>
                  <a:lnTo>
                    <a:pt x="632826" y="5553"/>
                  </a:lnTo>
                  <a:lnTo>
                    <a:pt x="615630" y="18510"/>
                  </a:lnTo>
                  <a:lnTo>
                    <a:pt x="604547" y="36972"/>
                  </a:lnTo>
                  <a:lnTo>
                    <a:pt x="601281" y="59042"/>
                  </a:lnTo>
                  <a:lnTo>
                    <a:pt x="606844" y="165252"/>
                  </a:lnTo>
                  <a:lnTo>
                    <a:pt x="567000" y="140755"/>
                  </a:lnTo>
                  <a:lnTo>
                    <a:pt x="524486" y="121194"/>
                  </a:lnTo>
                  <a:lnTo>
                    <a:pt x="479774" y="106862"/>
                  </a:lnTo>
                  <a:lnTo>
                    <a:pt x="433337" y="98049"/>
                  </a:lnTo>
                  <a:lnTo>
                    <a:pt x="385648" y="95046"/>
                  </a:lnTo>
                  <a:lnTo>
                    <a:pt x="337334" y="98057"/>
                  </a:lnTo>
                  <a:lnTo>
                    <a:pt x="290795" y="106845"/>
                  </a:lnTo>
                  <a:lnTo>
                    <a:pt x="246392" y="121046"/>
                  </a:lnTo>
                  <a:lnTo>
                    <a:pt x="204491" y="140298"/>
                  </a:lnTo>
                  <a:lnTo>
                    <a:pt x="165456" y="164234"/>
                  </a:lnTo>
                  <a:lnTo>
                    <a:pt x="129649" y="192492"/>
                  </a:lnTo>
                  <a:lnTo>
                    <a:pt x="97436" y="224706"/>
                  </a:lnTo>
                  <a:lnTo>
                    <a:pt x="69180" y="260513"/>
                  </a:lnTo>
                  <a:lnTo>
                    <a:pt x="45246" y="299549"/>
                  </a:lnTo>
                  <a:lnTo>
                    <a:pt x="25997" y="341449"/>
                  </a:lnTo>
                  <a:lnTo>
                    <a:pt x="11796" y="385850"/>
                  </a:lnTo>
                  <a:lnTo>
                    <a:pt x="3009" y="432386"/>
                  </a:lnTo>
                  <a:lnTo>
                    <a:pt x="0" y="480694"/>
                  </a:lnTo>
                  <a:lnTo>
                    <a:pt x="4410" y="502555"/>
                  </a:lnTo>
                  <a:lnTo>
                    <a:pt x="16440" y="520411"/>
                  </a:lnTo>
                  <a:lnTo>
                    <a:pt x="34290" y="532451"/>
                  </a:lnTo>
                  <a:lnTo>
                    <a:pt x="56159" y="536867"/>
                  </a:lnTo>
                  <a:lnTo>
                    <a:pt x="78018" y="532451"/>
                  </a:lnTo>
                  <a:lnTo>
                    <a:pt x="95869" y="520411"/>
                  </a:lnTo>
                  <a:lnTo>
                    <a:pt x="107905" y="502555"/>
                  </a:lnTo>
                  <a:lnTo>
                    <a:pt x="112318" y="480694"/>
                  </a:lnTo>
                  <a:lnTo>
                    <a:pt x="116730" y="431628"/>
                  </a:lnTo>
                  <a:lnTo>
                    <a:pt x="129445" y="385421"/>
                  </a:lnTo>
                  <a:lnTo>
                    <a:pt x="149687" y="342852"/>
                  </a:lnTo>
                  <a:lnTo>
                    <a:pt x="176678" y="304698"/>
                  </a:lnTo>
                  <a:lnTo>
                    <a:pt x="209641" y="271737"/>
                  </a:lnTo>
                  <a:lnTo>
                    <a:pt x="247796" y="244746"/>
                  </a:lnTo>
                  <a:lnTo>
                    <a:pt x="290368" y="224505"/>
                  </a:lnTo>
                  <a:lnTo>
                    <a:pt x="336578" y="211789"/>
                  </a:lnTo>
                  <a:lnTo>
                    <a:pt x="385648" y="207378"/>
                  </a:lnTo>
                  <a:lnTo>
                    <a:pt x="425791" y="210376"/>
                  </a:lnTo>
                  <a:lnTo>
                    <a:pt x="464596" y="219143"/>
                  </a:lnTo>
                  <a:lnTo>
                    <a:pt x="501493" y="233336"/>
                  </a:lnTo>
                  <a:lnTo>
                    <a:pt x="535914" y="252615"/>
                  </a:lnTo>
                  <a:lnTo>
                    <a:pt x="414108" y="246214"/>
                  </a:lnTo>
                  <a:lnTo>
                    <a:pt x="392124" y="249502"/>
                  </a:lnTo>
                  <a:lnTo>
                    <a:pt x="373653" y="260580"/>
                  </a:lnTo>
                  <a:lnTo>
                    <a:pt x="360648" y="277756"/>
                  </a:lnTo>
                  <a:lnTo>
                    <a:pt x="355066" y="299338"/>
                  </a:lnTo>
                  <a:lnTo>
                    <a:pt x="358327" y="321408"/>
                  </a:lnTo>
                  <a:lnTo>
                    <a:pt x="369411" y="339871"/>
                  </a:lnTo>
                  <a:lnTo>
                    <a:pt x="386609" y="352827"/>
                  </a:lnTo>
                  <a:lnTo>
                    <a:pt x="408216" y="358381"/>
                  </a:lnTo>
                  <a:lnTo>
                    <a:pt x="672350" y="372109"/>
                  </a:lnTo>
                  <a:lnTo>
                    <a:pt x="681812" y="370928"/>
                  </a:lnTo>
                  <a:lnTo>
                    <a:pt x="690308" y="368515"/>
                  </a:lnTo>
                  <a:lnTo>
                    <a:pt x="697306" y="365315"/>
                  </a:lnTo>
                  <a:lnTo>
                    <a:pt x="698258" y="365048"/>
                  </a:lnTo>
                  <a:lnTo>
                    <a:pt x="724611" y="333921"/>
                  </a:lnTo>
                  <a:lnTo>
                    <a:pt x="727227" y="315188"/>
                  </a:lnTo>
                  <a:lnTo>
                    <a:pt x="713447" y="53136"/>
                  </a:lnTo>
                  <a:lnTo>
                    <a:pt x="707889" y="31536"/>
                  </a:lnTo>
                  <a:lnTo>
                    <a:pt x="694926" y="14338"/>
                  </a:lnTo>
                  <a:lnTo>
                    <a:pt x="676470" y="3255"/>
                  </a:lnTo>
                  <a:close/>
                </a:path>
              </a:pathLst>
            </a:custGeom>
            <a:solidFill>
              <a:srgbClr val="705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966052" y="3472016"/>
              <a:ext cx="452120" cy="810260"/>
            </a:xfrm>
            <a:custGeom>
              <a:avLst/>
              <a:gdLst/>
              <a:ahLst/>
              <a:cxnLst/>
              <a:rect l="l" t="t" r="r" b="b"/>
              <a:pathLst>
                <a:path w="452120" h="810260">
                  <a:moveTo>
                    <a:pt x="195318" y="0"/>
                  </a:moveTo>
                  <a:lnTo>
                    <a:pt x="155250" y="9155"/>
                  </a:lnTo>
                  <a:lnTo>
                    <a:pt x="119239" y="38235"/>
                  </a:lnTo>
                  <a:lnTo>
                    <a:pt x="87807" y="70841"/>
                  </a:lnTo>
                  <a:lnTo>
                    <a:pt x="61036" y="106486"/>
                  </a:lnTo>
                  <a:lnTo>
                    <a:pt x="39010" y="144685"/>
                  </a:lnTo>
                  <a:lnTo>
                    <a:pt x="21810" y="184954"/>
                  </a:lnTo>
                  <a:lnTo>
                    <a:pt x="9520" y="226805"/>
                  </a:lnTo>
                  <a:lnTo>
                    <a:pt x="2223" y="269755"/>
                  </a:lnTo>
                  <a:lnTo>
                    <a:pt x="0" y="313318"/>
                  </a:lnTo>
                  <a:lnTo>
                    <a:pt x="2934" y="357009"/>
                  </a:lnTo>
                  <a:lnTo>
                    <a:pt x="11108" y="400341"/>
                  </a:lnTo>
                  <a:lnTo>
                    <a:pt x="24606" y="442831"/>
                  </a:lnTo>
                  <a:lnTo>
                    <a:pt x="43509" y="483992"/>
                  </a:lnTo>
                  <a:lnTo>
                    <a:pt x="67899" y="523340"/>
                  </a:lnTo>
                  <a:lnTo>
                    <a:pt x="96629" y="558871"/>
                  </a:lnTo>
                  <a:lnTo>
                    <a:pt x="129198" y="590209"/>
                  </a:lnTo>
                  <a:lnTo>
                    <a:pt x="165117" y="617149"/>
                  </a:lnTo>
                  <a:lnTo>
                    <a:pt x="203898" y="639483"/>
                  </a:lnTo>
                  <a:lnTo>
                    <a:pt x="245052" y="657007"/>
                  </a:lnTo>
                  <a:lnTo>
                    <a:pt x="159149" y="711439"/>
                  </a:lnTo>
                  <a:lnTo>
                    <a:pt x="143741" y="726199"/>
                  </a:lnTo>
                  <a:lnTo>
                    <a:pt x="135476" y="745061"/>
                  </a:lnTo>
                  <a:lnTo>
                    <a:pt x="134889" y="765644"/>
                  </a:lnTo>
                  <a:lnTo>
                    <a:pt x="142512" y="785569"/>
                  </a:lnTo>
                  <a:lnTo>
                    <a:pt x="157246" y="800954"/>
                  </a:lnTo>
                  <a:lnTo>
                    <a:pt x="176100" y="809217"/>
                  </a:lnTo>
                  <a:lnTo>
                    <a:pt x="196683" y="809811"/>
                  </a:lnTo>
                  <a:lnTo>
                    <a:pt x="216604" y="802193"/>
                  </a:lnTo>
                  <a:lnTo>
                    <a:pt x="428617" y="667916"/>
                  </a:lnTo>
                  <a:lnTo>
                    <a:pt x="450665" y="635011"/>
                  </a:lnTo>
                  <a:lnTo>
                    <a:pt x="451604" y="619174"/>
                  </a:lnTo>
                  <a:lnTo>
                    <a:pt x="451147" y="616837"/>
                  </a:lnTo>
                  <a:lnTo>
                    <a:pt x="449776" y="609611"/>
                  </a:lnTo>
                  <a:lnTo>
                    <a:pt x="285768" y="395209"/>
                  </a:lnTo>
                  <a:lnTo>
                    <a:pt x="249851" y="375191"/>
                  </a:lnTo>
                  <a:lnTo>
                    <a:pt x="229320" y="376764"/>
                  </a:lnTo>
                  <a:lnTo>
                    <a:pt x="210304" y="386434"/>
                  </a:lnTo>
                  <a:lnTo>
                    <a:pt x="196557" y="402732"/>
                  </a:lnTo>
                  <a:lnTo>
                    <a:pt x="190354" y="422381"/>
                  </a:lnTo>
                  <a:lnTo>
                    <a:pt x="191936" y="442916"/>
                  </a:lnTo>
                  <a:lnTo>
                    <a:pt x="201541" y="461872"/>
                  </a:lnTo>
                  <a:lnTo>
                    <a:pt x="273931" y="553337"/>
                  </a:lnTo>
                  <a:lnTo>
                    <a:pt x="239850" y="537161"/>
                  </a:lnTo>
                  <a:lnTo>
                    <a:pt x="180055" y="490822"/>
                  </a:lnTo>
                  <a:lnTo>
                    <a:pt x="155504" y="461173"/>
                  </a:lnTo>
                  <a:lnTo>
                    <a:pt x="131788" y="420461"/>
                  </a:lnTo>
                  <a:lnTo>
                    <a:pt x="116131" y="377385"/>
                  </a:lnTo>
                  <a:lnTo>
                    <a:pt x="108357" y="332981"/>
                  </a:lnTo>
                  <a:lnTo>
                    <a:pt x="108290" y="288286"/>
                  </a:lnTo>
                  <a:lnTo>
                    <a:pt x="115755" y="244337"/>
                  </a:lnTo>
                  <a:lnTo>
                    <a:pt x="130574" y="202172"/>
                  </a:lnTo>
                  <a:lnTo>
                    <a:pt x="152573" y="162827"/>
                  </a:lnTo>
                  <a:lnTo>
                    <a:pt x="181575" y="127340"/>
                  </a:lnTo>
                  <a:lnTo>
                    <a:pt x="217404" y="96747"/>
                  </a:lnTo>
                  <a:lnTo>
                    <a:pt x="232006" y="81209"/>
                  </a:lnTo>
                  <a:lnTo>
                    <a:pt x="239268" y="61941"/>
                  </a:lnTo>
                  <a:lnTo>
                    <a:pt x="238780" y="41356"/>
                  </a:lnTo>
                  <a:lnTo>
                    <a:pt x="230129" y="21867"/>
                  </a:lnTo>
                  <a:lnTo>
                    <a:pt x="214586" y="7256"/>
                  </a:lnTo>
                  <a:close/>
                </a:path>
              </a:pathLst>
            </a:custGeom>
            <a:solidFill>
              <a:srgbClr val="6EB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4" name="object 304"/>
          <p:cNvGrpSpPr/>
          <p:nvPr/>
        </p:nvGrpSpPr>
        <p:grpSpPr>
          <a:xfrm>
            <a:off x="9027769" y="3183102"/>
            <a:ext cx="831850" cy="1296670"/>
            <a:chOff x="9027769" y="3183102"/>
            <a:chExt cx="831850" cy="1296670"/>
          </a:xfrm>
        </p:grpSpPr>
        <p:sp>
          <p:nvSpPr>
            <p:cNvPr id="305" name="object 305"/>
            <p:cNvSpPr/>
            <p:nvPr/>
          </p:nvSpPr>
          <p:spPr>
            <a:xfrm>
              <a:off x="9027769" y="3183102"/>
              <a:ext cx="831850" cy="1296670"/>
            </a:xfrm>
            <a:custGeom>
              <a:avLst/>
              <a:gdLst/>
              <a:ahLst/>
              <a:cxnLst/>
              <a:rect l="l" t="t" r="r" b="b"/>
              <a:pathLst>
                <a:path w="831850" h="1296670">
                  <a:moveTo>
                    <a:pt x="79209" y="0"/>
                  </a:moveTo>
                  <a:lnTo>
                    <a:pt x="65671" y="0"/>
                  </a:lnTo>
                  <a:lnTo>
                    <a:pt x="59956" y="939"/>
                  </a:lnTo>
                  <a:lnTo>
                    <a:pt x="16587" y="19320"/>
                  </a:lnTo>
                  <a:lnTo>
                    <a:pt x="0" y="58508"/>
                  </a:lnTo>
                  <a:lnTo>
                    <a:pt x="0" y="957122"/>
                  </a:lnTo>
                  <a:lnTo>
                    <a:pt x="19543" y="1011493"/>
                  </a:lnTo>
                  <a:lnTo>
                    <a:pt x="66662" y="1048270"/>
                  </a:lnTo>
                  <a:lnTo>
                    <a:pt x="744131" y="1294841"/>
                  </a:lnTo>
                  <a:lnTo>
                    <a:pt x="752005" y="1296314"/>
                  </a:lnTo>
                  <a:lnTo>
                    <a:pt x="765124" y="1296314"/>
                  </a:lnTo>
                  <a:lnTo>
                    <a:pt x="770458" y="1295501"/>
                  </a:lnTo>
                  <a:lnTo>
                    <a:pt x="776693" y="1293456"/>
                  </a:lnTo>
                  <a:lnTo>
                    <a:pt x="783516" y="1290955"/>
                  </a:lnTo>
                  <a:lnTo>
                    <a:pt x="752805" y="1290955"/>
                  </a:lnTo>
                  <a:lnTo>
                    <a:pt x="745540" y="1289646"/>
                  </a:lnTo>
                  <a:lnTo>
                    <a:pt x="68503" y="1043228"/>
                  </a:lnTo>
                  <a:lnTo>
                    <a:pt x="23863" y="1008481"/>
                  </a:lnTo>
                  <a:lnTo>
                    <a:pt x="5359" y="957122"/>
                  </a:lnTo>
                  <a:lnTo>
                    <a:pt x="5359" y="58508"/>
                  </a:lnTo>
                  <a:lnTo>
                    <a:pt x="20254" y="23236"/>
                  </a:lnTo>
                  <a:lnTo>
                    <a:pt x="61125" y="6223"/>
                  </a:lnTo>
                  <a:lnTo>
                    <a:pt x="66230" y="5359"/>
                  </a:lnTo>
                  <a:lnTo>
                    <a:pt x="97774" y="5359"/>
                  </a:lnTo>
                  <a:lnTo>
                    <a:pt x="87096" y="1473"/>
                  </a:lnTo>
                  <a:lnTo>
                    <a:pt x="79209" y="0"/>
                  </a:lnTo>
                  <a:close/>
                </a:path>
                <a:path w="831850" h="1296670">
                  <a:moveTo>
                    <a:pt x="97774" y="5359"/>
                  </a:moveTo>
                  <a:lnTo>
                    <a:pt x="78422" y="5359"/>
                  </a:lnTo>
                  <a:lnTo>
                    <a:pt x="85699" y="6667"/>
                  </a:lnTo>
                  <a:lnTo>
                    <a:pt x="762736" y="253085"/>
                  </a:lnTo>
                  <a:lnTo>
                    <a:pt x="801287" y="280273"/>
                  </a:lnTo>
                  <a:lnTo>
                    <a:pt x="823569" y="321538"/>
                  </a:lnTo>
                  <a:lnTo>
                    <a:pt x="825881" y="1237805"/>
                  </a:lnTo>
                  <a:lnTo>
                    <a:pt x="824183" y="1251778"/>
                  </a:lnTo>
                  <a:lnTo>
                    <a:pt x="819351" y="1263397"/>
                  </a:lnTo>
                  <a:lnTo>
                    <a:pt x="811773" y="1272418"/>
                  </a:lnTo>
                  <a:lnTo>
                    <a:pt x="801839" y="1278597"/>
                  </a:lnTo>
                  <a:lnTo>
                    <a:pt x="775601" y="1288122"/>
                  </a:lnTo>
                  <a:lnTo>
                    <a:pt x="775246" y="1288288"/>
                  </a:lnTo>
                  <a:lnTo>
                    <a:pt x="774496" y="1288542"/>
                  </a:lnTo>
                  <a:lnTo>
                    <a:pt x="769899" y="1290129"/>
                  </a:lnTo>
                  <a:lnTo>
                    <a:pt x="764895" y="1290955"/>
                  </a:lnTo>
                  <a:lnTo>
                    <a:pt x="783516" y="1290955"/>
                  </a:lnTo>
                  <a:lnTo>
                    <a:pt x="824002" y="1265953"/>
                  </a:lnTo>
                  <a:lnTo>
                    <a:pt x="831240" y="1237805"/>
                  </a:lnTo>
                  <a:lnTo>
                    <a:pt x="831240" y="332917"/>
                  </a:lnTo>
                  <a:lnTo>
                    <a:pt x="804929" y="276383"/>
                  </a:lnTo>
                  <a:lnTo>
                    <a:pt x="764578" y="248043"/>
                  </a:lnTo>
                  <a:lnTo>
                    <a:pt x="97774" y="5359"/>
                  </a:lnTo>
                  <a:close/>
                </a:path>
              </a:pathLst>
            </a:custGeom>
            <a:solidFill>
              <a:srgbClr val="FAA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9033129" y="3315969"/>
              <a:ext cx="796290" cy="1158240"/>
            </a:xfrm>
            <a:custGeom>
              <a:avLst/>
              <a:gdLst/>
              <a:ahLst/>
              <a:cxnLst/>
              <a:rect l="l" t="t" r="r" b="b"/>
              <a:pathLst>
                <a:path w="796290" h="1158239">
                  <a:moveTo>
                    <a:pt x="0" y="0"/>
                  </a:moveTo>
                  <a:lnTo>
                    <a:pt x="0" y="824255"/>
                  </a:lnTo>
                  <a:lnTo>
                    <a:pt x="4965" y="850625"/>
                  </a:lnTo>
                  <a:lnTo>
                    <a:pt x="38576" y="896455"/>
                  </a:lnTo>
                  <a:lnTo>
                    <a:pt x="732599" y="1154023"/>
                  </a:lnTo>
                  <a:lnTo>
                    <a:pt x="752097" y="1158049"/>
                  </a:lnTo>
                  <a:lnTo>
                    <a:pt x="760974" y="1157624"/>
                  </a:lnTo>
                  <a:lnTo>
                    <a:pt x="793934" y="1128269"/>
                  </a:lnTo>
                  <a:lnTo>
                    <a:pt x="795743" y="1113853"/>
                  </a:lnTo>
                  <a:lnTo>
                    <a:pt x="795743" y="28959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9033129" y="3197448"/>
              <a:ext cx="796290" cy="408305"/>
            </a:xfrm>
            <a:custGeom>
              <a:avLst/>
              <a:gdLst/>
              <a:ahLst/>
              <a:cxnLst/>
              <a:rect l="l" t="t" r="r" b="b"/>
              <a:pathLst>
                <a:path w="796290" h="408304">
                  <a:moveTo>
                    <a:pt x="43713" y="0"/>
                  </a:moveTo>
                  <a:lnTo>
                    <a:pt x="6908" y="17980"/>
                  </a:lnTo>
                  <a:lnTo>
                    <a:pt x="0" y="44162"/>
                  </a:lnTo>
                  <a:lnTo>
                    <a:pt x="88" y="118521"/>
                  </a:lnTo>
                  <a:lnTo>
                    <a:pt x="795743" y="408119"/>
                  </a:lnTo>
                  <a:lnTo>
                    <a:pt x="795743" y="327944"/>
                  </a:lnTo>
                  <a:lnTo>
                    <a:pt x="771183" y="274872"/>
                  </a:lnTo>
                  <a:lnTo>
                    <a:pt x="732599" y="247692"/>
                  </a:lnTo>
                  <a:lnTo>
                    <a:pt x="63144" y="4030"/>
                  </a:lnTo>
                  <a:lnTo>
                    <a:pt x="43713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9059850" y="3188503"/>
              <a:ext cx="794385" cy="1283335"/>
            </a:xfrm>
            <a:custGeom>
              <a:avLst/>
              <a:gdLst/>
              <a:ahLst/>
              <a:cxnLst/>
              <a:rect l="l" t="t" r="r" b="b"/>
              <a:pathLst>
                <a:path w="794384" h="1283335">
                  <a:moveTo>
                    <a:pt x="41546" y="0"/>
                  </a:moveTo>
                  <a:lnTo>
                    <a:pt x="32605" y="456"/>
                  </a:lnTo>
                  <a:lnTo>
                    <a:pt x="24422" y="2460"/>
                  </a:lnTo>
                  <a:lnTo>
                    <a:pt x="0" y="11249"/>
                  </a:lnTo>
                  <a:lnTo>
                    <a:pt x="8134" y="9345"/>
                  </a:lnTo>
                  <a:lnTo>
                    <a:pt x="16992" y="8945"/>
                  </a:lnTo>
                  <a:lnTo>
                    <a:pt x="705878" y="256638"/>
                  </a:lnTo>
                  <a:lnTo>
                    <a:pt x="744462" y="283818"/>
                  </a:lnTo>
                  <a:lnTo>
                    <a:pt x="766749" y="325142"/>
                  </a:lnTo>
                  <a:lnTo>
                    <a:pt x="769023" y="336889"/>
                  </a:lnTo>
                  <a:lnTo>
                    <a:pt x="769023" y="1241320"/>
                  </a:lnTo>
                  <a:lnTo>
                    <a:pt x="767215" y="1255736"/>
                  </a:lnTo>
                  <a:lnTo>
                    <a:pt x="762079" y="1267621"/>
                  </a:lnTo>
                  <a:lnTo>
                    <a:pt x="754042" y="1276706"/>
                  </a:lnTo>
                  <a:lnTo>
                    <a:pt x="743534" y="1282722"/>
                  </a:lnTo>
                  <a:lnTo>
                    <a:pt x="769759" y="1273197"/>
                  </a:lnTo>
                  <a:lnTo>
                    <a:pt x="779693" y="1267023"/>
                  </a:lnTo>
                  <a:lnTo>
                    <a:pt x="787271" y="1258003"/>
                  </a:lnTo>
                  <a:lnTo>
                    <a:pt x="792103" y="1246384"/>
                  </a:lnTo>
                  <a:lnTo>
                    <a:pt x="793800" y="1232417"/>
                  </a:lnTo>
                  <a:lnTo>
                    <a:pt x="793800" y="327948"/>
                  </a:lnTo>
                  <a:lnTo>
                    <a:pt x="769216" y="274883"/>
                  </a:lnTo>
                  <a:lnTo>
                    <a:pt x="730656" y="247684"/>
                  </a:lnTo>
                  <a:lnTo>
                    <a:pt x="61214" y="4035"/>
                  </a:lnTo>
                  <a:lnTo>
                    <a:pt x="51123" y="1167"/>
                  </a:lnTo>
                  <a:lnTo>
                    <a:pt x="41546" y="0"/>
                  </a:lnTo>
                  <a:close/>
                </a:path>
              </a:pathLst>
            </a:custGeom>
            <a:solidFill>
              <a:srgbClr val="F16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9148242" y="3409136"/>
              <a:ext cx="514984" cy="702945"/>
            </a:xfrm>
            <a:custGeom>
              <a:avLst/>
              <a:gdLst/>
              <a:ahLst/>
              <a:cxnLst/>
              <a:rect l="l" t="t" r="r" b="b"/>
              <a:pathLst>
                <a:path w="514984" h="702945">
                  <a:moveTo>
                    <a:pt x="514464" y="188036"/>
                  </a:moveTo>
                  <a:lnTo>
                    <a:pt x="0" y="0"/>
                  </a:lnTo>
                  <a:lnTo>
                    <a:pt x="0" y="514502"/>
                  </a:lnTo>
                  <a:lnTo>
                    <a:pt x="514464" y="702538"/>
                  </a:lnTo>
                  <a:lnTo>
                    <a:pt x="514464" y="673328"/>
                  </a:lnTo>
                  <a:lnTo>
                    <a:pt x="514464" y="188036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9148242" y="3409137"/>
              <a:ext cx="30480" cy="514984"/>
            </a:xfrm>
            <a:custGeom>
              <a:avLst/>
              <a:gdLst/>
              <a:ahLst/>
              <a:cxnLst/>
              <a:rect l="l" t="t" r="r" b="b"/>
              <a:pathLst>
                <a:path w="30479" h="514985">
                  <a:moveTo>
                    <a:pt x="0" y="0"/>
                  </a:moveTo>
                  <a:lnTo>
                    <a:pt x="0" y="514489"/>
                  </a:lnTo>
                  <a:lnTo>
                    <a:pt x="30314" y="500113"/>
                  </a:lnTo>
                  <a:lnTo>
                    <a:pt x="30314" y="11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9219184" y="3737736"/>
              <a:ext cx="372745" cy="287020"/>
            </a:xfrm>
            <a:custGeom>
              <a:avLst/>
              <a:gdLst/>
              <a:ahLst/>
              <a:cxnLst/>
              <a:rect l="l" t="t" r="r" b="b"/>
              <a:pathLst>
                <a:path w="372745" h="287020">
                  <a:moveTo>
                    <a:pt x="97320" y="0"/>
                  </a:moveTo>
                  <a:lnTo>
                    <a:pt x="57655" y="18600"/>
                  </a:lnTo>
                  <a:lnTo>
                    <a:pt x="26919" y="51033"/>
                  </a:lnTo>
                  <a:lnTo>
                    <a:pt x="7053" y="95788"/>
                  </a:lnTo>
                  <a:lnTo>
                    <a:pt x="0" y="151358"/>
                  </a:lnTo>
                  <a:lnTo>
                    <a:pt x="372567" y="286956"/>
                  </a:lnTo>
                  <a:lnTo>
                    <a:pt x="368012" y="238373"/>
                  </a:lnTo>
                  <a:lnTo>
                    <a:pt x="355011" y="190366"/>
                  </a:lnTo>
                  <a:lnTo>
                    <a:pt x="334557" y="144430"/>
                  </a:lnTo>
                  <a:lnTo>
                    <a:pt x="307642" y="102062"/>
                  </a:lnTo>
                  <a:lnTo>
                    <a:pt x="275259" y="64757"/>
                  </a:lnTo>
                  <a:lnTo>
                    <a:pt x="256946" y="76502"/>
                  </a:lnTo>
                  <a:lnTo>
                    <a:pt x="235638" y="82696"/>
                  </a:lnTo>
                  <a:lnTo>
                    <a:pt x="186283" y="76669"/>
                  </a:lnTo>
                  <a:lnTo>
                    <a:pt x="136934" y="46769"/>
                  </a:lnTo>
                  <a:lnTo>
                    <a:pt x="115628" y="25068"/>
                  </a:lnTo>
                  <a:lnTo>
                    <a:pt x="97320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9300362" y="3550443"/>
              <a:ext cx="210223" cy="4034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3" name="object 313"/>
          <p:cNvGrpSpPr/>
          <p:nvPr/>
        </p:nvGrpSpPr>
        <p:grpSpPr>
          <a:xfrm>
            <a:off x="7519199" y="3202292"/>
            <a:ext cx="831850" cy="2033270"/>
            <a:chOff x="7519199" y="3202292"/>
            <a:chExt cx="831850" cy="2033270"/>
          </a:xfrm>
        </p:grpSpPr>
        <p:sp>
          <p:nvSpPr>
            <p:cNvPr id="314" name="object 314"/>
            <p:cNvSpPr/>
            <p:nvPr/>
          </p:nvSpPr>
          <p:spPr>
            <a:xfrm>
              <a:off x="7549349" y="4456729"/>
              <a:ext cx="796290" cy="408305"/>
            </a:xfrm>
            <a:custGeom>
              <a:avLst/>
              <a:gdLst/>
              <a:ahLst/>
              <a:cxnLst/>
              <a:rect l="l" t="t" r="r" b="b"/>
              <a:pathLst>
                <a:path w="796290" h="408304">
                  <a:moveTo>
                    <a:pt x="752009" y="0"/>
                  </a:moveTo>
                  <a:lnTo>
                    <a:pt x="63144" y="247692"/>
                  </a:lnTo>
                  <a:lnTo>
                    <a:pt x="24555" y="274872"/>
                  </a:lnTo>
                  <a:lnTo>
                    <a:pt x="2273" y="316196"/>
                  </a:lnTo>
                  <a:lnTo>
                    <a:pt x="0" y="327944"/>
                  </a:lnTo>
                  <a:lnTo>
                    <a:pt x="0" y="408119"/>
                  </a:lnTo>
                  <a:lnTo>
                    <a:pt x="795642" y="118521"/>
                  </a:lnTo>
                  <a:lnTo>
                    <a:pt x="795718" y="44162"/>
                  </a:lnTo>
                  <a:lnTo>
                    <a:pt x="793919" y="29824"/>
                  </a:lnTo>
                  <a:lnTo>
                    <a:pt x="760865" y="399"/>
                  </a:lnTo>
                  <a:lnTo>
                    <a:pt x="752009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526883" y="4447793"/>
              <a:ext cx="791845" cy="325120"/>
            </a:xfrm>
            <a:custGeom>
              <a:avLst/>
              <a:gdLst/>
              <a:ahLst/>
              <a:cxnLst/>
              <a:rect l="l" t="t" r="r" b="b"/>
              <a:pathLst>
                <a:path w="791845" h="325120">
                  <a:moveTo>
                    <a:pt x="791464" y="11239"/>
                  </a:moveTo>
                  <a:lnTo>
                    <a:pt x="767041" y="2451"/>
                  </a:lnTo>
                  <a:lnTo>
                    <a:pt x="758850" y="457"/>
                  </a:lnTo>
                  <a:lnTo>
                    <a:pt x="749909" y="0"/>
                  </a:lnTo>
                  <a:lnTo>
                    <a:pt x="740333" y="1168"/>
                  </a:lnTo>
                  <a:lnTo>
                    <a:pt x="730262" y="4025"/>
                  </a:lnTo>
                  <a:lnTo>
                    <a:pt x="72517" y="243433"/>
                  </a:lnTo>
                  <a:lnTo>
                    <a:pt x="60833" y="247675"/>
                  </a:lnTo>
                  <a:lnTo>
                    <a:pt x="40093" y="258711"/>
                  </a:lnTo>
                  <a:lnTo>
                    <a:pt x="22263" y="274866"/>
                  </a:lnTo>
                  <a:lnTo>
                    <a:pt x="8509" y="294538"/>
                  </a:lnTo>
                  <a:lnTo>
                    <a:pt x="0" y="316128"/>
                  </a:lnTo>
                  <a:lnTo>
                    <a:pt x="24688" y="325120"/>
                  </a:lnTo>
                  <a:lnTo>
                    <a:pt x="33248" y="303504"/>
                  </a:lnTo>
                  <a:lnTo>
                    <a:pt x="47015" y="283806"/>
                  </a:lnTo>
                  <a:lnTo>
                    <a:pt x="85610" y="256616"/>
                  </a:lnTo>
                  <a:lnTo>
                    <a:pt x="755053" y="12966"/>
                  </a:lnTo>
                  <a:lnTo>
                    <a:pt x="774471" y="8940"/>
                  </a:lnTo>
                  <a:lnTo>
                    <a:pt x="783323" y="9347"/>
                  </a:lnTo>
                  <a:lnTo>
                    <a:pt x="791464" y="11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524559" y="4763922"/>
              <a:ext cx="50800" cy="471805"/>
            </a:xfrm>
            <a:custGeom>
              <a:avLst/>
              <a:gdLst/>
              <a:ahLst/>
              <a:cxnLst/>
              <a:rect l="l" t="t" r="r" b="b"/>
              <a:pathLst>
                <a:path w="50800" h="471804">
                  <a:moveTo>
                    <a:pt x="27012" y="8991"/>
                  </a:moveTo>
                  <a:lnTo>
                    <a:pt x="2311" y="0"/>
                  </a:lnTo>
                  <a:lnTo>
                    <a:pt x="787" y="5854"/>
                  </a:lnTo>
                  <a:lnTo>
                    <a:pt x="0" y="11798"/>
                  </a:lnTo>
                  <a:lnTo>
                    <a:pt x="0" y="91935"/>
                  </a:lnTo>
                  <a:lnTo>
                    <a:pt x="24714" y="100914"/>
                  </a:lnTo>
                  <a:lnTo>
                    <a:pt x="24790" y="20751"/>
                  </a:lnTo>
                  <a:lnTo>
                    <a:pt x="25565" y="14846"/>
                  </a:lnTo>
                  <a:lnTo>
                    <a:pt x="27012" y="8991"/>
                  </a:lnTo>
                  <a:close/>
                </a:path>
                <a:path w="50800" h="471804">
                  <a:moveTo>
                    <a:pt x="50279" y="471398"/>
                  </a:moveTo>
                  <a:lnTo>
                    <a:pt x="39763" y="465378"/>
                  </a:lnTo>
                  <a:lnTo>
                    <a:pt x="31724" y="456298"/>
                  </a:lnTo>
                  <a:lnTo>
                    <a:pt x="26593" y="444411"/>
                  </a:lnTo>
                  <a:lnTo>
                    <a:pt x="24790" y="429996"/>
                  </a:lnTo>
                  <a:lnTo>
                    <a:pt x="24790" y="411137"/>
                  </a:lnTo>
                  <a:lnTo>
                    <a:pt x="0" y="402158"/>
                  </a:lnTo>
                  <a:lnTo>
                    <a:pt x="0" y="421081"/>
                  </a:lnTo>
                  <a:lnTo>
                    <a:pt x="1689" y="435051"/>
                  </a:lnTo>
                  <a:lnTo>
                    <a:pt x="6527" y="446671"/>
                  </a:lnTo>
                  <a:lnTo>
                    <a:pt x="14109" y="455701"/>
                  </a:lnTo>
                  <a:lnTo>
                    <a:pt x="24053" y="461873"/>
                  </a:lnTo>
                  <a:lnTo>
                    <a:pt x="50279" y="471398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524559" y="4993233"/>
              <a:ext cx="24765" cy="182245"/>
            </a:xfrm>
            <a:custGeom>
              <a:avLst/>
              <a:gdLst/>
              <a:ahLst/>
              <a:cxnLst/>
              <a:rect l="l" t="t" r="r" b="b"/>
              <a:pathLst>
                <a:path w="24765" h="182245">
                  <a:moveTo>
                    <a:pt x="0" y="0"/>
                  </a:moveTo>
                  <a:lnTo>
                    <a:pt x="0" y="172846"/>
                  </a:lnTo>
                  <a:lnTo>
                    <a:pt x="24714" y="181825"/>
                  </a:lnTo>
                  <a:lnTo>
                    <a:pt x="24714" y="8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524559" y="4855857"/>
              <a:ext cx="24765" cy="146685"/>
            </a:xfrm>
            <a:custGeom>
              <a:avLst/>
              <a:gdLst/>
              <a:ahLst/>
              <a:cxnLst/>
              <a:rect l="l" t="t" r="r" b="b"/>
              <a:pathLst>
                <a:path w="24765" h="146685">
                  <a:moveTo>
                    <a:pt x="0" y="0"/>
                  </a:moveTo>
                  <a:lnTo>
                    <a:pt x="0" y="137375"/>
                  </a:lnTo>
                  <a:lnTo>
                    <a:pt x="24714" y="146367"/>
                  </a:lnTo>
                  <a:lnTo>
                    <a:pt x="24714" y="8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599387" y="4822926"/>
              <a:ext cx="213360" cy="342265"/>
            </a:xfrm>
            <a:custGeom>
              <a:avLst/>
              <a:gdLst/>
              <a:ahLst/>
              <a:cxnLst/>
              <a:rect l="l" t="t" r="r" b="b"/>
              <a:pathLst>
                <a:path w="213359" h="342264">
                  <a:moveTo>
                    <a:pt x="212801" y="0"/>
                  </a:moveTo>
                  <a:lnTo>
                    <a:pt x="0" y="77774"/>
                  </a:lnTo>
                  <a:lnTo>
                    <a:pt x="0" y="341909"/>
                  </a:lnTo>
                  <a:lnTo>
                    <a:pt x="212801" y="264134"/>
                  </a:lnTo>
                  <a:lnTo>
                    <a:pt x="212801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519199" y="3202292"/>
              <a:ext cx="831850" cy="1296670"/>
            </a:xfrm>
            <a:custGeom>
              <a:avLst/>
              <a:gdLst/>
              <a:ahLst/>
              <a:cxnLst/>
              <a:rect l="l" t="t" r="r" b="b"/>
              <a:pathLst>
                <a:path w="831850" h="1296670">
                  <a:moveTo>
                    <a:pt x="765556" y="0"/>
                  </a:moveTo>
                  <a:lnTo>
                    <a:pt x="752017" y="0"/>
                  </a:lnTo>
                  <a:lnTo>
                    <a:pt x="744131" y="1473"/>
                  </a:lnTo>
                  <a:lnTo>
                    <a:pt x="66675" y="248043"/>
                  </a:lnTo>
                  <a:lnTo>
                    <a:pt x="26322" y="276390"/>
                  </a:lnTo>
                  <a:lnTo>
                    <a:pt x="2476" y="320243"/>
                  </a:lnTo>
                  <a:lnTo>
                    <a:pt x="0" y="332917"/>
                  </a:lnTo>
                  <a:lnTo>
                    <a:pt x="0" y="1237805"/>
                  </a:lnTo>
                  <a:lnTo>
                    <a:pt x="15826" y="1276326"/>
                  </a:lnTo>
                  <a:lnTo>
                    <a:pt x="53657" y="1293114"/>
                  </a:lnTo>
                  <a:lnTo>
                    <a:pt x="54102" y="1293304"/>
                  </a:lnTo>
                  <a:lnTo>
                    <a:pt x="55841" y="1293888"/>
                  </a:lnTo>
                  <a:lnTo>
                    <a:pt x="60807" y="1295501"/>
                  </a:lnTo>
                  <a:lnTo>
                    <a:pt x="66128" y="1296314"/>
                  </a:lnTo>
                  <a:lnTo>
                    <a:pt x="79235" y="1296314"/>
                  </a:lnTo>
                  <a:lnTo>
                    <a:pt x="87122" y="1294841"/>
                  </a:lnTo>
                  <a:lnTo>
                    <a:pt x="97799" y="1290955"/>
                  </a:lnTo>
                  <a:lnTo>
                    <a:pt x="66357" y="1290955"/>
                  </a:lnTo>
                  <a:lnTo>
                    <a:pt x="61341" y="1290129"/>
                  </a:lnTo>
                  <a:lnTo>
                    <a:pt x="56794" y="1288542"/>
                  </a:lnTo>
                  <a:lnTo>
                    <a:pt x="56007" y="1288288"/>
                  </a:lnTo>
                  <a:lnTo>
                    <a:pt x="55638" y="1288122"/>
                  </a:lnTo>
                  <a:lnTo>
                    <a:pt x="19477" y="1272424"/>
                  </a:lnTo>
                  <a:lnTo>
                    <a:pt x="5359" y="1237805"/>
                  </a:lnTo>
                  <a:lnTo>
                    <a:pt x="5415" y="332917"/>
                  </a:lnTo>
                  <a:lnTo>
                    <a:pt x="29952" y="280273"/>
                  </a:lnTo>
                  <a:lnTo>
                    <a:pt x="68503" y="253085"/>
                  </a:lnTo>
                  <a:lnTo>
                    <a:pt x="745528" y="6667"/>
                  </a:lnTo>
                  <a:lnTo>
                    <a:pt x="752805" y="5359"/>
                  </a:lnTo>
                  <a:lnTo>
                    <a:pt x="783711" y="5359"/>
                  </a:lnTo>
                  <a:lnTo>
                    <a:pt x="771258" y="939"/>
                  </a:lnTo>
                  <a:lnTo>
                    <a:pt x="765556" y="0"/>
                  </a:lnTo>
                  <a:close/>
                </a:path>
                <a:path w="831850" h="1296670">
                  <a:moveTo>
                    <a:pt x="783711" y="5359"/>
                  </a:moveTo>
                  <a:lnTo>
                    <a:pt x="764997" y="5359"/>
                  </a:lnTo>
                  <a:lnTo>
                    <a:pt x="770102" y="6223"/>
                  </a:lnTo>
                  <a:lnTo>
                    <a:pt x="800087" y="16979"/>
                  </a:lnTo>
                  <a:lnTo>
                    <a:pt x="825868" y="58508"/>
                  </a:lnTo>
                  <a:lnTo>
                    <a:pt x="825868" y="957122"/>
                  </a:lnTo>
                  <a:lnTo>
                    <a:pt x="807364" y="1008481"/>
                  </a:lnTo>
                  <a:lnTo>
                    <a:pt x="762723" y="1043228"/>
                  </a:lnTo>
                  <a:lnTo>
                    <a:pt x="85712" y="1289646"/>
                  </a:lnTo>
                  <a:lnTo>
                    <a:pt x="78435" y="1290955"/>
                  </a:lnTo>
                  <a:lnTo>
                    <a:pt x="97799" y="1290955"/>
                  </a:lnTo>
                  <a:lnTo>
                    <a:pt x="764565" y="1048270"/>
                  </a:lnTo>
                  <a:lnTo>
                    <a:pt x="811679" y="1011493"/>
                  </a:lnTo>
                  <a:lnTo>
                    <a:pt x="831227" y="957122"/>
                  </a:lnTo>
                  <a:lnTo>
                    <a:pt x="831227" y="58508"/>
                  </a:lnTo>
                  <a:lnTo>
                    <a:pt x="814639" y="19320"/>
                  </a:lnTo>
                  <a:lnTo>
                    <a:pt x="800989" y="11607"/>
                  </a:lnTo>
                  <a:lnTo>
                    <a:pt x="783711" y="5359"/>
                  </a:lnTo>
                  <a:close/>
                </a:path>
              </a:pathLst>
            </a:custGeom>
            <a:solidFill>
              <a:srgbClr val="FAA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49349" y="3335159"/>
              <a:ext cx="796290" cy="1158240"/>
            </a:xfrm>
            <a:custGeom>
              <a:avLst/>
              <a:gdLst/>
              <a:ahLst/>
              <a:cxnLst/>
              <a:rect l="l" t="t" r="r" b="b"/>
              <a:pathLst>
                <a:path w="796290" h="1158239">
                  <a:moveTo>
                    <a:pt x="795629" y="0"/>
                  </a:moveTo>
                  <a:lnTo>
                    <a:pt x="0" y="289598"/>
                  </a:lnTo>
                  <a:lnTo>
                    <a:pt x="0" y="1113853"/>
                  </a:lnTo>
                  <a:lnTo>
                    <a:pt x="14980" y="1149240"/>
                  </a:lnTo>
                  <a:lnTo>
                    <a:pt x="43641" y="1158049"/>
                  </a:lnTo>
                  <a:lnTo>
                    <a:pt x="53142" y="1156874"/>
                  </a:lnTo>
                  <a:lnTo>
                    <a:pt x="732574" y="910374"/>
                  </a:lnTo>
                  <a:lnTo>
                    <a:pt x="777214" y="875615"/>
                  </a:lnTo>
                  <a:lnTo>
                    <a:pt x="795718" y="824255"/>
                  </a:lnTo>
                  <a:lnTo>
                    <a:pt x="795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549349" y="3216625"/>
              <a:ext cx="796290" cy="408305"/>
            </a:xfrm>
            <a:custGeom>
              <a:avLst/>
              <a:gdLst/>
              <a:ahLst/>
              <a:cxnLst/>
              <a:rect l="l" t="t" r="r" b="b"/>
              <a:pathLst>
                <a:path w="796290" h="408304">
                  <a:moveTo>
                    <a:pt x="752005" y="0"/>
                  </a:moveTo>
                  <a:lnTo>
                    <a:pt x="63144" y="247692"/>
                  </a:lnTo>
                  <a:lnTo>
                    <a:pt x="24560" y="274872"/>
                  </a:lnTo>
                  <a:lnTo>
                    <a:pt x="2273" y="316196"/>
                  </a:lnTo>
                  <a:lnTo>
                    <a:pt x="0" y="327944"/>
                  </a:lnTo>
                  <a:lnTo>
                    <a:pt x="0" y="408119"/>
                  </a:lnTo>
                  <a:lnTo>
                    <a:pt x="795629" y="118521"/>
                  </a:lnTo>
                  <a:lnTo>
                    <a:pt x="795718" y="44162"/>
                  </a:lnTo>
                  <a:lnTo>
                    <a:pt x="793919" y="29824"/>
                  </a:lnTo>
                  <a:lnTo>
                    <a:pt x="760863" y="399"/>
                  </a:lnTo>
                  <a:lnTo>
                    <a:pt x="752005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524559" y="3207692"/>
              <a:ext cx="794385" cy="1283335"/>
            </a:xfrm>
            <a:custGeom>
              <a:avLst/>
              <a:gdLst/>
              <a:ahLst/>
              <a:cxnLst/>
              <a:rect l="l" t="t" r="r" b="b"/>
              <a:pathLst>
                <a:path w="794384" h="1283335">
                  <a:moveTo>
                    <a:pt x="752241" y="0"/>
                  </a:moveTo>
                  <a:lnTo>
                    <a:pt x="63144" y="247684"/>
                  </a:lnTo>
                  <a:lnTo>
                    <a:pt x="24593" y="274883"/>
                  </a:lnTo>
                  <a:lnTo>
                    <a:pt x="2311" y="316150"/>
                  </a:lnTo>
                  <a:lnTo>
                    <a:pt x="0" y="327948"/>
                  </a:lnTo>
                  <a:lnTo>
                    <a:pt x="0" y="1232417"/>
                  </a:lnTo>
                  <a:lnTo>
                    <a:pt x="24053" y="1273197"/>
                  </a:lnTo>
                  <a:lnTo>
                    <a:pt x="50279" y="1282722"/>
                  </a:lnTo>
                  <a:lnTo>
                    <a:pt x="39770" y="1276706"/>
                  </a:lnTo>
                  <a:lnTo>
                    <a:pt x="31734" y="1267621"/>
                  </a:lnTo>
                  <a:lnTo>
                    <a:pt x="26597" y="1255736"/>
                  </a:lnTo>
                  <a:lnTo>
                    <a:pt x="24790" y="1241320"/>
                  </a:lnTo>
                  <a:lnTo>
                    <a:pt x="24790" y="336889"/>
                  </a:lnTo>
                  <a:lnTo>
                    <a:pt x="49350" y="283818"/>
                  </a:lnTo>
                  <a:lnTo>
                    <a:pt x="87934" y="256638"/>
                  </a:lnTo>
                  <a:lnTo>
                    <a:pt x="757364" y="12976"/>
                  </a:lnTo>
                  <a:lnTo>
                    <a:pt x="776795" y="8945"/>
                  </a:lnTo>
                  <a:lnTo>
                    <a:pt x="785653" y="9345"/>
                  </a:lnTo>
                  <a:lnTo>
                    <a:pt x="793788" y="11249"/>
                  </a:lnTo>
                  <a:lnTo>
                    <a:pt x="769366" y="2460"/>
                  </a:lnTo>
                  <a:lnTo>
                    <a:pt x="761183" y="456"/>
                  </a:lnTo>
                  <a:lnTo>
                    <a:pt x="752241" y="0"/>
                  </a:lnTo>
                  <a:close/>
                </a:path>
              </a:pathLst>
            </a:custGeom>
            <a:solidFill>
              <a:srgbClr val="F16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715491" y="3428326"/>
              <a:ext cx="514984" cy="702945"/>
            </a:xfrm>
            <a:custGeom>
              <a:avLst/>
              <a:gdLst/>
              <a:ahLst/>
              <a:cxnLst/>
              <a:rect l="l" t="t" r="r" b="b"/>
              <a:pathLst>
                <a:path w="514984" h="702945">
                  <a:moveTo>
                    <a:pt x="514464" y="0"/>
                  </a:moveTo>
                  <a:lnTo>
                    <a:pt x="0" y="188036"/>
                  </a:lnTo>
                  <a:lnTo>
                    <a:pt x="0" y="673328"/>
                  </a:lnTo>
                  <a:lnTo>
                    <a:pt x="0" y="702538"/>
                  </a:lnTo>
                  <a:lnTo>
                    <a:pt x="514464" y="514502"/>
                  </a:lnTo>
                  <a:lnTo>
                    <a:pt x="514464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199640" y="3428326"/>
              <a:ext cx="30480" cy="514984"/>
            </a:xfrm>
            <a:custGeom>
              <a:avLst/>
              <a:gdLst/>
              <a:ahLst/>
              <a:cxnLst/>
              <a:rect l="l" t="t" r="r" b="b"/>
              <a:pathLst>
                <a:path w="30479" h="514985">
                  <a:moveTo>
                    <a:pt x="30314" y="0"/>
                  </a:moveTo>
                  <a:lnTo>
                    <a:pt x="0" y="11099"/>
                  </a:lnTo>
                  <a:lnTo>
                    <a:pt x="0" y="500113"/>
                  </a:lnTo>
                  <a:lnTo>
                    <a:pt x="30314" y="514489"/>
                  </a:lnTo>
                  <a:lnTo>
                    <a:pt x="30314" y="0"/>
                  </a:lnTo>
                  <a:close/>
                </a:path>
              </a:pathLst>
            </a:custGeom>
            <a:solidFill>
              <a:srgbClr val="A8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786446" y="3756926"/>
              <a:ext cx="372745" cy="287020"/>
            </a:xfrm>
            <a:custGeom>
              <a:avLst/>
              <a:gdLst/>
              <a:ahLst/>
              <a:cxnLst/>
              <a:rect l="l" t="t" r="r" b="b"/>
              <a:pathLst>
                <a:path w="372745" h="287020">
                  <a:moveTo>
                    <a:pt x="275247" y="0"/>
                  </a:moveTo>
                  <a:lnTo>
                    <a:pt x="235627" y="46769"/>
                  </a:lnTo>
                  <a:lnTo>
                    <a:pt x="186283" y="76669"/>
                  </a:lnTo>
                  <a:lnTo>
                    <a:pt x="160668" y="82898"/>
                  </a:lnTo>
                  <a:lnTo>
                    <a:pt x="136928" y="82696"/>
                  </a:lnTo>
                  <a:lnTo>
                    <a:pt x="115621" y="76502"/>
                  </a:lnTo>
                  <a:lnTo>
                    <a:pt x="97307" y="64757"/>
                  </a:lnTo>
                  <a:lnTo>
                    <a:pt x="64924" y="102062"/>
                  </a:lnTo>
                  <a:lnTo>
                    <a:pt x="38009" y="144430"/>
                  </a:lnTo>
                  <a:lnTo>
                    <a:pt x="17555" y="190366"/>
                  </a:lnTo>
                  <a:lnTo>
                    <a:pt x="4554" y="238373"/>
                  </a:lnTo>
                  <a:lnTo>
                    <a:pt x="0" y="286956"/>
                  </a:lnTo>
                  <a:lnTo>
                    <a:pt x="372567" y="151345"/>
                  </a:lnTo>
                  <a:lnTo>
                    <a:pt x="365513" y="95783"/>
                  </a:lnTo>
                  <a:lnTo>
                    <a:pt x="345647" y="51031"/>
                  </a:lnTo>
                  <a:lnTo>
                    <a:pt x="314911" y="18600"/>
                  </a:lnTo>
                  <a:lnTo>
                    <a:pt x="275247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867611" y="3569633"/>
              <a:ext cx="210223" cy="4034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639176" y="4884774"/>
              <a:ext cx="150787" cy="1919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9" name="object 329"/>
          <p:cNvGrpSpPr/>
          <p:nvPr/>
        </p:nvGrpSpPr>
        <p:grpSpPr>
          <a:xfrm>
            <a:off x="6057379" y="3769880"/>
            <a:ext cx="831850" cy="1296670"/>
            <a:chOff x="6057379" y="3769880"/>
            <a:chExt cx="831850" cy="1296670"/>
          </a:xfrm>
        </p:grpSpPr>
        <p:sp>
          <p:nvSpPr>
            <p:cNvPr id="330" name="object 330"/>
            <p:cNvSpPr/>
            <p:nvPr/>
          </p:nvSpPr>
          <p:spPr>
            <a:xfrm>
              <a:off x="6057379" y="3769880"/>
              <a:ext cx="831850" cy="1296670"/>
            </a:xfrm>
            <a:custGeom>
              <a:avLst/>
              <a:gdLst/>
              <a:ahLst/>
              <a:cxnLst/>
              <a:rect l="l" t="t" r="r" b="b"/>
              <a:pathLst>
                <a:path w="831850" h="1296670">
                  <a:moveTo>
                    <a:pt x="765556" y="0"/>
                  </a:moveTo>
                  <a:lnTo>
                    <a:pt x="752017" y="0"/>
                  </a:lnTo>
                  <a:lnTo>
                    <a:pt x="744131" y="1473"/>
                  </a:lnTo>
                  <a:lnTo>
                    <a:pt x="66675" y="248043"/>
                  </a:lnTo>
                  <a:lnTo>
                    <a:pt x="26322" y="276390"/>
                  </a:lnTo>
                  <a:lnTo>
                    <a:pt x="2476" y="320243"/>
                  </a:lnTo>
                  <a:lnTo>
                    <a:pt x="0" y="332917"/>
                  </a:lnTo>
                  <a:lnTo>
                    <a:pt x="0" y="1237805"/>
                  </a:lnTo>
                  <a:lnTo>
                    <a:pt x="15826" y="1276326"/>
                  </a:lnTo>
                  <a:lnTo>
                    <a:pt x="53657" y="1293114"/>
                  </a:lnTo>
                  <a:lnTo>
                    <a:pt x="54102" y="1293304"/>
                  </a:lnTo>
                  <a:lnTo>
                    <a:pt x="55841" y="1293888"/>
                  </a:lnTo>
                  <a:lnTo>
                    <a:pt x="60807" y="1295501"/>
                  </a:lnTo>
                  <a:lnTo>
                    <a:pt x="66128" y="1296314"/>
                  </a:lnTo>
                  <a:lnTo>
                    <a:pt x="79235" y="1296314"/>
                  </a:lnTo>
                  <a:lnTo>
                    <a:pt x="87122" y="1294841"/>
                  </a:lnTo>
                  <a:lnTo>
                    <a:pt x="97799" y="1290955"/>
                  </a:lnTo>
                  <a:lnTo>
                    <a:pt x="66357" y="1290955"/>
                  </a:lnTo>
                  <a:lnTo>
                    <a:pt x="61341" y="1290129"/>
                  </a:lnTo>
                  <a:lnTo>
                    <a:pt x="56794" y="1288542"/>
                  </a:lnTo>
                  <a:lnTo>
                    <a:pt x="56007" y="1288288"/>
                  </a:lnTo>
                  <a:lnTo>
                    <a:pt x="55638" y="1288122"/>
                  </a:lnTo>
                  <a:lnTo>
                    <a:pt x="19477" y="1272424"/>
                  </a:lnTo>
                  <a:lnTo>
                    <a:pt x="5359" y="1237805"/>
                  </a:lnTo>
                  <a:lnTo>
                    <a:pt x="5415" y="332917"/>
                  </a:lnTo>
                  <a:lnTo>
                    <a:pt x="29952" y="280273"/>
                  </a:lnTo>
                  <a:lnTo>
                    <a:pt x="68503" y="253085"/>
                  </a:lnTo>
                  <a:lnTo>
                    <a:pt x="745528" y="6667"/>
                  </a:lnTo>
                  <a:lnTo>
                    <a:pt x="783711" y="5359"/>
                  </a:lnTo>
                  <a:lnTo>
                    <a:pt x="771271" y="939"/>
                  </a:lnTo>
                  <a:lnTo>
                    <a:pt x="765556" y="0"/>
                  </a:lnTo>
                  <a:close/>
                </a:path>
                <a:path w="831850" h="1296670">
                  <a:moveTo>
                    <a:pt x="783711" y="5359"/>
                  </a:moveTo>
                  <a:lnTo>
                    <a:pt x="764997" y="5359"/>
                  </a:lnTo>
                  <a:lnTo>
                    <a:pt x="770102" y="6223"/>
                  </a:lnTo>
                  <a:lnTo>
                    <a:pt x="800087" y="16979"/>
                  </a:lnTo>
                  <a:lnTo>
                    <a:pt x="825868" y="58508"/>
                  </a:lnTo>
                  <a:lnTo>
                    <a:pt x="825868" y="957122"/>
                  </a:lnTo>
                  <a:lnTo>
                    <a:pt x="807364" y="1008481"/>
                  </a:lnTo>
                  <a:lnTo>
                    <a:pt x="762723" y="1043228"/>
                  </a:lnTo>
                  <a:lnTo>
                    <a:pt x="85712" y="1289646"/>
                  </a:lnTo>
                  <a:lnTo>
                    <a:pt x="78435" y="1290955"/>
                  </a:lnTo>
                  <a:lnTo>
                    <a:pt x="97799" y="1290955"/>
                  </a:lnTo>
                  <a:lnTo>
                    <a:pt x="764565" y="1048270"/>
                  </a:lnTo>
                  <a:lnTo>
                    <a:pt x="811679" y="1011493"/>
                  </a:lnTo>
                  <a:lnTo>
                    <a:pt x="831227" y="957122"/>
                  </a:lnTo>
                  <a:lnTo>
                    <a:pt x="831227" y="58508"/>
                  </a:lnTo>
                  <a:lnTo>
                    <a:pt x="814639" y="19320"/>
                  </a:lnTo>
                  <a:lnTo>
                    <a:pt x="802170" y="12039"/>
                  </a:lnTo>
                  <a:lnTo>
                    <a:pt x="783711" y="5359"/>
                  </a:lnTo>
                  <a:close/>
                </a:path>
              </a:pathLst>
            </a:custGeom>
            <a:solidFill>
              <a:srgbClr val="FAA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087529" y="3902748"/>
              <a:ext cx="796290" cy="1158240"/>
            </a:xfrm>
            <a:custGeom>
              <a:avLst/>
              <a:gdLst/>
              <a:ahLst/>
              <a:cxnLst/>
              <a:rect l="l" t="t" r="r" b="b"/>
              <a:pathLst>
                <a:path w="796290" h="1158239">
                  <a:moveTo>
                    <a:pt x="795629" y="0"/>
                  </a:moveTo>
                  <a:lnTo>
                    <a:pt x="0" y="289598"/>
                  </a:lnTo>
                  <a:lnTo>
                    <a:pt x="0" y="1113853"/>
                  </a:lnTo>
                  <a:lnTo>
                    <a:pt x="14980" y="1149240"/>
                  </a:lnTo>
                  <a:lnTo>
                    <a:pt x="43637" y="1158049"/>
                  </a:lnTo>
                  <a:lnTo>
                    <a:pt x="53140" y="1156874"/>
                  </a:lnTo>
                  <a:lnTo>
                    <a:pt x="732574" y="910374"/>
                  </a:lnTo>
                  <a:lnTo>
                    <a:pt x="777214" y="875615"/>
                  </a:lnTo>
                  <a:lnTo>
                    <a:pt x="795718" y="824255"/>
                  </a:lnTo>
                  <a:lnTo>
                    <a:pt x="795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087529" y="3784214"/>
              <a:ext cx="796290" cy="408305"/>
            </a:xfrm>
            <a:custGeom>
              <a:avLst/>
              <a:gdLst/>
              <a:ahLst/>
              <a:cxnLst/>
              <a:rect l="l" t="t" r="r" b="b"/>
              <a:pathLst>
                <a:path w="796290" h="408304">
                  <a:moveTo>
                    <a:pt x="752005" y="0"/>
                  </a:moveTo>
                  <a:lnTo>
                    <a:pt x="63144" y="247692"/>
                  </a:lnTo>
                  <a:lnTo>
                    <a:pt x="24560" y="274872"/>
                  </a:lnTo>
                  <a:lnTo>
                    <a:pt x="2273" y="316196"/>
                  </a:lnTo>
                  <a:lnTo>
                    <a:pt x="0" y="327944"/>
                  </a:lnTo>
                  <a:lnTo>
                    <a:pt x="0" y="408119"/>
                  </a:lnTo>
                  <a:lnTo>
                    <a:pt x="795629" y="118521"/>
                  </a:lnTo>
                  <a:lnTo>
                    <a:pt x="795718" y="44162"/>
                  </a:lnTo>
                  <a:lnTo>
                    <a:pt x="793919" y="29824"/>
                  </a:lnTo>
                  <a:lnTo>
                    <a:pt x="760863" y="399"/>
                  </a:lnTo>
                  <a:lnTo>
                    <a:pt x="752005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062738" y="3775281"/>
              <a:ext cx="794385" cy="1283335"/>
            </a:xfrm>
            <a:custGeom>
              <a:avLst/>
              <a:gdLst/>
              <a:ahLst/>
              <a:cxnLst/>
              <a:rect l="l" t="t" r="r" b="b"/>
              <a:pathLst>
                <a:path w="794384" h="1283335">
                  <a:moveTo>
                    <a:pt x="752241" y="0"/>
                  </a:moveTo>
                  <a:lnTo>
                    <a:pt x="63144" y="247684"/>
                  </a:lnTo>
                  <a:lnTo>
                    <a:pt x="24593" y="274883"/>
                  </a:lnTo>
                  <a:lnTo>
                    <a:pt x="2311" y="316150"/>
                  </a:lnTo>
                  <a:lnTo>
                    <a:pt x="0" y="327948"/>
                  </a:lnTo>
                  <a:lnTo>
                    <a:pt x="0" y="1232417"/>
                  </a:lnTo>
                  <a:lnTo>
                    <a:pt x="24053" y="1273197"/>
                  </a:lnTo>
                  <a:lnTo>
                    <a:pt x="50279" y="1282722"/>
                  </a:lnTo>
                  <a:lnTo>
                    <a:pt x="39770" y="1276706"/>
                  </a:lnTo>
                  <a:lnTo>
                    <a:pt x="31734" y="1267621"/>
                  </a:lnTo>
                  <a:lnTo>
                    <a:pt x="26597" y="1255736"/>
                  </a:lnTo>
                  <a:lnTo>
                    <a:pt x="24790" y="1241320"/>
                  </a:lnTo>
                  <a:lnTo>
                    <a:pt x="24790" y="336889"/>
                  </a:lnTo>
                  <a:lnTo>
                    <a:pt x="49345" y="283818"/>
                  </a:lnTo>
                  <a:lnTo>
                    <a:pt x="87934" y="256638"/>
                  </a:lnTo>
                  <a:lnTo>
                    <a:pt x="757364" y="12976"/>
                  </a:lnTo>
                  <a:lnTo>
                    <a:pt x="776795" y="8945"/>
                  </a:lnTo>
                  <a:lnTo>
                    <a:pt x="785653" y="9345"/>
                  </a:lnTo>
                  <a:lnTo>
                    <a:pt x="793788" y="11249"/>
                  </a:lnTo>
                  <a:lnTo>
                    <a:pt x="769365" y="2460"/>
                  </a:lnTo>
                  <a:lnTo>
                    <a:pt x="761183" y="456"/>
                  </a:lnTo>
                  <a:lnTo>
                    <a:pt x="752241" y="0"/>
                  </a:lnTo>
                  <a:close/>
                </a:path>
              </a:pathLst>
            </a:custGeom>
            <a:solidFill>
              <a:srgbClr val="F16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253658" y="4041178"/>
              <a:ext cx="448309" cy="612140"/>
            </a:xfrm>
            <a:custGeom>
              <a:avLst/>
              <a:gdLst/>
              <a:ahLst/>
              <a:cxnLst/>
              <a:rect l="l" t="t" r="r" b="b"/>
              <a:pathLst>
                <a:path w="448309" h="612139">
                  <a:moveTo>
                    <a:pt x="448183" y="448195"/>
                  </a:moveTo>
                  <a:lnTo>
                    <a:pt x="448170" y="0"/>
                  </a:lnTo>
                  <a:lnTo>
                    <a:pt x="0" y="163804"/>
                  </a:lnTo>
                  <a:lnTo>
                    <a:pt x="0" y="612000"/>
                  </a:lnTo>
                  <a:lnTo>
                    <a:pt x="448183" y="448195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675425" y="4041190"/>
              <a:ext cx="26670" cy="448309"/>
            </a:xfrm>
            <a:custGeom>
              <a:avLst/>
              <a:gdLst/>
              <a:ahLst/>
              <a:cxnLst/>
              <a:rect l="l" t="t" r="r" b="b"/>
              <a:pathLst>
                <a:path w="26670" h="448310">
                  <a:moveTo>
                    <a:pt x="26403" y="0"/>
                  </a:moveTo>
                  <a:lnTo>
                    <a:pt x="0" y="9677"/>
                  </a:lnTo>
                  <a:lnTo>
                    <a:pt x="0" y="435660"/>
                  </a:lnTo>
                  <a:lnTo>
                    <a:pt x="26403" y="448195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A8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315468" y="4327436"/>
              <a:ext cx="325120" cy="250190"/>
            </a:xfrm>
            <a:custGeom>
              <a:avLst/>
              <a:gdLst/>
              <a:ahLst/>
              <a:cxnLst/>
              <a:rect l="l" t="t" r="r" b="b"/>
              <a:pathLst>
                <a:path w="325120" h="250189">
                  <a:moveTo>
                    <a:pt x="239788" y="0"/>
                  </a:moveTo>
                  <a:lnTo>
                    <a:pt x="205273" y="40743"/>
                  </a:lnTo>
                  <a:lnTo>
                    <a:pt x="162280" y="66789"/>
                  </a:lnTo>
                  <a:lnTo>
                    <a:pt x="139968" y="72218"/>
                  </a:lnTo>
                  <a:lnTo>
                    <a:pt x="119287" y="72040"/>
                  </a:lnTo>
                  <a:lnTo>
                    <a:pt x="100726" y="66642"/>
                  </a:lnTo>
                  <a:lnTo>
                    <a:pt x="84772" y="56413"/>
                  </a:lnTo>
                  <a:lnTo>
                    <a:pt x="50224" y="97772"/>
                  </a:lnTo>
                  <a:lnTo>
                    <a:pt x="23450" y="145516"/>
                  </a:lnTo>
                  <a:lnTo>
                    <a:pt x="6144" y="197098"/>
                  </a:lnTo>
                  <a:lnTo>
                    <a:pt x="0" y="249974"/>
                  </a:lnTo>
                  <a:lnTo>
                    <a:pt x="324548" y="131838"/>
                  </a:lnTo>
                  <a:lnTo>
                    <a:pt x="318405" y="83442"/>
                  </a:lnTo>
                  <a:lnTo>
                    <a:pt x="301104" y="44459"/>
                  </a:lnTo>
                  <a:lnTo>
                    <a:pt x="274335" y="16206"/>
                  </a:lnTo>
                  <a:lnTo>
                    <a:pt x="239788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386182" y="4164281"/>
              <a:ext cx="183134" cy="35145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8" name="object 338"/>
          <p:cNvGrpSpPr/>
          <p:nvPr/>
        </p:nvGrpSpPr>
        <p:grpSpPr>
          <a:xfrm>
            <a:off x="4551298" y="4313084"/>
            <a:ext cx="831850" cy="1296670"/>
            <a:chOff x="4551298" y="4313084"/>
            <a:chExt cx="831850" cy="1296670"/>
          </a:xfrm>
        </p:grpSpPr>
        <p:sp>
          <p:nvSpPr>
            <p:cNvPr id="339" name="object 339"/>
            <p:cNvSpPr/>
            <p:nvPr/>
          </p:nvSpPr>
          <p:spPr>
            <a:xfrm>
              <a:off x="4551298" y="4313084"/>
              <a:ext cx="831850" cy="1296670"/>
            </a:xfrm>
            <a:custGeom>
              <a:avLst/>
              <a:gdLst/>
              <a:ahLst/>
              <a:cxnLst/>
              <a:rect l="l" t="t" r="r" b="b"/>
              <a:pathLst>
                <a:path w="831850" h="1296670">
                  <a:moveTo>
                    <a:pt x="765556" y="0"/>
                  </a:moveTo>
                  <a:lnTo>
                    <a:pt x="752017" y="0"/>
                  </a:lnTo>
                  <a:lnTo>
                    <a:pt x="744131" y="1473"/>
                  </a:lnTo>
                  <a:lnTo>
                    <a:pt x="66675" y="248043"/>
                  </a:lnTo>
                  <a:lnTo>
                    <a:pt x="26322" y="276390"/>
                  </a:lnTo>
                  <a:lnTo>
                    <a:pt x="2476" y="320243"/>
                  </a:lnTo>
                  <a:lnTo>
                    <a:pt x="0" y="332917"/>
                  </a:lnTo>
                  <a:lnTo>
                    <a:pt x="0" y="1237805"/>
                  </a:lnTo>
                  <a:lnTo>
                    <a:pt x="15826" y="1276326"/>
                  </a:lnTo>
                  <a:lnTo>
                    <a:pt x="53657" y="1293114"/>
                  </a:lnTo>
                  <a:lnTo>
                    <a:pt x="54102" y="1293304"/>
                  </a:lnTo>
                  <a:lnTo>
                    <a:pt x="55841" y="1293888"/>
                  </a:lnTo>
                  <a:lnTo>
                    <a:pt x="60807" y="1295501"/>
                  </a:lnTo>
                  <a:lnTo>
                    <a:pt x="66128" y="1296314"/>
                  </a:lnTo>
                  <a:lnTo>
                    <a:pt x="79235" y="1296314"/>
                  </a:lnTo>
                  <a:lnTo>
                    <a:pt x="87122" y="1294841"/>
                  </a:lnTo>
                  <a:lnTo>
                    <a:pt x="97799" y="1290955"/>
                  </a:lnTo>
                  <a:lnTo>
                    <a:pt x="66357" y="1290955"/>
                  </a:lnTo>
                  <a:lnTo>
                    <a:pt x="61341" y="1290129"/>
                  </a:lnTo>
                  <a:lnTo>
                    <a:pt x="56794" y="1288542"/>
                  </a:lnTo>
                  <a:lnTo>
                    <a:pt x="56007" y="1288288"/>
                  </a:lnTo>
                  <a:lnTo>
                    <a:pt x="55638" y="1288122"/>
                  </a:lnTo>
                  <a:lnTo>
                    <a:pt x="19477" y="1272418"/>
                  </a:lnTo>
                  <a:lnTo>
                    <a:pt x="5359" y="1237805"/>
                  </a:lnTo>
                  <a:lnTo>
                    <a:pt x="5415" y="332917"/>
                  </a:lnTo>
                  <a:lnTo>
                    <a:pt x="29952" y="280273"/>
                  </a:lnTo>
                  <a:lnTo>
                    <a:pt x="68503" y="253085"/>
                  </a:lnTo>
                  <a:lnTo>
                    <a:pt x="745528" y="6667"/>
                  </a:lnTo>
                  <a:lnTo>
                    <a:pt x="752805" y="5359"/>
                  </a:lnTo>
                  <a:lnTo>
                    <a:pt x="783711" y="5359"/>
                  </a:lnTo>
                  <a:lnTo>
                    <a:pt x="771271" y="939"/>
                  </a:lnTo>
                  <a:lnTo>
                    <a:pt x="765556" y="0"/>
                  </a:lnTo>
                  <a:close/>
                </a:path>
                <a:path w="831850" h="1296670">
                  <a:moveTo>
                    <a:pt x="783711" y="5359"/>
                  </a:moveTo>
                  <a:lnTo>
                    <a:pt x="764997" y="5359"/>
                  </a:lnTo>
                  <a:lnTo>
                    <a:pt x="770102" y="6223"/>
                  </a:lnTo>
                  <a:lnTo>
                    <a:pt x="800087" y="16979"/>
                  </a:lnTo>
                  <a:lnTo>
                    <a:pt x="825868" y="58508"/>
                  </a:lnTo>
                  <a:lnTo>
                    <a:pt x="825868" y="957122"/>
                  </a:lnTo>
                  <a:lnTo>
                    <a:pt x="807364" y="1008481"/>
                  </a:lnTo>
                  <a:lnTo>
                    <a:pt x="762723" y="1043228"/>
                  </a:lnTo>
                  <a:lnTo>
                    <a:pt x="85712" y="1289646"/>
                  </a:lnTo>
                  <a:lnTo>
                    <a:pt x="78435" y="1290955"/>
                  </a:lnTo>
                  <a:lnTo>
                    <a:pt x="97799" y="1290955"/>
                  </a:lnTo>
                  <a:lnTo>
                    <a:pt x="764565" y="1048270"/>
                  </a:lnTo>
                  <a:lnTo>
                    <a:pt x="811679" y="1011493"/>
                  </a:lnTo>
                  <a:lnTo>
                    <a:pt x="831227" y="957122"/>
                  </a:lnTo>
                  <a:lnTo>
                    <a:pt x="831227" y="58508"/>
                  </a:lnTo>
                  <a:lnTo>
                    <a:pt x="814639" y="19320"/>
                  </a:lnTo>
                  <a:lnTo>
                    <a:pt x="800989" y="11607"/>
                  </a:lnTo>
                  <a:lnTo>
                    <a:pt x="783711" y="5359"/>
                  </a:lnTo>
                  <a:close/>
                </a:path>
              </a:pathLst>
            </a:custGeom>
            <a:solidFill>
              <a:srgbClr val="FAA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581448" y="4445952"/>
              <a:ext cx="796290" cy="1158240"/>
            </a:xfrm>
            <a:custGeom>
              <a:avLst/>
              <a:gdLst/>
              <a:ahLst/>
              <a:cxnLst/>
              <a:rect l="l" t="t" r="r" b="b"/>
              <a:pathLst>
                <a:path w="796289" h="1158239">
                  <a:moveTo>
                    <a:pt x="795629" y="0"/>
                  </a:moveTo>
                  <a:lnTo>
                    <a:pt x="0" y="289598"/>
                  </a:lnTo>
                  <a:lnTo>
                    <a:pt x="0" y="1113853"/>
                  </a:lnTo>
                  <a:lnTo>
                    <a:pt x="14980" y="1149240"/>
                  </a:lnTo>
                  <a:lnTo>
                    <a:pt x="43637" y="1158049"/>
                  </a:lnTo>
                  <a:lnTo>
                    <a:pt x="53140" y="1156874"/>
                  </a:lnTo>
                  <a:lnTo>
                    <a:pt x="732574" y="910374"/>
                  </a:lnTo>
                  <a:lnTo>
                    <a:pt x="777214" y="875615"/>
                  </a:lnTo>
                  <a:lnTo>
                    <a:pt x="795718" y="824255"/>
                  </a:lnTo>
                  <a:lnTo>
                    <a:pt x="795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581448" y="4327418"/>
              <a:ext cx="796290" cy="408305"/>
            </a:xfrm>
            <a:custGeom>
              <a:avLst/>
              <a:gdLst/>
              <a:ahLst/>
              <a:cxnLst/>
              <a:rect l="l" t="t" r="r" b="b"/>
              <a:pathLst>
                <a:path w="796289" h="408304">
                  <a:moveTo>
                    <a:pt x="752005" y="0"/>
                  </a:moveTo>
                  <a:lnTo>
                    <a:pt x="63144" y="247692"/>
                  </a:lnTo>
                  <a:lnTo>
                    <a:pt x="24560" y="274872"/>
                  </a:lnTo>
                  <a:lnTo>
                    <a:pt x="2273" y="316196"/>
                  </a:lnTo>
                  <a:lnTo>
                    <a:pt x="0" y="327944"/>
                  </a:lnTo>
                  <a:lnTo>
                    <a:pt x="0" y="408119"/>
                  </a:lnTo>
                  <a:lnTo>
                    <a:pt x="795629" y="118521"/>
                  </a:lnTo>
                  <a:lnTo>
                    <a:pt x="795718" y="44162"/>
                  </a:lnTo>
                  <a:lnTo>
                    <a:pt x="793919" y="29824"/>
                  </a:lnTo>
                  <a:lnTo>
                    <a:pt x="760863" y="399"/>
                  </a:lnTo>
                  <a:lnTo>
                    <a:pt x="752005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556658" y="4318485"/>
              <a:ext cx="794385" cy="1283335"/>
            </a:xfrm>
            <a:custGeom>
              <a:avLst/>
              <a:gdLst/>
              <a:ahLst/>
              <a:cxnLst/>
              <a:rect l="l" t="t" r="r" b="b"/>
              <a:pathLst>
                <a:path w="794385" h="1283335">
                  <a:moveTo>
                    <a:pt x="752241" y="0"/>
                  </a:moveTo>
                  <a:lnTo>
                    <a:pt x="63144" y="247684"/>
                  </a:lnTo>
                  <a:lnTo>
                    <a:pt x="24593" y="274883"/>
                  </a:lnTo>
                  <a:lnTo>
                    <a:pt x="2311" y="316150"/>
                  </a:lnTo>
                  <a:lnTo>
                    <a:pt x="0" y="327948"/>
                  </a:lnTo>
                  <a:lnTo>
                    <a:pt x="0" y="1232417"/>
                  </a:lnTo>
                  <a:lnTo>
                    <a:pt x="24053" y="1273197"/>
                  </a:lnTo>
                  <a:lnTo>
                    <a:pt x="50279" y="1282722"/>
                  </a:lnTo>
                  <a:lnTo>
                    <a:pt x="39770" y="1276706"/>
                  </a:lnTo>
                  <a:lnTo>
                    <a:pt x="31734" y="1267621"/>
                  </a:lnTo>
                  <a:lnTo>
                    <a:pt x="26597" y="1255736"/>
                  </a:lnTo>
                  <a:lnTo>
                    <a:pt x="24790" y="1241320"/>
                  </a:lnTo>
                  <a:lnTo>
                    <a:pt x="24790" y="336889"/>
                  </a:lnTo>
                  <a:lnTo>
                    <a:pt x="49350" y="283818"/>
                  </a:lnTo>
                  <a:lnTo>
                    <a:pt x="87934" y="256638"/>
                  </a:lnTo>
                  <a:lnTo>
                    <a:pt x="757364" y="12976"/>
                  </a:lnTo>
                  <a:lnTo>
                    <a:pt x="776795" y="8945"/>
                  </a:lnTo>
                  <a:lnTo>
                    <a:pt x="785653" y="9345"/>
                  </a:lnTo>
                  <a:lnTo>
                    <a:pt x="793788" y="11249"/>
                  </a:lnTo>
                  <a:lnTo>
                    <a:pt x="769365" y="2460"/>
                  </a:lnTo>
                  <a:lnTo>
                    <a:pt x="761183" y="456"/>
                  </a:lnTo>
                  <a:lnTo>
                    <a:pt x="752241" y="0"/>
                  </a:lnTo>
                  <a:close/>
                </a:path>
              </a:pathLst>
            </a:custGeom>
            <a:solidFill>
              <a:srgbClr val="F16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747577" y="4584382"/>
              <a:ext cx="448309" cy="612140"/>
            </a:xfrm>
            <a:custGeom>
              <a:avLst/>
              <a:gdLst/>
              <a:ahLst/>
              <a:cxnLst/>
              <a:rect l="l" t="t" r="r" b="b"/>
              <a:pathLst>
                <a:path w="448310" h="612139">
                  <a:moveTo>
                    <a:pt x="448183" y="448195"/>
                  </a:moveTo>
                  <a:lnTo>
                    <a:pt x="448170" y="0"/>
                  </a:lnTo>
                  <a:lnTo>
                    <a:pt x="0" y="163804"/>
                  </a:lnTo>
                  <a:lnTo>
                    <a:pt x="0" y="612000"/>
                  </a:lnTo>
                  <a:lnTo>
                    <a:pt x="448183" y="448195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169344" y="4584394"/>
              <a:ext cx="26670" cy="448309"/>
            </a:xfrm>
            <a:custGeom>
              <a:avLst/>
              <a:gdLst/>
              <a:ahLst/>
              <a:cxnLst/>
              <a:rect l="l" t="t" r="r" b="b"/>
              <a:pathLst>
                <a:path w="26670" h="448310">
                  <a:moveTo>
                    <a:pt x="26403" y="0"/>
                  </a:moveTo>
                  <a:lnTo>
                    <a:pt x="0" y="9677"/>
                  </a:lnTo>
                  <a:lnTo>
                    <a:pt x="0" y="435660"/>
                  </a:lnTo>
                  <a:lnTo>
                    <a:pt x="26403" y="448195"/>
                  </a:lnTo>
                  <a:lnTo>
                    <a:pt x="26403" y="0"/>
                  </a:lnTo>
                  <a:close/>
                </a:path>
              </a:pathLst>
            </a:custGeom>
            <a:solidFill>
              <a:srgbClr val="A8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809388" y="4870640"/>
              <a:ext cx="325120" cy="250190"/>
            </a:xfrm>
            <a:custGeom>
              <a:avLst/>
              <a:gdLst/>
              <a:ahLst/>
              <a:cxnLst/>
              <a:rect l="l" t="t" r="r" b="b"/>
              <a:pathLst>
                <a:path w="325120" h="250189">
                  <a:moveTo>
                    <a:pt x="239788" y="0"/>
                  </a:moveTo>
                  <a:lnTo>
                    <a:pt x="205273" y="40743"/>
                  </a:lnTo>
                  <a:lnTo>
                    <a:pt x="162280" y="66789"/>
                  </a:lnTo>
                  <a:lnTo>
                    <a:pt x="139968" y="72218"/>
                  </a:lnTo>
                  <a:lnTo>
                    <a:pt x="119287" y="72040"/>
                  </a:lnTo>
                  <a:lnTo>
                    <a:pt x="100726" y="66642"/>
                  </a:lnTo>
                  <a:lnTo>
                    <a:pt x="84772" y="56413"/>
                  </a:lnTo>
                  <a:lnTo>
                    <a:pt x="50224" y="97772"/>
                  </a:lnTo>
                  <a:lnTo>
                    <a:pt x="23450" y="145516"/>
                  </a:lnTo>
                  <a:lnTo>
                    <a:pt x="6144" y="197098"/>
                  </a:lnTo>
                  <a:lnTo>
                    <a:pt x="0" y="249974"/>
                  </a:lnTo>
                  <a:lnTo>
                    <a:pt x="324548" y="131838"/>
                  </a:lnTo>
                  <a:lnTo>
                    <a:pt x="318405" y="83442"/>
                  </a:lnTo>
                  <a:lnTo>
                    <a:pt x="301104" y="44459"/>
                  </a:lnTo>
                  <a:lnTo>
                    <a:pt x="274335" y="16206"/>
                  </a:lnTo>
                  <a:lnTo>
                    <a:pt x="239788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880101" y="4707485"/>
              <a:ext cx="183134" cy="35145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7" name="object 347"/>
          <p:cNvGrpSpPr/>
          <p:nvPr/>
        </p:nvGrpSpPr>
        <p:grpSpPr>
          <a:xfrm>
            <a:off x="8778278" y="2337891"/>
            <a:ext cx="381635" cy="465455"/>
            <a:chOff x="8778278" y="2337891"/>
            <a:chExt cx="381635" cy="465455"/>
          </a:xfrm>
        </p:grpSpPr>
        <p:sp>
          <p:nvSpPr>
            <p:cNvPr id="348" name="object 348"/>
            <p:cNvSpPr/>
            <p:nvPr/>
          </p:nvSpPr>
          <p:spPr>
            <a:xfrm>
              <a:off x="8808897" y="2354871"/>
              <a:ext cx="351155" cy="448309"/>
            </a:xfrm>
            <a:custGeom>
              <a:avLst/>
              <a:gdLst/>
              <a:ahLst/>
              <a:cxnLst/>
              <a:rect l="l" t="t" r="r" b="b"/>
              <a:pathLst>
                <a:path w="351154" h="448310">
                  <a:moveTo>
                    <a:pt x="175501" y="0"/>
                  </a:moveTo>
                  <a:lnTo>
                    <a:pt x="0" y="166115"/>
                  </a:lnTo>
                  <a:lnTo>
                    <a:pt x="0" y="447878"/>
                  </a:lnTo>
                  <a:lnTo>
                    <a:pt x="351002" y="320128"/>
                  </a:lnTo>
                  <a:lnTo>
                    <a:pt x="351002" y="38366"/>
                  </a:lnTo>
                  <a:lnTo>
                    <a:pt x="175501" y="0"/>
                  </a:lnTo>
                  <a:close/>
                </a:path>
              </a:pathLst>
            </a:custGeom>
            <a:solidFill>
              <a:srgbClr val="FFD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778278" y="2503309"/>
              <a:ext cx="31115" cy="299720"/>
            </a:xfrm>
            <a:custGeom>
              <a:avLst/>
              <a:gdLst/>
              <a:ahLst/>
              <a:cxnLst/>
              <a:rect l="l" t="t" r="r" b="b"/>
              <a:pathLst>
                <a:path w="31115" h="299719">
                  <a:moveTo>
                    <a:pt x="0" y="0"/>
                  </a:moveTo>
                  <a:lnTo>
                    <a:pt x="0" y="281762"/>
                  </a:lnTo>
                  <a:lnTo>
                    <a:pt x="30619" y="299440"/>
                  </a:lnTo>
                  <a:lnTo>
                    <a:pt x="30619" y="17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778278" y="2337891"/>
              <a:ext cx="381622" cy="18309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916530" y="2613761"/>
              <a:ext cx="150495" cy="102870"/>
            </a:xfrm>
            <a:custGeom>
              <a:avLst/>
              <a:gdLst/>
              <a:ahLst/>
              <a:cxnLst/>
              <a:rect l="l" t="t" r="r" b="b"/>
              <a:pathLst>
                <a:path w="150495" h="102869">
                  <a:moveTo>
                    <a:pt x="150190" y="0"/>
                  </a:moveTo>
                  <a:lnTo>
                    <a:pt x="0" y="54660"/>
                  </a:lnTo>
                  <a:lnTo>
                    <a:pt x="75095" y="102425"/>
                  </a:lnTo>
                  <a:lnTo>
                    <a:pt x="150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2" name="object 352"/>
          <p:cNvGrpSpPr/>
          <p:nvPr/>
        </p:nvGrpSpPr>
        <p:grpSpPr>
          <a:xfrm>
            <a:off x="8170964" y="2526956"/>
            <a:ext cx="193675" cy="498475"/>
            <a:chOff x="8170964" y="2526956"/>
            <a:chExt cx="193675" cy="498475"/>
          </a:xfrm>
        </p:grpSpPr>
        <p:sp>
          <p:nvSpPr>
            <p:cNvPr id="353" name="object 353"/>
            <p:cNvSpPr/>
            <p:nvPr/>
          </p:nvSpPr>
          <p:spPr>
            <a:xfrm>
              <a:off x="8186483" y="2535555"/>
              <a:ext cx="177888" cy="48952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170964" y="2610776"/>
              <a:ext cx="15875" cy="414655"/>
            </a:xfrm>
            <a:custGeom>
              <a:avLst/>
              <a:gdLst/>
              <a:ahLst/>
              <a:cxnLst/>
              <a:rect l="l" t="t" r="r" b="b"/>
              <a:pathLst>
                <a:path w="15875" h="414655">
                  <a:moveTo>
                    <a:pt x="0" y="0"/>
                  </a:moveTo>
                  <a:lnTo>
                    <a:pt x="0" y="405333"/>
                  </a:lnTo>
                  <a:lnTo>
                    <a:pt x="15519" y="414299"/>
                  </a:lnTo>
                  <a:lnTo>
                    <a:pt x="15519" y="8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16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170964" y="2526956"/>
              <a:ext cx="193395" cy="9279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226170" y="2840342"/>
              <a:ext cx="98513" cy="12183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7" name="object 357"/>
          <p:cNvSpPr txBox="1"/>
          <p:nvPr/>
        </p:nvSpPr>
        <p:spPr>
          <a:xfrm>
            <a:off x="3201187" y="676833"/>
            <a:ext cx="3561079" cy="120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Người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dùng</a:t>
            </a:r>
            <a:r>
              <a:rPr sz="1000" spc="-2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Verdana"/>
              <a:cs typeface="Verdana"/>
            </a:endParaRPr>
          </a:p>
          <a:p>
            <a:pPr marR="50800" algn="ctr">
              <a:lnSpc>
                <a:spcPct val="100000"/>
              </a:lnSpc>
              <a:spcBef>
                <a:spcPts val="5"/>
              </a:spcBef>
            </a:pP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Người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dùng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Người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dùng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5" dirty="0">
                <a:solidFill>
                  <a:srgbClr val="231F20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58" name="object 358"/>
          <p:cNvGrpSpPr/>
          <p:nvPr/>
        </p:nvGrpSpPr>
        <p:grpSpPr>
          <a:xfrm>
            <a:off x="5760783" y="2168852"/>
            <a:ext cx="1298575" cy="1363980"/>
            <a:chOff x="5760783" y="2168852"/>
            <a:chExt cx="1298575" cy="1363980"/>
          </a:xfrm>
        </p:grpSpPr>
        <p:sp>
          <p:nvSpPr>
            <p:cNvPr id="359" name="object 359"/>
            <p:cNvSpPr/>
            <p:nvPr/>
          </p:nvSpPr>
          <p:spPr>
            <a:xfrm>
              <a:off x="6285915" y="2471686"/>
              <a:ext cx="372745" cy="287020"/>
            </a:xfrm>
            <a:custGeom>
              <a:avLst/>
              <a:gdLst/>
              <a:ahLst/>
              <a:cxnLst/>
              <a:rect l="l" t="t" r="r" b="b"/>
              <a:pathLst>
                <a:path w="372745" h="287019">
                  <a:moveTo>
                    <a:pt x="275247" y="0"/>
                  </a:moveTo>
                  <a:lnTo>
                    <a:pt x="235632" y="46769"/>
                  </a:lnTo>
                  <a:lnTo>
                    <a:pt x="186283" y="76669"/>
                  </a:lnTo>
                  <a:lnTo>
                    <a:pt x="160668" y="82898"/>
                  </a:lnTo>
                  <a:lnTo>
                    <a:pt x="136928" y="82696"/>
                  </a:lnTo>
                  <a:lnTo>
                    <a:pt x="115621" y="76502"/>
                  </a:lnTo>
                  <a:lnTo>
                    <a:pt x="97307" y="64757"/>
                  </a:lnTo>
                  <a:lnTo>
                    <a:pt x="64924" y="102062"/>
                  </a:lnTo>
                  <a:lnTo>
                    <a:pt x="38009" y="144430"/>
                  </a:lnTo>
                  <a:lnTo>
                    <a:pt x="17555" y="190366"/>
                  </a:lnTo>
                  <a:lnTo>
                    <a:pt x="4554" y="238373"/>
                  </a:lnTo>
                  <a:lnTo>
                    <a:pt x="0" y="286956"/>
                  </a:lnTo>
                  <a:lnTo>
                    <a:pt x="372567" y="151345"/>
                  </a:lnTo>
                  <a:lnTo>
                    <a:pt x="365513" y="95783"/>
                  </a:lnTo>
                  <a:lnTo>
                    <a:pt x="345647" y="51031"/>
                  </a:lnTo>
                  <a:lnTo>
                    <a:pt x="314911" y="18600"/>
                  </a:lnTo>
                  <a:lnTo>
                    <a:pt x="275247" y="0"/>
                  </a:lnTo>
                  <a:close/>
                </a:path>
              </a:pathLst>
            </a:custGeom>
            <a:solidFill>
              <a:srgbClr val="EE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6367081" y="2284380"/>
              <a:ext cx="210223" cy="40347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094806" y="2351212"/>
              <a:ext cx="227622" cy="28975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629730" y="2168852"/>
              <a:ext cx="227622" cy="28973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760783" y="2626969"/>
              <a:ext cx="1298435" cy="9052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4" name="object 364"/>
          <p:cNvSpPr txBox="1"/>
          <p:nvPr/>
        </p:nvSpPr>
        <p:spPr>
          <a:xfrm rot="20400000">
            <a:off x="4590210" y="5186815"/>
            <a:ext cx="75733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spc="-95" dirty="0">
                <a:solidFill>
                  <a:srgbClr val="414042"/>
                </a:solidFill>
                <a:latin typeface="Verdana"/>
                <a:cs typeface="Verdana"/>
              </a:rPr>
              <a:t>CỔNG</a:t>
            </a:r>
            <a:r>
              <a:rPr sz="900" b="1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350" b="1" spc="-150" baseline="3086" dirty="0">
                <a:solidFill>
                  <a:srgbClr val="414042"/>
                </a:solidFill>
                <a:latin typeface="Verdana"/>
                <a:cs typeface="Verdana"/>
              </a:rPr>
              <a:t>THÀNH</a:t>
            </a:r>
            <a:endParaRPr sz="1350" baseline="3086">
              <a:latin typeface="Verdana"/>
              <a:cs typeface="Verdana"/>
            </a:endParaRPr>
          </a:p>
        </p:txBody>
      </p:sp>
      <p:sp>
        <p:nvSpPr>
          <p:cNvPr id="365" name="object 365"/>
          <p:cNvSpPr txBox="1"/>
          <p:nvPr/>
        </p:nvSpPr>
        <p:spPr>
          <a:xfrm rot="20400000">
            <a:off x="4817106" y="5315185"/>
            <a:ext cx="40020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spc="-114" dirty="0">
                <a:solidFill>
                  <a:srgbClr val="414042"/>
                </a:solidFill>
                <a:latin typeface="Verdana"/>
                <a:cs typeface="Verdana"/>
              </a:rPr>
              <a:t>PHẦN</a:t>
            </a:r>
            <a:r>
              <a:rPr sz="900" b="1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350" b="1" spc="-472" baseline="3086" dirty="0">
                <a:solidFill>
                  <a:srgbClr val="414042"/>
                </a:solidFill>
                <a:latin typeface="Verdana"/>
                <a:cs typeface="Verdana"/>
              </a:rPr>
              <a:t>1</a:t>
            </a:r>
            <a:endParaRPr sz="1350" baseline="3086">
              <a:latin typeface="Verdana"/>
              <a:cs typeface="Verdana"/>
            </a:endParaRPr>
          </a:p>
        </p:txBody>
      </p:sp>
      <p:sp>
        <p:nvSpPr>
          <p:cNvPr id="366" name="object 366"/>
          <p:cNvSpPr txBox="1"/>
          <p:nvPr/>
        </p:nvSpPr>
        <p:spPr>
          <a:xfrm rot="20400000">
            <a:off x="6096245" y="4609791"/>
            <a:ext cx="75733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spc="-95" dirty="0">
                <a:solidFill>
                  <a:srgbClr val="414042"/>
                </a:solidFill>
                <a:latin typeface="Verdana"/>
                <a:cs typeface="Verdana"/>
              </a:rPr>
              <a:t>CỔNG</a:t>
            </a:r>
            <a:r>
              <a:rPr sz="900" b="1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350" b="1" spc="-150" baseline="3086" dirty="0">
                <a:solidFill>
                  <a:srgbClr val="414042"/>
                </a:solidFill>
                <a:latin typeface="Verdana"/>
                <a:cs typeface="Verdana"/>
              </a:rPr>
              <a:t>THÀNH</a:t>
            </a:r>
            <a:endParaRPr sz="1350" baseline="3086">
              <a:latin typeface="Verdana"/>
              <a:cs typeface="Verdana"/>
            </a:endParaRPr>
          </a:p>
        </p:txBody>
      </p:sp>
      <p:sp>
        <p:nvSpPr>
          <p:cNvPr id="367" name="object 367"/>
          <p:cNvSpPr txBox="1"/>
          <p:nvPr/>
        </p:nvSpPr>
        <p:spPr>
          <a:xfrm rot="20400000">
            <a:off x="6313810" y="4738120"/>
            <a:ext cx="41911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spc="-114" dirty="0">
                <a:solidFill>
                  <a:srgbClr val="414042"/>
                </a:solidFill>
                <a:latin typeface="Verdana"/>
                <a:cs typeface="Verdana"/>
              </a:rPr>
              <a:t>PHẦN</a:t>
            </a:r>
            <a:r>
              <a:rPr sz="900" b="1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350" b="1" spc="-240" baseline="3086" dirty="0">
                <a:solidFill>
                  <a:srgbClr val="414042"/>
                </a:solidFill>
                <a:latin typeface="Verdana"/>
                <a:cs typeface="Verdana"/>
              </a:rPr>
              <a:t>2</a:t>
            </a:r>
            <a:endParaRPr sz="1350" baseline="3086">
              <a:latin typeface="Verdana"/>
              <a:cs typeface="Verdana"/>
            </a:endParaRPr>
          </a:p>
        </p:txBody>
      </p:sp>
      <p:sp>
        <p:nvSpPr>
          <p:cNvPr id="368" name="object 368"/>
          <p:cNvSpPr txBox="1"/>
          <p:nvPr/>
        </p:nvSpPr>
        <p:spPr>
          <a:xfrm rot="20400000">
            <a:off x="7553130" y="4099412"/>
            <a:ext cx="75733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spc="-95" dirty="0">
                <a:solidFill>
                  <a:srgbClr val="414042"/>
                </a:solidFill>
                <a:latin typeface="Verdana"/>
                <a:cs typeface="Verdana"/>
              </a:rPr>
              <a:t>CỔNG</a:t>
            </a:r>
            <a:r>
              <a:rPr sz="900" b="1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350" b="1" spc="-150" baseline="3086" dirty="0">
                <a:solidFill>
                  <a:srgbClr val="414042"/>
                </a:solidFill>
                <a:latin typeface="Verdana"/>
                <a:cs typeface="Verdana"/>
              </a:rPr>
              <a:t>THÀNH</a:t>
            </a:r>
            <a:endParaRPr sz="1350" baseline="3086">
              <a:latin typeface="Verdana"/>
              <a:cs typeface="Verdana"/>
            </a:endParaRPr>
          </a:p>
        </p:txBody>
      </p:sp>
      <p:sp>
        <p:nvSpPr>
          <p:cNvPr id="369" name="object 369"/>
          <p:cNvSpPr txBox="1"/>
          <p:nvPr/>
        </p:nvSpPr>
        <p:spPr>
          <a:xfrm rot="20400000">
            <a:off x="7771363" y="4227782"/>
            <a:ext cx="41789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spc="-114" dirty="0">
                <a:solidFill>
                  <a:srgbClr val="414042"/>
                </a:solidFill>
                <a:latin typeface="Verdana"/>
                <a:cs typeface="Verdana"/>
              </a:rPr>
              <a:t>PHẦN</a:t>
            </a:r>
            <a:r>
              <a:rPr sz="900" b="1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350" b="1" spc="-254" baseline="3086" dirty="0">
                <a:solidFill>
                  <a:srgbClr val="414042"/>
                </a:solidFill>
                <a:latin typeface="Verdana"/>
                <a:cs typeface="Verdana"/>
              </a:rPr>
              <a:t>3</a:t>
            </a:r>
            <a:endParaRPr sz="1350" baseline="3086">
              <a:latin typeface="Verdana"/>
              <a:cs typeface="Verdana"/>
            </a:endParaRPr>
          </a:p>
        </p:txBody>
      </p:sp>
      <p:sp>
        <p:nvSpPr>
          <p:cNvPr id="370" name="object 370"/>
          <p:cNvSpPr txBox="1"/>
          <p:nvPr/>
        </p:nvSpPr>
        <p:spPr>
          <a:xfrm rot="1200000">
            <a:off x="9068459" y="4070971"/>
            <a:ext cx="7579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1350" b="1" spc="-142" baseline="3086" dirty="0">
                <a:solidFill>
                  <a:srgbClr val="414042"/>
                </a:solidFill>
                <a:latin typeface="Verdana"/>
                <a:cs typeface="Verdana"/>
              </a:rPr>
              <a:t>CỔNG</a:t>
            </a:r>
            <a:r>
              <a:rPr sz="1350" b="1" spc="-217" baseline="3086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900" b="1" spc="-100" dirty="0">
                <a:solidFill>
                  <a:srgbClr val="414042"/>
                </a:solidFill>
                <a:latin typeface="Verdana"/>
                <a:cs typeface="Verdana"/>
              </a:rPr>
              <a:t>THÀNH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71" name="object 371"/>
          <p:cNvSpPr txBox="1"/>
          <p:nvPr/>
        </p:nvSpPr>
        <p:spPr>
          <a:xfrm rot="1200000">
            <a:off x="9189407" y="4199090"/>
            <a:ext cx="41850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1350" b="1" spc="-172" baseline="3086" dirty="0">
                <a:solidFill>
                  <a:srgbClr val="414042"/>
                </a:solidFill>
                <a:latin typeface="Verdana"/>
                <a:cs typeface="Verdana"/>
              </a:rPr>
              <a:t>PHẦN</a:t>
            </a:r>
            <a:r>
              <a:rPr sz="1350" b="1" spc="-225" baseline="3086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900" b="1" spc="-170" dirty="0">
                <a:solidFill>
                  <a:srgbClr val="414042"/>
                </a:solidFill>
                <a:latin typeface="Verdana"/>
                <a:cs typeface="Verdana"/>
              </a:rPr>
              <a:t>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72" name="object 372"/>
          <p:cNvSpPr txBox="1"/>
          <p:nvPr/>
        </p:nvSpPr>
        <p:spPr>
          <a:xfrm rot="20460000">
            <a:off x="7934967" y="4779683"/>
            <a:ext cx="23642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-25" dirty="0">
                <a:solidFill>
                  <a:srgbClr val="231F20"/>
                </a:solidFill>
                <a:latin typeface="Verdana"/>
                <a:cs typeface="Verdana"/>
              </a:rPr>
              <a:t>Cổng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 rot="20460000">
            <a:off x="7852889" y="4880180"/>
            <a:ext cx="471997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-45" dirty="0">
                <a:solidFill>
                  <a:srgbClr val="231F20"/>
                </a:solidFill>
                <a:latin typeface="Verdana"/>
                <a:cs typeface="Verdana"/>
              </a:rPr>
              <a:t>Phường</a:t>
            </a:r>
            <a:r>
              <a:rPr sz="1050" spc="-67" baseline="3968" dirty="0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sz="1050" spc="-195" baseline="39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50" spc="-44" baseline="3968" dirty="0">
                <a:solidFill>
                  <a:srgbClr val="231F20"/>
                </a:solidFill>
                <a:latin typeface="Verdana"/>
                <a:cs typeface="Verdana"/>
              </a:rPr>
              <a:t>Xã</a:t>
            </a:r>
            <a:endParaRPr sz="1050" baseline="3968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74848" y="612004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27261" y="6113446"/>
            <a:ext cx="122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Nền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tảng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công</a:t>
            </a:r>
            <a:r>
              <a:rPr sz="1000" spc="-2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nghệ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5919" y="4690592"/>
            <a:ext cx="1440180" cy="800735"/>
            <a:chOff x="425919" y="4690592"/>
            <a:chExt cx="1440180" cy="800735"/>
          </a:xfrm>
        </p:grpSpPr>
        <p:sp>
          <p:nvSpPr>
            <p:cNvPr id="5" name="object 5"/>
            <p:cNvSpPr/>
            <p:nvPr/>
          </p:nvSpPr>
          <p:spPr>
            <a:xfrm>
              <a:off x="425919" y="4724216"/>
              <a:ext cx="1400175" cy="767080"/>
            </a:xfrm>
            <a:custGeom>
              <a:avLst/>
              <a:gdLst/>
              <a:ahLst/>
              <a:cxnLst/>
              <a:rect l="l" t="t" r="r" b="b"/>
              <a:pathLst>
                <a:path w="1400175" h="767079">
                  <a:moveTo>
                    <a:pt x="1267409" y="0"/>
                  </a:moveTo>
                  <a:lnTo>
                    <a:pt x="132422" y="0"/>
                  </a:lnTo>
                  <a:lnTo>
                    <a:pt x="90565" y="6750"/>
                  </a:lnTo>
                  <a:lnTo>
                    <a:pt x="54213" y="25547"/>
                  </a:lnTo>
                  <a:lnTo>
                    <a:pt x="25548" y="54211"/>
                  </a:lnTo>
                  <a:lnTo>
                    <a:pt x="6750" y="90558"/>
                  </a:lnTo>
                  <a:lnTo>
                    <a:pt x="0" y="132410"/>
                  </a:lnTo>
                  <a:lnTo>
                    <a:pt x="0" y="634250"/>
                  </a:lnTo>
                  <a:lnTo>
                    <a:pt x="6750" y="676101"/>
                  </a:lnTo>
                  <a:lnTo>
                    <a:pt x="25548" y="712449"/>
                  </a:lnTo>
                  <a:lnTo>
                    <a:pt x="54213" y="741112"/>
                  </a:lnTo>
                  <a:lnTo>
                    <a:pt x="90565" y="759910"/>
                  </a:lnTo>
                  <a:lnTo>
                    <a:pt x="132422" y="766660"/>
                  </a:lnTo>
                  <a:lnTo>
                    <a:pt x="1267409" y="766660"/>
                  </a:lnTo>
                  <a:lnTo>
                    <a:pt x="1309260" y="759910"/>
                  </a:lnTo>
                  <a:lnTo>
                    <a:pt x="1345608" y="741112"/>
                  </a:lnTo>
                  <a:lnTo>
                    <a:pt x="1374271" y="712449"/>
                  </a:lnTo>
                  <a:lnTo>
                    <a:pt x="1393068" y="676101"/>
                  </a:lnTo>
                  <a:lnTo>
                    <a:pt x="1399819" y="634250"/>
                  </a:lnTo>
                  <a:lnTo>
                    <a:pt x="1399819" y="132410"/>
                  </a:lnTo>
                  <a:lnTo>
                    <a:pt x="1393068" y="90558"/>
                  </a:lnTo>
                  <a:lnTo>
                    <a:pt x="1374271" y="54211"/>
                  </a:lnTo>
                  <a:lnTo>
                    <a:pt x="1345608" y="25547"/>
                  </a:lnTo>
                  <a:lnTo>
                    <a:pt x="1309260" y="6750"/>
                  </a:lnTo>
                  <a:lnTo>
                    <a:pt x="1267409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115" y="4690592"/>
              <a:ext cx="1399806" cy="766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5927" y="4782962"/>
              <a:ext cx="1080000" cy="615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127504" y="4690592"/>
            <a:ext cx="1440180" cy="800735"/>
            <a:chOff x="2127504" y="4690592"/>
            <a:chExt cx="1440180" cy="800735"/>
          </a:xfrm>
        </p:grpSpPr>
        <p:sp>
          <p:nvSpPr>
            <p:cNvPr id="9" name="object 9"/>
            <p:cNvSpPr/>
            <p:nvPr/>
          </p:nvSpPr>
          <p:spPr>
            <a:xfrm>
              <a:off x="2127504" y="4724216"/>
              <a:ext cx="1400175" cy="767080"/>
            </a:xfrm>
            <a:custGeom>
              <a:avLst/>
              <a:gdLst/>
              <a:ahLst/>
              <a:cxnLst/>
              <a:rect l="l" t="t" r="r" b="b"/>
              <a:pathLst>
                <a:path w="1400175" h="767079">
                  <a:moveTo>
                    <a:pt x="1267409" y="0"/>
                  </a:moveTo>
                  <a:lnTo>
                    <a:pt x="132422" y="0"/>
                  </a:lnTo>
                  <a:lnTo>
                    <a:pt x="90565" y="6750"/>
                  </a:lnTo>
                  <a:lnTo>
                    <a:pt x="54213" y="25547"/>
                  </a:lnTo>
                  <a:lnTo>
                    <a:pt x="25548" y="54211"/>
                  </a:lnTo>
                  <a:lnTo>
                    <a:pt x="6750" y="90558"/>
                  </a:lnTo>
                  <a:lnTo>
                    <a:pt x="0" y="132410"/>
                  </a:lnTo>
                  <a:lnTo>
                    <a:pt x="0" y="634250"/>
                  </a:lnTo>
                  <a:lnTo>
                    <a:pt x="6750" y="676101"/>
                  </a:lnTo>
                  <a:lnTo>
                    <a:pt x="25548" y="712449"/>
                  </a:lnTo>
                  <a:lnTo>
                    <a:pt x="54213" y="741112"/>
                  </a:lnTo>
                  <a:lnTo>
                    <a:pt x="90565" y="759910"/>
                  </a:lnTo>
                  <a:lnTo>
                    <a:pt x="132422" y="766660"/>
                  </a:lnTo>
                  <a:lnTo>
                    <a:pt x="1267409" y="766660"/>
                  </a:lnTo>
                  <a:lnTo>
                    <a:pt x="1309260" y="759910"/>
                  </a:lnTo>
                  <a:lnTo>
                    <a:pt x="1345608" y="741112"/>
                  </a:lnTo>
                  <a:lnTo>
                    <a:pt x="1374271" y="712449"/>
                  </a:lnTo>
                  <a:lnTo>
                    <a:pt x="1393068" y="676101"/>
                  </a:lnTo>
                  <a:lnTo>
                    <a:pt x="1399819" y="634250"/>
                  </a:lnTo>
                  <a:lnTo>
                    <a:pt x="1399819" y="132410"/>
                  </a:lnTo>
                  <a:lnTo>
                    <a:pt x="1393068" y="90558"/>
                  </a:lnTo>
                  <a:lnTo>
                    <a:pt x="1374271" y="54211"/>
                  </a:lnTo>
                  <a:lnTo>
                    <a:pt x="1345608" y="25547"/>
                  </a:lnTo>
                  <a:lnTo>
                    <a:pt x="1309260" y="6750"/>
                  </a:lnTo>
                  <a:lnTo>
                    <a:pt x="1267409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7686" y="4690592"/>
              <a:ext cx="1399819" cy="766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07513" y="4900909"/>
              <a:ext cx="1080000" cy="379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829087" y="4690592"/>
            <a:ext cx="1440180" cy="800735"/>
            <a:chOff x="3829087" y="4690592"/>
            <a:chExt cx="1440180" cy="800735"/>
          </a:xfrm>
        </p:grpSpPr>
        <p:sp>
          <p:nvSpPr>
            <p:cNvPr id="13" name="object 13"/>
            <p:cNvSpPr/>
            <p:nvPr/>
          </p:nvSpPr>
          <p:spPr>
            <a:xfrm>
              <a:off x="3829087" y="4724216"/>
              <a:ext cx="1400175" cy="767080"/>
            </a:xfrm>
            <a:custGeom>
              <a:avLst/>
              <a:gdLst/>
              <a:ahLst/>
              <a:cxnLst/>
              <a:rect l="l" t="t" r="r" b="b"/>
              <a:pathLst>
                <a:path w="1400175" h="767079">
                  <a:moveTo>
                    <a:pt x="1267409" y="0"/>
                  </a:moveTo>
                  <a:lnTo>
                    <a:pt x="132422" y="0"/>
                  </a:lnTo>
                  <a:lnTo>
                    <a:pt x="90565" y="6750"/>
                  </a:lnTo>
                  <a:lnTo>
                    <a:pt x="54213" y="25547"/>
                  </a:lnTo>
                  <a:lnTo>
                    <a:pt x="25548" y="54211"/>
                  </a:lnTo>
                  <a:lnTo>
                    <a:pt x="6750" y="90558"/>
                  </a:lnTo>
                  <a:lnTo>
                    <a:pt x="0" y="132410"/>
                  </a:lnTo>
                  <a:lnTo>
                    <a:pt x="0" y="634250"/>
                  </a:lnTo>
                  <a:lnTo>
                    <a:pt x="6750" y="676101"/>
                  </a:lnTo>
                  <a:lnTo>
                    <a:pt x="25548" y="712449"/>
                  </a:lnTo>
                  <a:lnTo>
                    <a:pt x="54213" y="741112"/>
                  </a:lnTo>
                  <a:lnTo>
                    <a:pt x="90565" y="759910"/>
                  </a:lnTo>
                  <a:lnTo>
                    <a:pt x="132422" y="766660"/>
                  </a:lnTo>
                  <a:lnTo>
                    <a:pt x="1267409" y="766660"/>
                  </a:lnTo>
                  <a:lnTo>
                    <a:pt x="1309260" y="759910"/>
                  </a:lnTo>
                  <a:lnTo>
                    <a:pt x="1345608" y="741112"/>
                  </a:lnTo>
                  <a:lnTo>
                    <a:pt x="1374271" y="712449"/>
                  </a:lnTo>
                  <a:lnTo>
                    <a:pt x="1393068" y="676101"/>
                  </a:lnTo>
                  <a:lnTo>
                    <a:pt x="1399819" y="634250"/>
                  </a:lnTo>
                  <a:lnTo>
                    <a:pt x="1399819" y="132410"/>
                  </a:lnTo>
                  <a:lnTo>
                    <a:pt x="1393068" y="90558"/>
                  </a:lnTo>
                  <a:lnTo>
                    <a:pt x="1374271" y="54211"/>
                  </a:lnTo>
                  <a:lnTo>
                    <a:pt x="1345608" y="25547"/>
                  </a:lnTo>
                  <a:lnTo>
                    <a:pt x="1309260" y="6750"/>
                  </a:lnTo>
                  <a:lnTo>
                    <a:pt x="1267409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69271" y="4690592"/>
              <a:ext cx="1399819" cy="766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09085" y="4944483"/>
              <a:ext cx="1080000" cy="292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530672" y="4690592"/>
            <a:ext cx="1440180" cy="800735"/>
            <a:chOff x="5530672" y="4690592"/>
            <a:chExt cx="1440180" cy="800735"/>
          </a:xfrm>
        </p:grpSpPr>
        <p:sp>
          <p:nvSpPr>
            <p:cNvPr id="17" name="object 17"/>
            <p:cNvSpPr/>
            <p:nvPr/>
          </p:nvSpPr>
          <p:spPr>
            <a:xfrm>
              <a:off x="5530672" y="4724216"/>
              <a:ext cx="1400175" cy="767080"/>
            </a:xfrm>
            <a:custGeom>
              <a:avLst/>
              <a:gdLst/>
              <a:ahLst/>
              <a:cxnLst/>
              <a:rect l="l" t="t" r="r" b="b"/>
              <a:pathLst>
                <a:path w="1400175" h="767079">
                  <a:moveTo>
                    <a:pt x="1267409" y="0"/>
                  </a:moveTo>
                  <a:lnTo>
                    <a:pt x="132422" y="0"/>
                  </a:lnTo>
                  <a:lnTo>
                    <a:pt x="90565" y="6750"/>
                  </a:lnTo>
                  <a:lnTo>
                    <a:pt x="54213" y="25547"/>
                  </a:lnTo>
                  <a:lnTo>
                    <a:pt x="25548" y="54211"/>
                  </a:lnTo>
                  <a:lnTo>
                    <a:pt x="6750" y="90558"/>
                  </a:lnTo>
                  <a:lnTo>
                    <a:pt x="0" y="132410"/>
                  </a:lnTo>
                  <a:lnTo>
                    <a:pt x="0" y="634250"/>
                  </a:lnTo>
                  <a:lnTo>
                    <a:pt x="6750" y="676101"/>
                  </a:lnTo>
                  <a:lnTo>
                    <a:pt x="25548" y="712449"/>
                  </a:lnTo>
                  <a:lnTo>
                    <a:pt x="54213" y="741112"/>
                  </a:lnTo>
                  <a:lnTo>
                    <a:pt x="90565" y="759910"/>
                  </a:lnTo>
                  <a:lnTo>
                    <a:pt x="132422" y="766660"/>
                  </a:lnTo>
                  <a:lnTo>
                    <a:pt x="1267409" y="766660"/>
                  </a:lnTo>
                  <a:lnTo>
                    <a:pt x="1309260" y="759910"/>
                  </a:lnTo>
                  <a:lnTo>
                    <a:pt x="1345608" y="741112"/>
                  </a:lnTo>
                  <a:lnTo>
                    <a:pt x="1374271" y="712449"/>
                  </a:lnTo>
                  <a:lnTo>
                    <a:pt x="1393068" y="676101"/>
                  </a:lnTo>
                  <a:lnTo>
                    <a:pt x="1399819" y="634250"/>
                  </a:lnTo>
                  <a:lnTo>
                    <a:pt x="1399819" y="132410"/>
                  </a:lnTo>
                  <a:lnTo>
                    <a:pt x="1393068" y="90558"/>
                  </a:lnTo>
                  <a:lnTo>
                    <a:pt x="1374271" y="54211"/>
                  </a:lnTo>
                  <a:lnTo>
                    <a:pt x="1345608" y="25547"/>
                  </a:lnTo>
                  <a:lnTo>
                    <a:pt x="1309260" y="6750"/>
                  </a:lnTo>
                  <a:lnTo>
                    <a:pt x="1267409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0855" y="4690592"/>
              <a:ext cx="1399806" cy="766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2612" y="4821065"/>
              <a:ext cx="976122" cy="5393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232243" y="4690592"/>
            <a:ext cx="1440180" cy="800735"/>
            <a:chOff x="7232243" y="4690592"/>
            <a:chExt cx="1440180" cy="800735"/>
          </a:xfrm>
        </p:grpSpPr>
        <p:sp>
          <p:nvSpPr>
            <p:cNvPr id="21" name="object 21"/>
            <p:cNvSpPr/>
            <p:nvPr/>
          </p:nvSpPr>
          <p:spPr>
            <a:xfrm>
              <a:off x="7232243" y="4724216"/>
              <a:ext cx="1400175" cy="767080"/>
            </a:xfrm>
            <a:custGeom>
              <a:avLst/>
              <a:gdLst/>
              <a:ahLst/>
              <a:cxnLst/>
              <a:rect l="l" t="t" r="r" b="b"/>
              <a:pathLst>
                <a:path w="1400175" h="767079">
                  <a:moveTo>
                    <a:pt x="1267409" y="0"/>
                  </a:moveTo>
                  <a:lnTo>
                    <a:pt x="132422" y="0"/>
                  </a:lnTo>
                  <a:lnTo>
                    <a:pt x="90565" y="6750"/>
                  </a:lnTo>
                  <a:lnTo>
                    <a:pt x="54213" y="25547"/>
                  </a:lnTo>
                  <a:lnTo>
                    <a:pt x="25548" y="54211"/>
                  </a:lnTo>
                  <a:lnTo>
                    <a:pt x="6750" y="90558"/>
                  </a:lnTo>
                  <a:lnTo>
                    <a:pt x="0" y="132410"/>
                  </a:lnTo>
                  <a:lnTo>
                    <a:pt x="0" y="634250"/>
                  </a:lnTo>
                  <a:lnTo>
                    <a:pt x="6750" y="676101"/>
                  </a:lnTo>
                  <a:lnTo>
                    <a:pt x="25548" y="712449"/>
                  </a:lnTo>
                  <a:lnTo>
                    <a:pt x="54213" y="741112"/>
                  </a:lnTo>
                  <a:lnTo>
                    <a:pt x="90565" y="759910"/>
                  </a:lnTo>
                  <a:lnTo>
                    <a:pt x="132422" y="766660"/>
                  </a:lnTo>
                  <a:lnTo>
                    <a:pt x="1267409" y="766660"/>
                  </a:lnTo>
                  <a:lnTo>
                    <a:pt x="1309260" y="759910"/>
                  </a:lnTo>
                  <a:lnTo>
                    <a:pt x="1345608" y="741112"/>
                  </a:lnTo>
                  <a:lnTo>
                    <a:pt x="1374271" y="712449"/>
                  </a:lnTo>
                  <a:lnTo>
                    <a:pt x="1393068" y="676101"/>
                  </a:lnTo>
                  <a:lnTo>
                    <a:pt x="1399819" y="634250"/>
                  </a:lnTo>
                  <a:lnTo>
                    <a:pt x="1399819" y="132410"/>
                  </a:lnTo>
                  <a:lnTo>
                    <a:pt x="1393068" y="90558"/>
                  </a:lnTo>
                  <a:lnTo>
                    <a:pt x="1374271" y="54211"/>
                  </a:lnTo>
                  <a:lnTo>
                    <a:pt x="1345608" y="25547"/>
                  </a:lnTo>
                  <a:lnTo>
                    <a:pt x="1309260" y="6750"/>
                  </a:lnTo>
                  <a:lnTo>
                    <a:pt x="1267409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72426" y="4690592"/>
              <a:ext cx="1399819" cy="766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72159" y="4833919"/>
              <a:ext cx="719999" cy="480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933827" y="4690592"/>
            <a:ext cx="1440180" cy="800735"/>
            <a:chOff x="8933827" y="4690592"/>
            <a:chExt cx="1440180" cy="800735"/>
          </a:xfrm>
        </p:grpSpPr>
        <p:sp>
          <p:nvSpPr>
            <p:cNvPr id="25" name="object 25"/>
            <p:cNvSpPr/>
            <p:nvPr/>
          </p:nvSpPr>
          <p:spPr>
            <a:xfrm>
              <a:off x="8933827" y="4724216"/>
              <a:ext cx="1400175" cy="767080"/>
            </a:xfrm>
            <a:custGeom>
              <a:avLst/>
              <a:gdLst/>
              <a:ahLst/>
              <a:cxnLst/>
              <a:rect l="l" t="t" r="r" b="b"/>
              <a:pathLst>
                <a:path w="1400175" h="767079">
                  <a:moveTo>
                    <a:pt x="1267409" y="0"/>
                  </a:moveTo>
                  <a:lnTo>
                    <a:pt x="132422" y="0"/>
                  </a:lnTo>
                  <a:lnTo>
                    <a:pt x="90565" y="6750"/>
                  </a:lnTo>
                  <a:lnTo>
                    <a:pt x="54213" y="25547"/>
                  </a:lnTo>
                  <a:lnTo>
                    <a:pt x="25548" y="54211"/>
                  </a:lnTo>
                  <a:lnTo>
                    <a:pt x="6750" y="90558"/>
                  </a:lnTo>
                  <a:lnTo>
                    <a:pt x="0" y="132410"/>
                  </a:lnTo>
                  <a:lnTo>
                    <a:pt x="0" y="634250"/>
                  </a:lnTo>
                  <a:lnTo>
                    <a:pt x="6750" y="676101"/>
                  </a:lnTo>
                  <a:lnTo>
                    <a:pt x="25548" y="712449"/>
                  </a:lnTo>
                  <a:lnTo>
                    <a:pt x="54213" y="741112"/>
                  </a:lnTo>
                  <a:lnTo>
                    <a:pt x="90565" y="759910"/>
                  </a:lnTo>
                  <a:lnTo>
                    <a:pt x="132422" y="766660"/>
                  </a:lnTo>
                  <a:lnTo>
                    <a:pt x="1267409" y="766660"/>
                  </a:lnTo>
                  <a:lnTo>
                    <a:pt x="1309260" y="759910"/>
                  </a:lnTo>
                  <a:lnTo>
                    <a:pt x="1345608" y="741112"/>
                  </a:lnTo>
                  <a:lnTo>
                    <a:pt x="1374271" y="712449"/>
                  </a:lnTo>
                  <a:lnTo>
                    <a:pt x="1393068" y="676101"/>
                  </a:lnTo>
                  <a:lnTo>
                    <a:pt x="1399819" y="634250"/>
                  </a:lnTo>
                  <a:lnTo>
                    <a:pt x="1399819" y="132410"/>
                  </a:lnTo>
                  <a:lnTo>
                    <a:pt x="1393068" y="90558"/>
                  </a:lnTo>
                  <a:lnTo>
                    <a:pt x="1374271" y="54211"/>
                  </a:lnTo>
                  <a:lnTo>
                    <a:pt x="1345608" y="25547"/>
                  </a:lnTo>
                  <a:lnTo>
                    <a:pt x="1309260" y="6750"/>
                  </a:lnTo>
                  <a:lnTo>
                    <a:pt x="1267409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74011" y="4690592"/>
              <a:ext cx="1399819" cy="766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293834" y="4730734"/>
              <a:ext cx="719999" cy="7199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26758" y="1036611"/>
            <a:ext cx="9947275" cy="3474085"/>
            <a:chOff x="426758" y="1036611"/>
            <a:chExt cx="9947275" cy="3474085"/>
          </a:xfrm>
        </p:grpSpPr>
        <p:sp>
          <p:nvSpPr>
            <p:cNvPr id="29" name="object 29"/>
            <p:cNvSpPr/>
            <p:nvPr/>
          </p:nvSpPr>
          <p:spPr>
            <a:xfrm>
              <a:off x="426758" y="1036611"/>
              <a:ext cx="9947275" cy="3443604"/>
            </a:xfrm>
            <a:custGeom>
              <a:avLst/>
              <a:gdLst/>
              <a:ahLst/>
              <a:cxnLst/>
              <a:rect l="l" t="t" r="r" b="b"/>
              <a:pathLst>
                <a:path w="9947275" h="3443604">
                  <a:moveTo>
                    <a:pt x="2471293" y="751090"/>
                  </a:moveTo>
                  <a:lnTo>
                    <a:pt x="2469451" y="697052"/>
                  </a:lnTo>
                  <a:lnTo>
                    <a:pt x="2464066" y="644283"/>
                  </a:lnTo>
                  <a:lnTo>
                    <a:pt x="2455253" y="592975"/>
                  </a:lnTo>
                  <a:lnTo>
                    <a:pt x="2443188" y="543331"/>
                  </a:lnTo>
                  <a:lnTo>
                    <a:pt x="2427998" y="495515"/>
                  </a:lnTo>
                  <a:lnTo>
                    <a:pt x="2409850" y="449732"/>
                  </a:lnTo>
                  <a:lnTo>
                    <a:pt x="2388895" y="406171"/>
                  </a:lnTo>
                  <a:lnTo>
                    <a:pt x="2365260" y="365010"/>
                  </a:lnTo>
                  <a:lnTo>
                    <a:pt x="2339124" y="326440"/>
                  </a:lnTo>
                  <a:lnTo>
                    <a:pt x="2310625" y="290652"/>
                  </a:lnTo>
                  <a:lnTo>
                    <a:pt x="2279904" y="257835"/>
                  </a:lnTo>
                  <a:lnTo>
                    <a:pt x="2247112" y="228180"/>
                  </a:lnTo>
                  <a:lnTo>
                    <a:pt x="2212416" y="201866"/>
                  </a:lnTo>
                  <a:lnTo>
                    <a:pt x="2175941" y="179082"/>
                  </a:lnTo>
                  <a:lnTo>
                    <a:pt x="2137867" y="160020"/>
                  </a:lnTo>
                  <a:lnTo>
                    <a:pt x="2098319" y="144856"/>
                  </a:lnTo>
                  <a:lnTo>
                    <a:pt x="2057450" y="133807"/>
                  </a:lnTo>
                  <a:lnTo>
                    <a:pt x="2015413" y="127038"/>
                  </a:lnTo>
                  <a:lnTo>
                    <a:pt x="1972373" y="124726"/>
                  </a:lnTo>
                  <a:lnTo>
                    <a:pt x="1786890" y="124726"/>
                  </a:lnTo>
                  <a:lnTo>
                    <a:pt x="1787029" y="0"/>
                  </a:lnTo>
                  <a:lnTo>
                    <a:pt x="0" y="7505"/>
                  </a:lnTo>
                  <a:lnTo>
                    <a:pt x="0" y="937983"/>
                  </a:lnTo>
                  <a:lnTo>
                    <a:pt x="262216" y="1145387"/>
                  </a:lnTo>
                  <a:lnTo>
                    <a:pt x="262216" y="2271712"/>
                  </a:lnTo>
                  <a:lnTo>
                    <a:pt x="264045" y="2325763"/>
                  </a:lnTo>
                  <a:lnTo>
                    <a:pt x="269430" y="2378532"/>
                  </a:lnTo>
                  <a:lnTo>
                    <a:pt x="278244" y="2429827"/>
                  </a:lnTo>
                  <a:lnTo>
                    <a:pt x="290309" y="2479484"/>
                  </a:lnTo>
                  <a:lnTo>
                    <a:pt x="305498" y="2527287"/>
                  </a:lnTo>
                  <a:lnTo>
                    <a:pt x="323646" y="2573070"/>
                  </a:lnTo>
                  <a:lnTo>
                    <a:pt x="344614" y="2616631"/>
                  </a:lnTo>
                  <a:lnTo>
                    <a:pt x="368236" y="2657792"/>
                  </a:lnTo>
                  <a:lnTo>
                    <a:pt x="394373" y="2696362"/>
                  </a:lnTo>
                  <a:lnTo>
                    <a:pt x="422884" y="2732151"/>
                  </a:lnTo>
                  <a:lnTo>
                    <a:pt x="453605" y="2764967"/>
                  </a:lnTo>
                  <a:lnTo>
                    <a:pt x="486384" y="2794622"/>
                  </a:lnTo>
                  <a:lnTo>
                    <a:pt x="521093" y="2820949"/>
                  </a:lnTo>
                  <a:lnTo>
                    <a:pt x="557555" y="2843720"/>
                  </a:lnTo>
                  <a:lnTo>
                    <a:pt x="595642" y="2862783"/>
                  </a:lnTo>
                  <a:lnTo>
                    <a:pt x="635190" y="2877947"/>
                  </a:lnTo>
                  <a:lnTo>
                    <a:pt x="676046" y="2888996"/>
                  </a:lnTo>
                  <a:lnTo>
                    <a:pt x="718083" y="2895765"/>
                  </a:lnTo>
                  <a:lnTo>
                    <a:pt x="761136" y="2898063"/>
                  </a:lnTo>
                  <a:lnTo>
                    <a:pt x="2036826" y="2898063"/>
                  </a:lnTo>
                  <a:lnTo>
                    <a:pt x="2036826" y="3443516"/>
                  </a:lnTo>
                  <a:lnTo>
                    <a:pt x="2471293" y="2898063"/>
                  </a:lnTo>
                  <a:lnTo>
                    <a:pt x="2471293" y="751090"/>
                  </a:lnTo>
                  <a:close/>
                </a:path>
                <a:path w="9947275" h="3443604">
                  <a:moveTo>
                    <a:pt x="4967148" y="751090"/>
                  </a:moveTo>
                  <a:lnTo>
                    <a:pt x="4965306" y="697052"/>
                  </a:lnTo>
                  <a:lnTo>
                    <a:pt x="4959921" y="644283"/>
                  </a:lnTo>
                  <a:lnTo>
                    <a:pt x="4951107" y="592975"/>
                  </a:lnTo>
                  <a:lnTo>
                    <a:pt x="4939042" y="543331"/>
                  </a:lnTo>
                  <a:lnTo>
                    <a:pt x="4923853" y="495515"/>
                  </a:lnTo>
                  <a:lnTo>
                    <a:pt x="4905705" y="449732"/>
                  </a:lnTo>
                  <a:lnTo>
                    <a:pt x="4884750" y="406171"/>
                  </a:lnTo>
                  <a:lnTo>
                    <a:pt x="4861115" y="365010"/>
                  </a:lnTo>
                  <a:lnTo>
                    <a:pt x="4834979" y="326440"/>
                  </a:lnTo>
                  <a:lnTo>
                    <a:pt x="4806480" y="290652"/>
                  </a:lnTo>
                  <a:lnTo>
                    <a:pt x="4775759" y="257835"/>
                  </a:lnTo>
                  <a:lnTo>
                    <a:pt x="4742967" y="228180"/>
                  </a:lnTo>
                  <a:lnTo>
                    <a:pt x="4708271" y="201866"/>
                  </a:lnTo>
                  <a:lnTo>
                    <a:pt x="4671796" y="179082"/>
                  </a:lnTo>
                  <a:lnTo>
                    <a:pt x="4633722" y="160020"/>
                  </a:lnTo>
                  <a:lnTo>
                    <a:pt x="4594174" y="144856"/>
                  </a:lnTo>
                  <a:lnTo>
                    <a:pt x="4553305" y="133807"/>
                  </a:lnTo>
                  <a:lnTo>
                    <a:pt x="4511268" y="127038"/>
                  </a:lnTo>
                  <a:lnTo>
                    <a:pt x="4468228" y="124726"/>
                  </a:lnTo>
                  <a:lnTo>
                    <a:pt x="4282745" y="124726"/>
                  </a:lnTo>
                  <a:lnTo>
                    <a:pt x="4282884" y="0"/>
                  </a:lnTo>
                  <a:lnTo>
                    <a:pt x="2495854" y="7505"/>
                  </a:lnTo>
                  <a:lnTo>
                    <a:pt x="2495854" y="937983"/>
                  </a:lnTo>
                  <a:lnTo>
                    <a:pt x="2758071" y="1145387"/>
                  </a:lnTo>
                  <a:lnTo>
                    <a:pt x="2758071" y="2271712"/>
                  </a:lnTo>
                  <a:lnTo>
                    <a:pt x="2759900" y="2325763"/>
                  </a:lnTo>
                  <a:lnTo>
                    <a:pt x="2765285" y="2378532"/>
                  </a:lnTo>
                  <a:lnTo>
                    <a:pt x="2774099" y="2429827"/>
                  </a:lnTo>
                  <a:lnTo>
                    <a:pt x="2786164" y="2479484"/>
                  </a:lnTo>
                  <a:lnTo>
                    <a:pt x="2801353" y="2527287"/>
                  </a:lnTo>
                  <a:lnTo>
                    <a:pt x="2819501" y="2573070"/>
                  </a:lnTo>
                  <a:lnTo>
                    <a:pt x="2840469" y="2616631"/>
                  </a:lnTo>
                  <a:lnTo>
                    <a:pt x="2864091" y="2657792"/>
                  </a:lnTo>
                  <a:lnTo>
                    <a:pt x="2890228" y="2696362"/>
                  </a:lnTo>
                  <a:lnTo>
                    <a:pt x="2918739" y="2732151"/>
                  </a:lnTo>
                  <a:lnTo>
                    <a:pt x="2949460" y="2764967"/>
                  </a:lnTo>
                  <a:lnTo>
                    <a:pt x="2982239" y="2794622"/>
                  </a:lnTo>
                  <a:lnTo>
                    <a:pt x="3016948" y="2820949"/>
                  </a:lnTo>
                  <a:lnTo>
                    <a:pt x="3053410" y="2843720"/>
                  </a:lnTo>
                  <a:lnTo>
                    <a:pt x="3091497" y="2862783"/>
                  </a:lnTo>
                  <a:lnTo>
                    <a:pt x="3131045" y="2877947"/>
                  </a:lnTo>
                  <a:lnTo>
                    <a:pt x="3171901" y="2888996"/>
                  </a:lnTo>
                  <a:lnTo>
                    <a:pt x="3213938" y="2895765"/>
                  </a:lnTo>
                  <a:lnTo>
                    <a:pt x="3256991" y="2898063"/>
                  </a:lnTo>
                  <a:lnTo>
                    <a:pt x="4532681" y="2898063"/>
                  </a:lnTo>
                  <a:lnTo>
                    <a:pt x="4532681" y="3443516"/>
                  </a:lnTo>
                  <a:lnTo>
                    <a:pt x="4967148" y="2898063"/>
                  </a:lnTo>
                  <a:lnTo>
                    <a:pt x="4967148" y="751090"/>
                  </a:lnTo>
                  <a:close/>
                </a:path>
                <a:path w="9947275" h="3443604">
                  <a:moveTo>
                    <a:pt x="7460412" y="751090"/>
                  </a:moveTo>
                  <a:lnTo>
                    <a:pt x="7458570" y="697052"/>
                  </a:lnTo>
                  <a:lnTo>
                    <a:pt x="7453185" y="644283"/>
                  </a:lnTo>
                  <a:lnTo>
                    <a:pt x="7444372" y="592975"/>
                  </a:lnTo>
                  <a:lnTo>
                    <a:pt x="7432307" y="543331"/>
                  </a:lnTo>
                  <a:lnTo>
                    <a:pt x="7417117" y="495515"/>
                  </a:lnTo>
                  <a:lnTo>
                    <a:pt x="7398969" y="449732"/>
                  </a:lnTo>
                  <a:lnTo>
                    <a:pt x="7378014" y="406171"/>
                  </a:lnTo>
                  <a:lnTo>
                    <a:pt x="7354379" y="365010"/>
                  </a:lnTo>
                  <a:lnTo>
                    <a:pt x="7328243" y="326440"/>
                  </a:lnTo>
                  <a:lnTo>
                    <a:pt x="7299744" y="290652"/>
                  </a:lnTo>
                  <a:lnTo>
                    <a:pt x="7269023" y="257835"/>
                  </a:lnTo>
                  <a:lnTo>
                    <a:pt x="7236231" y="228180"/>
                  </a:lnTo>
                  <a:lnTo>
                    <a:pt x="7201535" y="201866"/>
                  </a:lnTo>
                  <a:lnTo>
                    <a:pt x="7165060" y="179082"/>
                  </a:lnTo>
                  <a:lnTo>
                    <a:pt x="7126986" y="160020"/>
                  </a:lnTo>
                  <a:lnTo>
                    <a:pt x="7087438" y="144856"/>
                  </a:lnTo>
                  <a:lnTo>
                    <a:pt x="7046569" y="133807"/>
                  </a:lnTo>
                  <a:lnTo>
                    <a:pt x="7004532" y="127038"/>
                  </a:lnTo>
                  <a:lnTo>
                    <a:pt x="6961492" y="124726"/>
                  </a:lnTo>
                  <a:lnTo>
                    <a:pt x="6776009" y="124726"/>
                  </a:lnTo>
                  <a:lnTo>
                    <a:pt x="6776148" y="0"/>
                  </a:lnTo>
                  <a:lnTo>
                    <a:pt x="4989119" y="7505"/>
                  </a:lnTo>
                  <a:lnTo>
                    <a:pt x="4989119" y="937983"/>
                  </a:lnTo>
                  <a:lnTo>
                    <a:pt x="5251335" y="1145387"/>
                  </a:lnTo>
                  <a:lnTo>
                    <a:pt x="5251335" y="2271712"/>
                  </a:lnTo>
                  <a:lnTo>
                    <a:pt x="5253164" y="2325763"/>
                  </a:lnTo>
                  <a:lnTo>
                    <a:pt x="5258549" y="2378532"/>
                  </a:lnTo>
                  <a:lnTo>
                    <a:pt x="5267363" y="2429827"/>
                  </a:lnTo>
                  <a:lnTo>
                    <a:pt x="5279428" y="2479484"/>
                  </a:lnTo>
                  <a:lnTo>
                    <a:pt x="5294617" y="2527287"/>
                  </a:lnTo>
                  <a:lnTo>
                    <a:pt x="5312765" y="2573070"/>
                  </a:lnTo>
                  <a:lnTo>
                    <a:pt x="5333733" y="2616631"/>
                  </a:lnTo>
                  <a:lnTo>
                    <a:pt x="5357355" y="2657792"/>
                  </a:lnTo>
                  <a:lnTo>
                    <a:pt x="5383492" y="2696362"/>
                  </a:lnTo>
                  <a:lnTo>
                    <a:pt x="5412003" y="2732151"/>
                  </a:lnTo>
                  <a:lnTo>
                    <a:pt x="5442724" y="2764967"/>
                  </a:lnTo>
                  <a:lnTo>
                    <a:pt x="5475503" y="2794622"/>
                  </a:lnTo>
                  <a:lnTo>
                    <a:pt x="5510212" y="2820949"/>
                  </a:lnTo>
                  <a:lnTo>
                    <a:pt x="5546674" y="2843720"/>
                  </a:lnTo>
                  <a:lnTo>
                    <a:pt x="5584761" y="2862783"/>
                  </a:lnTo>
                  <a:lnTo>
                    <a:pt x="5624309" y="2877947"/>
                  </a:lnTo>
                  <a:lnTo>
                    <a:pt x="5665165" y="2888996"/>
                  </a:lnTo>
                  <a:lnTo>
                    <a:pt x="5707202" y="2895765"/>
                  </a:lnTo>
                  <a:lnTo>
                    <a:pt x="5750255" y="2898063"/>
                  </a:lnTo>
                  <a:lnTo>
                    <a:pt x="7025945" y="2898063"/>
                  </a:lnTo>
                  <a:lnTo>
                    <a:pt x="7025945" y="3443516"/>
                  </a:lnTo>
                  <a:lnTo>
                    <a:pt x="7460412" y="2898063"/>
                  </a:lnTo>
                  <a:lnTo>
                    <a:pt x="7460412" y="751090"/>
                  </a:lnTo>
                  <a:close/>
                </a:path>
                <a:path w="9947275" h="3443604">
                  <a:moveTo>
                    <a:pt x="9947072" y="751090"/>
                  </a:moveTo>
                  <a:lnTo>
                    <a:pt x="9945230" y="697052"/>
                  </a:lnTo>
                  <a:lnTo>
                    <a:pt x="9939845" y="644283"/>
                  </a:lnTo>
                  <a:lnTo>
                    <a:pt x="9931032" y="592975"/>
                  </a:lnTo>
                  <a:lnTo>
                    <a:pt x="9918967" y="543331"/>
                  </a:lnTo>
                  <a:lnTo>
                    <a:pt x="9903777" y="495515"/>
                  </a:lnTo>
                  <a:lnTo>
                    <a:pt x="9885629" y="449732"/>
                  </a:lnTo>
                  <a:lnTo>
                    <a:pt x="9864674" y="406171"/>
                  </a:lnTo>
                  <a:lnTo>
                    <a:pt x="9841039" y="365010"/>
                  </a:lnTo>
                  <a:lnTo>
                    <a:pt x="9814903" y="326440"/>
                  </a:lnTo>
                  <a:lnTo>
                    <a:pt x="9786404" y="290652"/>
                  </a:lnTo>
                  <a:lnTo>
                    <a:pt x="9755683" y="257835"/>
                  </a:lnTo>
                  <a:lnTo>
                    <a:pt x="9722891" y="228180"/>
                  </a:lnTo>
                  <a:lnTo>
                    <a:pt x="9688195" y="201866"/>
                  </a:lnTo>
                  <a:lnTo>
                    <a:pt x="9651721" y="179082"/>
                  </a:lnTo>
                  <a:lnTo>
                    <a:pt x="9613646" y="160020"/>
                  </a:lnTo>
                  <a:lnTo>
                    <a:pt x="9574098" y="144856"/>
                  </a:lnTo>
                  <a:lnTo>
                    <a:pt x="9533230" y="133807"/>
                  </a:lnTo>
                  <a:lnTo>
                    <a:pt x="9491193" y="127038"/>
                  </a:lnTo>
                  <a:lnTo>
                    <a:pt x="9448152" y="124726"/>
                  </a:lnTo>
                  <a:lnTo>
                    <a:pt x="9262669" y="124726"/>
                  </a:lnTo>
                  <a:lnTo>
                    <a:pt x="9262808" y="0"/>
                  </a:lnTo>
                  <a:lnTo>
                    <a:pt x="7475779" y="7505"/>
                  </a:lnTo>
                  <a:lnTo>
                    <a:pt x="7475779" y="937983"/>
                  </a:lnTo>
                  <a:lnTo>
                    <a:pt x="7737996" y="1145387"/>
                  </a:lnTo>
                  <a:lnTo>
                    <a:pt x="7737996" y="2271712"/>
                  </a:lnTo>
                  <a:lnTo>
                    <a:pt x="7739824" y="2325763"/>
                  </a:lnTo>
                  <a:lnTo>
                    <a:pt x="7745209" y="2378532"/>
                  </a:lnTo>
                  <a:lnTo>
                    <a:pt x="7754023" y="2429827"/>
                  </a:lnTo>
                  <a:lnTo>
                    <a:pt x="7766088" y="2479484"/>
                  </a:lnTo>
                  <a:lnTo>
                    <a:pt x="7781277" y="2527287"/>
                  </a:lnTo>
                  <a:lnTo>
                    <a:pt x="7799425" y="2573070"/>
                  </a:lnTo>
                  <a:lnTo>
                    <a:pt x="7820393" y="2616631"/>
                  </a:lnTo>
                  <a:lnTo>
                    <a:pt x="7844015" y="2657792"/>
                  </a:lnTo>
                  <a:lnTo>
                    <a:pt x="7870152" y="2696362"/>
                  </a:lnTo>
                  <a:lnTo>
                    <a:pt x="7898663" y="2732151"/>
                  </a:lnTo>
                  <a:lnTo>
                    <a:pt x="7929385" y="2764967"/>
                  </a:lnTo>
                  <a:lnTo>
                    <a:pt x="7962163" y="2794622"/>
                  </a:lnTo>
                  <a:lnTo>
                    <a:pt x="7996872" y="2820949"/>
                  </a:lnTo>
                  <a:lnTo>
                    <a:pt x="8033334" y="2843720"/>
                  </a:lnTo>
                  <a:lnTo>
                    <a:pt x="8071421" y="2862783"/>
                  </a:lnTo>
                  <a:lnTo>
                    <a:pt x="8110969" y="2877947"/>
                  </a:lnTo>
                  <a:lnTo>
                    <a:pt x="8151825" y="2888996"/>
                  </a:lnTo>
                  <a:lnTo>
                    <a:pt x="8193862" y="2895765"/>
                  </a:lnTo>
                  <a:lnTo>
                    <a:pt x="8236915" y="2898063"/>
                  </a:lnTo>
                  <a:lnTo>
                    <a:pt x="9512605" y="2898063"/>
                  </a:lnTo>
                  <a:lnTo>
                    <a:pt x="9512605" y="3443516"/>
                  </a:lnTo>
                  <a:lnTo>
                    <a:pt x="9947072" y="2898063"/>
                  </a:lnTo>
                  <a:lnTo>
                    <a:pt x="9947072" y="75109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39618" y="1513103"/>
              <a:ext cx="511809" cy="543560"/>
            </a:xfrm>
            <a:custGeom>
              <a:avLst/>
              <a:gdLst/>
              <a:ahLst/>
              <a:cxnLst/>
              <a:rect l="l" t="t" r="r" b="b"/>
              <a:pathLst>
                <a:path w="511810" h="543560">
                  <a:moveTo>
                    <a:pt x="381558" y="0"/>
                  </a:moveTo>
                  <a:lnTo>
                    <a:pt x="0" y="221107"/>
                  </a:lnTo>
                  <a:lnTo>
                    <a:pt x="511543" y="543382"/>
                  </a:lnTo>
                  <a:lnTo>
                    <a:pt x="381558" y="0"/>
                  </a:lnTo>
                  <a:close/>
                </a:path>
              </a:pathLst>
            </a:custGeom>
            <a:solidFill>
              <a:srgbClr val="6C6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39630" y="1513103"/>
              <a:ext cx="511530" cy="5433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84461" y="1156550"/>
              <a:ext cx="2063114" cy="2667000"/>
            </a:xfrm>
            <a:custGeom>
              <a:avLst/>
              <a:gdLst/>
              <a:ahLst/>
              <a:cxnLst/>
              <a:rect l="l" t="t" r="r" b="b"/>
              <a:pathLst>
                <a:path w="2063114" h="2667000">
                  <a:moveTo>
                    <a:pt x="1690446" y="0"/>
                  </a:moveTo>
                  <a:lnTo>
                    <a:pt x="0" y="0"/>
                  </a:lnTo>
                  <a:lnTo>
                    <a:pt x="0" y="2294610"/>
                  </a:lnTo>
                  <a:lnTo>
                    <a:pt x="2899" y="2341293"/>
                  </a:lnTo>
                  <a:lnTo>
                    <a:pt x="11366" y="2386245"/>
                  </a:lnTo>
                  <a:lnTo>
                    <a:pt x="25051" y="2429118"/>
                  </a:lnTo>
                  <a:lnTo>
                    <a:pt x="43605" y="2469564"/>
                  </a:lnTo>
                  <a:lnTo>
                    <a:pt x="66680" y="2507233"/>
                  </a:lnTo>
                  <a:lnTo>
                    <a:pt x="93926" y="2541776"/>
                  </a:lnTo>
                  <a:lnTo>
                    <a:pt x="124996" y="2572845"/>
                  </a:lnTo>
                  <a:lnTo>
                    <a:pt x="159541" y="2600092"/>
                  </a:lnTo>
                  <a:lnTo>
                    <a:pt x="197211" y="2623166"/>
                  </a:lnTo>
                  <a:lnTo>
                    <a:pt x="237658" y="2641720"/>
                  </a:lnTo>
                  <a:lnTo>
                    <a:pt x="280533" y="2655405"/>
                  </a:lnTo>
                  <a:lnTo>
                    <a:pt x="325488" y="2663871"/>
                  </a:lnTo>
                  <a:lnTo>
                    <a:pt x="372173" y="2666771"/>
                  </a:lnTo>
                  <a:lnTo>
                    <a:pt x="2062619" y="2666771"/>
                  </a:lnTo>
                  <a:lnTo>
                    <a:pt x="2062619" y="372173"/>
                  </a:lnTo>
                  <a:lnTo>
                    <a:pt x="2059720" y="325488"/>
                  </a:lnTo>
                  <a:lnTo>
                    <a:pt x="2051253" y="280533"/>
                  </a:lnTo>
                  <a:lnTo>
                    <a:pt x="2037568" y="237658"/>
                  </a:lnTo>
                  <a:lnTo>
                    <a:pt x="2019014" y="197211"/>
                  </a:lnTo>
                  <a:lnTo>
                    <a:pt x="1995939" y="159541"/>
                  </a:lnTo>
                  <a:lnTo>
                    <a:pt x="1968692" y="124996"/>
                  </a:lnTo>
                  <a:lnTo>
                    <a:pt x="1937622" y="93926"/>
                  </a:lnTo>
                  <a:lnTo>
                    <a:pt x="1903078" y="66680"/>
                  </a:lnTo>
                  <a:lnTo>
                    <a:pt x="1865408" y="43605"/>
                  </a:lnTo>
                  <a:lnTo>
                    <a:pt x="1824961" y="25051"/>
                  </a:lnTo>
                  <a:lnTo>
                    <a:pt x="1782086" y="11366"/>
                  </a:lnTo>
                  <a:lnTo>
                    <a:pt x="1737131" y="2899"/>
                  </a:lnTo>
                  <a:lnTo>
                    <a:pt x="1690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39630" y="1036611"/>
              <a:ext cx="1668551" cy="6975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55837" y="3551795"/>
              <a:ext cx="7717155" cy="492759"/>
            </a:xfrm>
            <a:custGeom>
              <a:avLst/>
              <a:gdLst/>
              <a:ahLst/>
              <a:cxnLst/>
              <a:rect l="l" t="t" r="r" b="b"/>
              <a:pathLst>
                <a:path w="7717155" h="492760">
                  <a:moveTo>
                    <a:pt x="234505" y="189268"/>
                  </a:moveTo>
                  <a:lnTo>
                    <a:pt x="0" y="0"/>
                  </a:lnTo>
                  <a:lnTo>
                    <a:pt x="0" y="492467"/>
                  </a:lnTo>
                  <a:lnTo>
                    <a:pt x="234505" y="189268"/>
                  </a:lnTo>
                  <a:close/>
                </a:path>
                <a:path w="7717155" h="492760">
                  <a:moveTo>
                    <a:pt x="2739910" y="189268"/>
                  </a:moveTo>
                  <a:lnTo>
                    <a:pt x="2505405" y="0"/>
                  </a:lnTo>
                  <a:lnTo>
                    <a:pt x="2505405" y="492467"/>
                  </a:lnTo>
                  <a:lnTo>
                    <a:pt x="2739910" y="189268"/>
                  </a:lnTo>
                  <a:close/>
                </a:path>
                <a:path w="7717155" h="492760">
                  <a:moveTo>
                    <a:pt x="5251793" y="189268"/>
                  </a:moveTo>
                  <a:lnTo>
                    <a:pt x="5017287" y="0"/>
                  </a:lnTo>
                  <a:lnTo>
                    <a:pt x="5017287" y="492467"/>
                  </a:lnTo>
                  <a:lnTo>
                    <a:pt x="5251793" y="189268"/>
                  </a:lnTo>
                  <a:close/>
                </a:path>
                <a:path w="7717155" h="492760">
                  <a:moveTo>
                    <a:pt x="7716634" y="189268"/>
                  </a:moveTo>
                  <a:lnTo>
                    <a:pt x="7482129" y="0"/>
                  </a:lnTo>
                  <a:lnTo>
                    <a:pt x="7482129" y="492467"/>
                  </a:lnTo>
                  <a:lnTo>
                    <a:pt x="7716634" y="189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30202" y="1513103"/>
              <a:ext cx="511809" cy="543560"/>
            </a:xfrm>
            <a:custGeom>
              <a:avLst/>
              <a:gdLst/>
              <a:ahLst/>
              <a:cxnLst/>
              <a:rect l="l" t="t" r="r" b="b"/>
              <a:pathLst>
                <a:path w="511810" h="543560">
                  <a:moveTo>
                    <a:pt x="381546" y="0"/>
                  </a:moveTo>
                  <a:lnTo>
                    <a:pt x="0" y="221107"/>
                  </a:lnTo>
                  <a:lnTo>
                    <a:pt x="511530" y="543382"/>
                  </a:lnTo>
                  <a:lnTo>
                    <a:pt x="381546" y="0"/>
                  </a:lnTo>
                  <a:close/>
                </a:path>
              </a:pathLst>
            </a:custGeom>
            <a:solidFill>
              <a:srgbClr val="F16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0202" y="1513102"/>
              <a:ext cx="511530" cy="5433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75007" y="1156550"/>
              <a:ext cx="2063114" cy="2667000"/>
            </a:xfrm>
            <a:custGeom>
              <a:avLst/>
              <a:gdLst/>
              <a:ahLst/>
              <a:cxnLst/>
              <a:rect l="l" t="t" r="r" b="b"/>
              <a:pathLst>
                <a:path w="2063115" h="2667000">
                  <a:moveTo>
                    <a:pt x="1690458" y="0"/>
                  </a:moveTo>
                  <a:lnTo>
                    <a:pt x="0" y="0"/>
                  </a:lnTo>
                  <a:lnTo>
                    <a:pt x="0" y="2294597"/>
                  </a:lnTo>
                  <a:lnTo>
                    <a:pt x="2899" y="2341283"/>
                  </a:lnTo>
                  <a:lnTo>
                    <a:pt x="11367" y="2386237"/>
                  </a:lnTo>
                  <a:lnTo>
                    <a:pt x="25052" y="2429113"/>
                  </a:lnTo>
                  <a:lnTo>
                    <a:pt x="43607" y="2469560"/>
                  </a:lnTo>
                  <a:lnTo>
                    <a:pt x="66683" y="2507230"/>
                  </a:lnTo>
                  <a:lnTo>
                    <a:pt x="93931" y="2541774"/>
                  </a:lnTo>
                  <a:lnTo>
                    <a:pt x="125001" y="2572844"/>
                  </a:lnTo>
                  <a:lnTo>
                    <a:pt x="159546" y="2600091"/>
                  </a:lnTo>
                  <a:lnTo>
                    <a:pt x="197216" y="2623166"/>
                  </a:lnTo>
                  <a:lnTo>
                    <a:pt x="237663" y="2641720"/>
                  </a:lnTo>
                  <a:lnTo>
                    <a:pt x="280537" y="2655405"/>
                  </a:lnTo>
                  <a:lnTo>
                    <a:pt x="325490" y="2663871"/>
                  </a:lnTo>
                  <a:lnTo>
                    <a:pt x="372173" y="2666771"/>
                  </a:lnTo>
                  <a:lnTo>
                    <a:pt x="2062632" y="2666771"/>
                  </a:lnTo>
                  <a:lnTo>
                    <a:pt x="2062632" y="372173"/>
                  </a:lnTo>
                  <a:lnTo>
                    <a:pt x="2059732" y="325488"/>
                  </a:lnTo>
                  <a:lnTo>
                    <a:pt x="2051266" y="280533"/>
                  </a:lnTo>
                  <a:lnTo>
                    <a:pt x="2037581" y="237658"/>
                  </a:lnTo>
                  <a:lnTo>
                    <a:pt x="2019027" y="197211"/>
                  </a:lnTo>
                  <a:lnTo>
                    <a:pt x="1995952" y="159541"/>
                  </a:lnTo>
                  <a:lnTo>
                    <a:pt x="1968705" y="124996"/>
                  </a:lnTo>
                  <a:lnTo>
                    <a:pt x="1937635" y="93926"/>
                  </a:lnTo>
                  <a:lnTo>
                    <a:pt x="1903091" y="66680"/>
                  </a:lnTo>
                  <a:lnTo>
                    <a:pt x="1865421" y="43605"/>
                  </a:lnTo>
                  <a:lnTo>
                    <a:pt x="1824974" y="25051"/>
                  </a:lnTo>
                  <a:lnTo>
                    <a:pt x="1782098" y="11366"/>
                  </a:lnTo>
                  <a:lnTo>
                    <a:pt x="1737144" y="2899"/>
                  </a:lnTo>
                  <a:lnTo>
                    <a:pt x="1690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30202" y="1036612"/>
              <a:ext cx="1668551" cy="6975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20761" y="1513103"/>
              <a:ext cx="511809" cy="543560"/>
            </a:xfrm>
            <a:custGeom>
              <a:avLst/>
              <a:gdLst/>
              <a:ahLst/>
              <a:cxnLst/>
              <a:rect l="l" t="t" r="r" b="b"/>
              <a:pathLst>
                <a:path w="511809" h="543560">
                  <a:moveTo>
                    <a:pt x="381596" y="0"/>
                  </a:moveTo>
                  <a:lnTo>
                    <a:pt x="0" y="221107"/>
                  </a:lnTo>
                  <a:lnTo>
                    <a:pt x="511568" y="543382"/>
                  </a:lnTo>
                  <a:lnTo>
                    <a:pt x="381596" y="0"/>
                  </a:lnTo>
                  <a:close/>
                </a:path>
              </a:pathLst>
            </a:custGeom>
            <a:solidFill>
              <a:srgbClr val="29B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20760" y="1513103"/>
              <a:ext cx="511568" cy="5433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65592" y="1156550"/>
              <a:ext cx="2063114" cy="2667000"/>
            </a:xfrm>
            <a:custGeom>
              <a:avLst/>
              <a:gdLst/>
              <a:ahLst/>
              <a:cxnLst/>
              <a:rect l="l" t="t" r="r" b="b"/>
              <a:pathLst>
                <a:path w="2063115" h="2667000">
                  <a:moveTo>
                    <a:pt x="1690433" y="0"/>
                  </a:moveTo>
                  <a:lnTo>
                    <a:pt x="0" y="0"/>
                  </a:lnTo>
                  <a:lnTo>
                    <a:pt x="0" y="2294597"/>
                  </a:lnTo>
                  <a:lnTo>
                    <a:pt x="2899" y="2341283"/>
                  </a:lnTo>
                  <a:lnTo>
                    <a:pt x="11367" y="2386237"/>
                  </a:lnTo>
                  <a:lnTo>
                    <a:pt x="25052" y="2429113"/>
                  </a:lnTo>
                  <a:lnTo>
                    <a:pt x="43607" y="2469560"/>
                  </a:lnTo>
                  <a:lnTo>
                    <a:pt x="66683" y="2507230"/>
                  </a:lnTo>
                  <a:lnTo>
                    <a:pt x="93931" y="2541774"/>
                  </a:lnTo>
                  <a:lnTo>
                    <a:pt x="125001" y="2572844"/>
                  </a:lnTo>
                  <a:lnTo>
                    <a:pt x="159546" y="2600091"/>
                  </a:lnTo>
                  <a:lnTo>
                    <a:pt x="197216" y="2623166"/>
                  </a:lnTo>
                  <a:lnTo>
                    <a:pt x="237663" y="2641720"/>
                  </a:lnTo>
                  <a:lnTo>
                    <a:pt x="280537" y="2655405"/>
                  </a:lnTo>
                  <a:lnTo>
                    <a:pt x="325490" y="2663871"/>
                  </a:lnTo>
                  <a:lnTo>
                    <a:pt x="372173" y="2666771"/>
                  </a:lnTo>
                  <a:lnTo>
                    <a:pt x="2062606" y="2666771"/>
                  </a:lnTo>
                  <a:lnTo>
                    <a:pt x="2062606" y="372173"/>
                  </a:lnTo>
                  <a:lnTo>
                    <a:pt x="2059707" y="325488"/>
                  </a:lnTo>
                  <a:lnTo>
                    <a:pt x="2051240" y="280533"/>
                  </a:lnTo>
                  <a:lnTo>
                    <a:pt x="2037555" y="237658"/>
                  </a:lnTo>
                  <a:lnTo>
                    <a:pt x="2019001" y="197211"/>
                  </a:lnTo>
                  <a:lnTo>
                    <a:pt x="1995926" y="159541"/>
                  </a:lnTo>
                  <a:lnTo>
                    <a:pt x="1968680" y="124996"/>
                  </a:lnTo>
                  <a:lnTo>
                    <a:pt x="1937610" y="93926"/>
                  </a:lnTo>
                  <a:lnTo>
                    <a:pt x="1903065" y="66680"/>
                  </a:lnTo>
                  <a:lnTo>
                    <a:pt x="1865395" y="43605"/>
                  </a:lnTo>
                  <a:lnTo>
                    <a:pt x="1824948" y="25051"/>
                  </a:lnTo>
                  <a:lnTo>
                    <a:pt x="1782073" y="11366"/>
                  </a:lnTo>
                  <a:lnTo>
                    <a:pt x="1737118" y="2899"/>
                  </a:lnTo>
                  <a:lnTo>
                    <a:pt x="1690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20761" y="1036612"/>
              <a:ext cx="1668551" cy="6975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9043" y="1513103"/>
              <a:ext cx="511809" cy="543560"/>
            </a:xfrm>
            <a:custGeom>
              <a:avLst/>
              <a:gdLst/>
              <a:ahLst/>
              <a:cxnLst/>
              <a:rect l="l" t="t" r="r" b="b"/>
              <a:pathLst>
                <a:path w="511809" h="543560">
                  <a:moveTo>
                    <a:pt x="381558" y="0"/>
                  </a:moveTo>
                  <a:lnTo>
                    <a:pt x="0" y="221107"/>
                  </a:lnTo>
                  <a:lnTo>
                    <a:pt x="511543" y="543382"/>
                  </a:lnTo>
                  <a:lnTo>
                    <a:pt x="381558" y="0"/>
                  </a:lnTo>
                  <a:close/>
                </a:path>
              </a:pathLst>
            </a:custGeom>
            <a:solidFill>
              <a:srgbClr val="FAA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9046" y="1513103"/>
              <a:ext cx="511530" cy="54338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3877" y="1156550"/>
              <a:ext cx="2063114" cy="2667000"/>
            </a:xfrm>
            <a:custGeom>
              <a:avLst/>
              <a:gdLst/>
              <a:ahLst/>
              <a:cxnLst/>
              <a:rect l="l" t="t" r="r" b="b"/>
              <a:pathLst>
                <a:path w="2063114" h="2667000">
                  <a:moveTo>
                    <a:pt x="1690446" y="0"/>
                  </a:moveTo>
                  <a:lnTo>
                    <a:pt x="0" y="0"/>
                  </a:lnTo>
                  <a:lnTo>
                    <a:pt x="0" y="2294610"/>
                  </a:lnTo>
                  <a:lnTo>
                    <a:pt x="2899" y="2341293"/>
                  </a:lnTo>
                  <a:lnTo>
                    <a:pt x="11366" y="2386245"/>
                  </a:lnTo>
                  <a:lnTo>
                    <a:pt x="25051" y="2429118"/>
                  </a:lnTo>
                  <a:lnTo>
                    <a:pt x="43605" y="2469564"/>
                  </a:lnTo>
                  <a:lnTo>
                    <a:pt x="66680" y="2507233"/>
                  </a:lnTo>
                  <a:lnTo>
                    <a:pt x="93926" y="2541776"/>
                  </a:lnTo>
                  <a:lnTo>
                    <a:pt x="124996" y="2572845"/>
                  </a:lnTo>
                  <a:lnTo>
                    <a:pt x="159541" y="2600092"/>
                  </a:lnTo>
                  <a:lnTo>
                    <a:pt x="197211" y="2623166"/>
                  </a:lnTo>
                  <a:lnTo>
                    <a:pt x="237658" y="2641720"/>
                  </a:lnTo>
                  <a:lnTo>
                    <a:pt x="280533" y="2655405"/>
                  </a:lnTo>
                  <a:lnTo>
                    <a:pt x="325488" y="2663871"/>
                  </a:lnTo>
                  <a:lnTo>
                    <a:pt x="372173" y="2666771"/>
                  </a:lnTo>
                  <a:lnTo>
                    <a:pt x="2062619" y="2666771"/>
                  </a:lnTo>
                  <a:lnTo>
                    <a:pt x="2062619" y="372173"/>
                  </a:lnTo>
                  <a:lnTo>
                    <a:pt x="2059720" y="325488"/>
                  </a:lnTo>
                  <a:lnTo>
                    <a:pt x="2051253" y="280533"/>
                  </a:lnTo>
                  <a:lnTo>
                    <a:pt x="2037568" y="237658"/>
                  </a:lnTo>
                  <a:lnTo>
                    <a:pt x="2019014" y="197211"/>
                  </a:lnTo>
                  <a:lnTo>
                    <a:pt x="1995939" y="159541"/>
                  </a:lnTo>
                  <a:lnTo>
                    <a:pt x="1968692" y="124996"/>
                  </a:lnTo>
                  <a:lnTo>
                    <a:pt x="1937622" y="93926"/>
                  </a:lnTo>
                  <a:lnTo>
                    <a:pt x="1903078" y="66680"/>
                  </a:lnTo>
                  <a:lnTo>
                    <a:pt x="1865408" y="43605"/>
                  </a:lnTo>
                  <a:lnTo>
                    <a:pt x="1824961" y="25051"/>
                  </a:lnTo>
                  <a:lnTo>
                    <a:pt x="1782086" y="11366"/>
                  </a:lnTo>
                  <a:lnTo>
                    <a:pt x="1737131" y="2899"/>
                  </a:lnTo>
                  <a:lnTo>
                    <a:pt x="1690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9046" y="1036612"/>
              <a:ext cx="1668538" cy="6975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3877" y="3937076"/>
              <a:ext cx="9361805" cy="573405"/>
            </a:xfrm>
            <a:custGeom>
              <a:avLst/>
              <a:gdLst/>
              <a:ahLst/>
              <a:cxnLst/>
              <a:rect l="l" t="t" r="r" b="b"/>
              <a:pathLst>
                <a:path w="9361805" h="573404">
                  <a:moveTo>
                    <a:pt x="1918830" y="439204"/>
                  </a:moveTo>
                  <a:lnTo>
                    <a:pt x="1434553" y="439204"/>
                  </a:lnTo>
                  <a:lnTo>
                    <a:pt x="1463024" y="477002"/>
                  </a:lnTo>
                  <a:lnTo>
                    <a:pt x="1497209" y="509590"/>
                  </a:lnTo>
                  <a:lnTo>
                    <a:pt x="1536387" y="536225"/>
                  </a:lnTo>
                  <a:lnTo>
                    <a:pt x="1579840" y="556168"/>
                  </a:lnTo>
                  <a:lnTo>
                    <a:pt x="1626848" y="568677"/>
                  </a:lnTo>
                  <a:lnTo>
                    <a:pt x="1676692" y="573011"/>
                  </a:lnTo>
                  <a:lnTo>
                    <a:pt x="1726530" y="568677"/>
                  </a:lnTo>
                  <a:lnTo>
                    <a:pt x="1773535" y="556168"/>
                  </a:lnTo>
                  <a:lnTo>
                    <a:pt x="1816987" y="536225"/>
                  </a:lnTo>
                  <a:lnTo>
                    <a:pt x="1856166" y="509590"/>
                  </a:lnTo>
                  <a:lnTo>
                    <a:pt x="1890354" y="477002"/>
                  </a:lnTo>
                  <a:lnTo>
                    <a:pt x="1918830" y="439204"/>
                  </a:lnTo>
                  <a:close/>
                </a:path>
                <a:path w="9361805" h="573404">
                  <a:moveTo>
                    <a:pt x="4389666" y="439204"/>
                  </a:moveTo>
                  <a:lnTo>
                    <a:pt x="3905389" y="439204"/>
                  </a:lnTo>
                  <a:lnTo>
                    <a:pt x="3933860" y="477002"/>
                  </a:lnTo>
                  <a:lnTo>
                    <a:pt x="3968044" y="509590"/>
                  </a:lnTo>
                  <a:lnTo>
                    <a:pt x="4007223" y="536225"/>
                  </a:lnTo>
                  <a:lnTo>
                    <a:pt x="4050675" y="556168"/>
                  </a:lnTo>
                  <a:lnTo>
                    <a:pt x="4097683" y="568677"/>
                  </a:lnTo>
                  <a:lnTo>
                    <a:pt x="4147527" y="573011"/>
                  </a:lnTo>
                  <a:lnTo>
                    <a:pt x="4197366" y="568677"/>
                  </a:lnTo>
                  <a:lnTo>
                    <a:pt x="4244371" y="556168"/>
                  </a:lnTo>
                  <a:lnTo>
                    <a:pt x="4287823" y="536225"/>
                  </a:lnTo>
                  <a:lnTo>
                    <a:pt x="4327002" y="509590"/>
                  </a:lnTo>
                  <a:lnTo>
                    <a:pt x="4361189" y="477002"/>
                  </a:lnTo>
                  <a:lnTo>
                    <a:pt x="4389666" y="439204"/>
                  </a:lnTo>
                  <a:close/>
                </a:path>
                <a:path w="9361805" h="573404">
                  <a:moveTo>
                    <a:pt x="6832549" y="439204"/>
                  </a:moveTo>
                  <a:lnTo>
                    <a:pt x="6348272" y="439204"/>
                  </a:lnTo>
                  <a:lnTo>
                    <a:pt x="6376748" y="477002"/>
                  </a:lnTo>
                  <a:lnTo>
                    <a:pt x="6410933" y="509590"/>
                  </a:lnTo>
                  <a:lnTo>
                    <a:pt x="6450110" y="536225"/>
                  </a:lnTo>
                  <a:lnTo>
                    <a:pt x="6493561" y="556168"/>
                  </a:lnTo>
                  <a:lnTo>
                    <a:pt x="6540567" y="568677"/>
                  </a:lnTo>
                  <a:lnTo>
                    <a:pt x="6590411" y="573011"/>
                  </a:lnTo>
                  <a:lnTo>
                    <a:pt x="6640249" y="568677"/>
                  </a:lnTo>
                  <a:lnTo>
                    <a:pt x="6687254" y="556168"/>
                  </a:lnTo>
                  <a:lnTo>
                    <a:pt x="6730706" y="536225"/>
                  </a:lnTo>
                  <a:lnTo>
                    <a:pt x="6769885" y="509590"/>
                  </a:lnTo>
                  <a:lnTo>
                    <a:pt x="6804072" y="477002"/>
                  </a:lnTo>
                  <a:lnTo>
                    <a:pt x="6832549" y="439204"/>
                  </a:lnTo>
                  <a:close/>
                </a:path>
                <a:path w="9361805" h="573404">
                  <a:moveTo>
                    <a:pt x="9074823" y="0"/>
                  </a:moveTo>
                  <a:lnTo>
                    <a:pt x="9024059" y="4491"/>
                  </a:lnTo>
                  <a:lnTo>
                    <a:pt x="8976247" y="17448"/>
                  </a:lnTo>
                  <a:lnTo>
                    <a:pt x="8932155" y="38090"/>
                  </a:lnTo>
                  <a:lnTo>
                    <a:pt x="8892546" y="65640"/>
                  </a:lnTo>
                  <a:lnTo>
                    <a:pt x="8858188" y="99317"/>
                  </a:lnTo>
                  <a:lnTo>
                    <a:pt x="8829847" y="138343"/>
                  </a:lnTo>
                  <a:lnTo>
                    <a:pt x="8808288" y="181940"/>
                  </a:lnTo>
                  <a:lnTo>
                    <a:pt x="128638" y="181940"/>
                  </a:lnTo>
                  <a:lnTo>
                    <a:pt x="78566" y="192049"/>
                  </a:lnTo>
                  <a:lnTo>
                    <a:pt x="37677" y="219617"/>
                  </a:lnTo>
                  <a:lnTo>
                    <a:pt x="10109" y="260507"/>
                  </a:lnTo>
                  <a:lnTo>
                    <a:pt x="0" y="310578"/>
                  </a:lnTo>
                  <a:lnTo>
                    <a:pt x="10109" y="360647"/>
                  </a:lnTo>
                  <a:lnTo>
                    <a:pt x="37677" y="401532"/>
                  </a:lnTo>
                  <a:lnTo>
                    <a:pt x="78566" y="429096"/>
                  </a:lnTo>
                  <a:lnTo>
                    <a:pt x="128638" y="439204"/>
                  </a:lnTo>
                  <a:lnTo>
                    <a:pt x="8832684" y="439204"/>
                  </a:lnTo>
                  <a:lnTo>
                    <a:pt x="8861160" y="477002"/>
                  </a:lnTo>
                  <a:lnTo>
                    <a:pt x="8895345" y="509590"/>
                  </a:lnTo>
                  <a:lnTo>
                    <a:pt x="8934523" y="536225"/>
                  </a:lnTo>
                  <a:lnTo>
                    <a:pt x="8977973" y="556168"/>
                  </a:lnTo>
                  <a:lnTo>
                    <a:pt x="9024979" y="568677"/>
                  </a:lnTo>
                  <a:lnTo>
                    <a:pt x="9074823" y="573011"/>
                  </a:lnTo>
                  <a:lnTo>
                    <a:pt x="9121298" y="569261"/>
                  </a:lnTo>
                  <a:lnTo>
                    <a:pt x="9165386" y="558406"/>
                  </a:lnTo>
                  <a:lnTo>
                    <a:pt x="9206497" y="541035"/>
                  </a:lnTo>
                  <a:lnTo>
                    <a:pt x="9244040" y="517737"/>
                  </a:lnTo>
                  <a:lnTo>
                    <a:pt x="9277426" y="489102"/>
                  </a:lnTo>
                  <a:lnTo>
                    <a:pt x="9306064" y="455720"/>
                  </a:lnTo>
                  <a:lnTo>
                    <a:pt x="9329366" y="418180"/>
                  </a:lnTo>
                  <a:lnTo>
                    <a:pt x="9346740" y="377072"/>
                  </a:lnTo>
                  <a:lnTo>
                    <a:pt x="9357597" y="332986"/>
                  </a:lnTo>
                  <a:lnTo>
                    <a:pt x="9361347" y="286512"/>
                  </a:lnTo>
                  <a:lnTo>
                    <a:pt x="9357597" y="240039"/>
                  </a:lnTo>
                  <a:lnTo>
                    <a:pt x="9346740" y="195954"/>
                  </a:lnTo>
                  <a:lnTo>
                    <a:pt x="9329366" y="154846"/>
                  </a:lnTo>
                  <a:lnTo>
                    <a:pt x="9306064" y="117304"/>
                  </a:lnTo>
                  <a:lnTo>
                    <a:pt x="9277426" y="83920"/>
                  </a:lnTo>
                  <a:lnTo>
                    <a:pt x="9244040" y="55282"/>
                  </a:lnTo>
                  <a:lnTo>
                    <a:pt x="9206497" y="31981"/>
                  </a:lnTo>
                  <a:lnTo>
                    <a:pt x="9165386" y="14607"/>
                  </a:lnTo>
                  <a:lnTo>
                    <a:pt x="9121298" y="3750"/>
                  </a:lnTo>
                  <a:lnTo>
                    <a:pt x="9074823" y="0"/>
                  </a:lnTo>
                  <a:close/>
                </a:path>
                <a:path w="9361805" h="573404">
                  <a:moveTo>
                    <a:pt x="1676692" y="0"/>
                  </a:moveTo>
                  <a:lnTo>
                    <a:pt x="1625924" y="4491"/>
                  </a:lnTo>
                  <a:lnTo>
                    <a:pt x="1578111" y="17448"/>
                  </a:lnTo>
                  <a:lnTo>
                    <a:pt x="1534017" y="38090"/>
                  </a:lnTo>
                  <a:lnTo>
                    <a:pt x="1494409" y="65640"/>
                  </a:lnTo>
                  <a:lnTo>
                    <a:pt x="1460050" y="99317"/>
                  </a:lnTo>
                  <a:lnTo>
                    <a:pt x="1431707" y="138343"/>
                  </a:lnTo>
                  <a:lnTo>
                    <a:pt x="1410144" y="181940"/>
                  </a:lnTo>
                  <a:lnTo>
                    <a:pt x="1943239" y="181940"/>
                  </a:lnTo>
                  <a:lnTo>
                    <a:pt x="1921675" y="138343"/>
                  </a:lnTo>
                  <a:lnTo>
                    <a:pt x="1893328" y="99317"/>
                  </a:lnTo>
                  <a:lnTo>
                    <a:pt x="1858966" y="65640"/>
                  </a:lnTo>
                  <a:lnTo>
                    <a:pt x="1819355" y="38090"/>
                  </a:lnTo>
                  <a:lnTo>
                    <a:pt x="1775262" y="17448"/>
                  </a:lnTo>
                  <a:lnTo>
                    <a:pt x="1727451" y="4491"/>
                  </a:lnTo>
                  <a:lnTo>
                    <a:pt x="1676692" y="0"/>
                  </a:lnTo>
                  <a:close/>
                </a:path>
                <a:path w="9361805" h="573404">
                  <a:moveTo>
                    <a:pt x="4147527" y="0"/>
                  </a:moveTo>
                  <a:lnTo>
                    <a:pt x="4096760" y="4491"/>
                  </a:lnTo>
                  <a:lnTo>
                    <a:pt x="4048946" y="17448"/>
                  </a:lnTo>
                  <a:lnTo>
                    <a:pt x="4004853" y="38090"/>
                  </a:lnTo>
                  <a:lnTo>
                    <a:pt x="3965245" y="65640"/>
                  </a:lnTo>
                  <a:lnTo>
                    <a:pt x="3930886" y="99317"/>
                  </a:lnTo>
                  <a:lnTo>
                    <a:pt x="3902543" y="138343"/>
                  </a:lnTo>
                  <a:lnTo>
                    <a:pt x="3880980" y="181940"/>
                  </a:lnTo>
                  <a:lnTo>
                    <a:pt x="4414075" y="181940"/>
                  </a:lnTo>
                  <a:lnTo>
                    <a:pt x="4392511" y="138343"/>
                  </a:lnTo>
                  <a:lnTo>
                    <a:pt x="4364164" y="99317"/>
                  </a:lnTo>
                  <a:lnTo>
                    <a:pt x="4329802" y="65640"/>
                  </a:lnTo>
                  <a:lnTo>
                    <a:pt x="4290191" y="38090"/>
                  </a:lnTo>
                  <a:lnTo>
                    <a:pt x="4246097" y="17448"/>
                  </a:lnTo>
                  <a:lnTo>
                    <a:pt x="4198287" y="4491"/>
                  </a:lnTo>
                  <a:lnTo>
                    <a:pt x="4147527" y="0"/>
                  </a:lnTo>
                  <a:close/>
                </a:path>
                <a:path w="9361805" h="573404">
                  <a:moveTo>
                    <a:pt x="6590411" y="0"/>
                  </a:moveTo>
                  <a:lnTo>
                    <a:pt x="6539647" y="4491"/>
                  </a:lnTo>
                  <a:lnTo>
                    <a:pt x="6491835" y="17448"/>
                  </a:lnTo>
                  <a:lnTo>
                    <a:pt x="6447742" y="38090"/>
                  </a:lnTo>
                  <a:lnTo>
                    <a:pt x="6408134" y="65640"/>
                  </a:lnTo>
                  <a:lnTo>
                    <a:pt x="6373776" y="99317"/>
                  </a:lnTo>
                  <a:lnTo>
                    <a:pt x="6345435" y="138343"/>
                  </a:lnTo>
                  <a:lnTo>
                    <a:pt x="6323876" y="181940"/>
                  </a:lnTo>
                  <a:lnTo>
                    <a:pt x="6856958" y="181940"/>
                  </a:lnTo>
                  <a:lnTo>
                    <a:pt x="6835394" y="138343"/>
                  </a:lnTo>
                  <a:lnTo>
                    <a:pt x="6807047" y="99317"/>
                  </a:lnTo>
                  <a:lnTo>
                    <a:pt x="6772685" y="65640"/>
                  </a:lnTo>
                  <a:lnTo>
                    <a:pt x="6733074" y="38090"/>
                  </a:lnTo>
                  <a:lnTo>
                    <a:pt x="6688980" y="17448"/>
                  </a:lnTo>
                  <a:lnTo>
                    <a:pt x="6641170" y="4491"/>
                  </a:lnTo>
                  <a:lnTo>
                    <a:pt x="659041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4811" y="3986491"/>
              <a:ext cx="9063990" cy="483870"/>
            </a:xfrm>
            <a:custGeom>
              <a:avLst/>
              <a:gdLst/>
              <a:ahLst/>
              <a:cxnLst/>
              <a:rect l="l" t="t" r="r" b="b"/>
              <a:pathLst>
                <a:path w="9063990" h="483870">
                  <a:moveTo>
                    <a:pt x="9063901" y="166433"/>
                  </a:moveTo>
                  <a:lnTo>
                    <a:pt x="1940445" y="166433"/>
                  </a:lnTo>
                  <a:lnTo>
                    <a:pt x="1934667" y="147777"/>
                  </a:lnTo>
                  <a:lnTo>
                    <a:pt x="1912366" y="106680"/>
                  </a:lnTo>
                  <a:lnTo>
                    <a:pt x="1882813" y="70866"/>
                  </a:lnTo>
                  <a:lnTo>
                    <a:pt x="1847011" y="41325"/>
                  </a:lnTo>
                  <a:lnTo>
                    <a:pt x="1805914" y="19024"/>
                  </a:lnTo>
                  <a:lnTo>
                    <a:pt x="1760499" y="4927"/>
                  </a:lnTo>
                  <a:lnTo>
                    <a:pt x="1711744" y="0"/>
                  </a:lnTo>
                  <a:lnTo>
                    <a:pt x="1662976" y="4927"/>
                  </a:lnTo>
                  <a:lnTo>
                    <a:pt x="1617560" y="19024"/>
                  </a:lnTo>
                  <a:lnTo>
                    <a:pt x="1576463" y="41325"/>
                  </a:lnTo>
                  <a:lnTo>
                    <a:pt x="1540662" y="70866"/>
                  </a:lnTo>
                  <a:lnTo>
                    <a:pt x="1511122" y="106680"/>
                  </a:lnTo>
                  <a:lnTo>
                    <a:pt x="1488808" y="147777"/>
                  </a:lnTo>
                  <a:lnTo>
                    <a:pt x="1483017" y="166433"/>
                  </a:lnTo>
                  <a:lnTo>
                    <a:pt x="59486" y="166433"/>
                  </a:lnTo>
                  <a:lnTo>
                    <a:pt x="36322" y="171119"/>
                  </a:lnTo>
                  <a:lnTo>
                    <a:pt x="17411" y="183857"/>
                  </a:lnTo>
                  <a:lnTo>
                    <a:pt x="4673" y="202768"/>
                  </a:lnTo>
                  <a:lnTo>
                    <a:pt x="0" y="225920"/>
                  </a:lnTo>
                  <a:lnTo>
                    <a:pt x="0" y="255854"/>
                  </a:lnTo>
                  <a:lnTo>
                    <a:pt x="4673" y="279019"/>
                  </a:lnTo>
                  <a:lnTo>
                    <a:pt x="17411" y="297929"/>
                  </a:lnTo>
                  <a:lnTo>
                    <a:pt x="36322" y="310667"/>
                  </a:lnTo>
                  <a:lnTo>
                    <a:pt x="59486" y="315341"/>
                  </a:lnTo>
                  <a:lnTo>
                    <a:pt x="1482356" y="315341"/>
                  </a:lnTo>
                  <a:lnTo>
                    <a:pt x="1488808" y="336118"/>
                  </a:lnTo>
                  <a:lnTo>
                    <a:pt x="1511122" y="377215"/>
                  </a:lnTo>
                  <a:lnTo>
                    <a:pt x="1540662" y="413016"/>
                  </a:lnTo>
                  <a:lnTo>
                    <a:pt x="1576463" y="442556"/>
                  </a:lnTo>
                  <a:lnTo>
                    <a:pt x="1617560" y="464870"/>
                  </a:lnTo>
                  <a:lnTo>
                    <a:pt x="1662976" y="478967"/>
                  </a:lnTo>
                  <a:lnTo>
                    <a:pt x="1711744" y="483870"/>
                  </a:lnTo>
                  <a:lnTo>
                    <a:pt x="1760499" y="478967"/>
                  </a:lnTo>
                  <a:lnTo>
                    <a:pt x="1805914" y="464870"/>
                  </a:lnTo>
                  <a:lnTo>
                    <a:pt x="1847011" y="442556"/>
                  </a:lnTo>
                  <a:lnTo>
                    <a:pt x="1882813" y="413016"/>
                  </a:lnTo>
                  <a:lnTo>
                    <a:pt x="1912366" y="377215"/>
                  </a:lnTo>
                  <a:lnTo>
                    <a:pt x="1934667" y="336118"/>
                  </a:lnTo>
                  <a:lnTo>
                    <a:pt x="1941106" y="315341"/>
                  </a:lnTo>
                  <a:lnTo>
                    <a:pt x="9063901" y="315341"/>
                  </a:lnTo>
                  <a:lnTo>
                    <a:pt x="9063901" y="166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60002" y="4071873"/>
              <a:ext cx="313093" cy="31310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50181" y="3986491"/>
              <a:ext cx="484505" cy="483870"/>
            </a:xfrm>
            <a:custGeom>
              <a:avLst/>
              <a:gdLst/>
              <a:ahLst/>
              <a:cxnLst/>
              <a:rect l="l" t="t" r="r" b="b"/>
              <a:pathLst>
                <a:path w="484504" h="483870">
                  <a:moveTo>
                    <a:pt x="241935" y="0"/>
                  </a:moveTo>
                  <a:lnTo>
                    <a:pt x="193173" y="4915"/>
                  </a:lnTo>
                  <a:lnTo>
                    <a:pt x="147757" y="19014"/>
                  </a:lnTo>
                  <a:lnTo>
                    <a:pt x="106661" y="41322"/>
                  </a:lnTo>
                  <a:lnTo>
                    <a:pt x="70856" y="70866"/>
                  </a:lnTo>
                  <a:lnTo>
                    <a:pt x="41315" y="106672"/>
                  </a:lnTo>
                  <a:lnTo>
                    <a:pt x="19010" y="147768"/>
                  </a:lnTo>
                  <a:lnTo>
                    <a:pt x="4914" y="193180"/>
                  </a:lnTo>
                  <a:lnTo>
                    <a:pt x="0" y="241935"/>
                  </a:lnTo>
                  <a:lnTo>
                    <a:pt x="4914" y="290696"/>
                  </a:lnTo>
                  <a:lnTo>
                    <a:pt x="19010" y="336112"/>
                  </a:lnTo>
                  <a:lnTo>
                    <a:pt x="41315" y="377208"/>
                  </a:lnTo>
                  <a:lnTo>
                    <a:pt x="70856" y="413013"/>
                  </a:lnTo>
                  <a:lnTo>
                    <a:pt x="106661" y="442554"/>
                  </a:lnTo>
                  <a:lnTo>
                    <a:pt x="147757" y="464859"/>
                  </a:lnTo>
                  <a:lnTo>
                    <a:pt x="193173" y="478955"/>
                  </a:lnTo>
                  <a:lnTo>
                    <a:pt x="241935" y="483870"/>
                  </a:lnTo>
                  <a:lnTo>
                    <a:pt x="290693" y="478955"/>
                  </a:lnTo>
                  <a:lnTo>
                    <a:pt x="336108" y="464859"/>
                  </a:lnTo>
                  <a:lnTo>
                    <a:pt x="377207" y="442554"/>
                  </a:lnTo>
                  <a:lnTo>
                    <a:pt x="413015" y="413013"/>
                  </a:lnTo>
                  <a:lnTo>
                    <a:pt x="442559" y="377208"/>
                  </a:lnTo>
                  <a:lnTo>
                    <a:pt x="464868" y="336112"/>
                  </a:lnTo>
                  <a:lnTo>
                    <a:pt x="478966" y="290696"/>
                  </a:lnTo>
                  <a:lnTo>
                    <a:pt x="483882" y="241935"/>
                  </a:lnTo>
                  <a:lnTo>
                    <a:pt x="478966" y="193180"/>
                  </a:lnTo>
                  <a:lnTo>
                    <a:pt x="464868" y="147768"/>
                  </a:lnTo>
                  <a:lnTo>
                    <a:pt x="442559" y="106672"/>
                  </a:lnTo>
                  <a:lnTo>
                    <a:pt x="413015" y="70866"/>
                  </a:lnTo>
                  <a:lnTo>
                    <a:pt x="377207" y="41322"/>
                  </a:lnTo>
                  <a:lnTo>
                    <a:pt x="336108" y="19014"/>
                  </a:lnTo>
                  <a:lnTo>
                    <a:pt x="290693" y="4915"/>
                  </a:lnTo>
                  <a:lnTo>
                    <a:pt x="241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35563" y="4071873"/>
              <a:ext cx="313093" cy="31310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06500" y="3986491"/>
              <a:ext cx="484505" cy="483870"/>
            </a:xfrm>
            <a:custGeom>
              <a:avLst/>
              <a:gdLst/>
              <a:ahLst/>
              <a:cxnLst/>
              <a:rect l="l" t="t" r="r" b="b"/>
              <a:pathLst>
                <a:path w="484504" h="483870">
                  <a:moveTo>
                    <a:pt x="241935" y="0"/>
                  </a:moveTo>
                  <a:lnTo>
                    <a:pt x="193173" y="4915"/>
                  </a:lnTo>
                  <a:lnTo>
                    <a:pt x="147757" y="19014"/>
                  </a:lnTo>
                  <a:lnTo>
                    <a:pt x="106661" y="41322"/>
                  </a:lnTo>
                  <a:lnTo>
                    <a:pt x="70856" y="70866"/>
                  </a:lnTo>
                  <a:lnTo>
                    <a:pt x="41315" y="106672"/>
                  </a:lnTo>
                  <a:lnTo>
                    <a:pt x="19010" y="147768"/>
                  </a:lnTo>
                  <a:lnTo>
                    <a:pt x="4914" y="193180"/>
                  </a:lnTo>
                  <a:lnTo>
                    <a:pt x="0" y="241935"/>
                  </a:lnTo>
                  <a:lnTo>
                    <a:pt x="4914" y="290696"/>
                  </a:lnTo>
                  <a:lnTo>
                    <a:pt x="19010" y="336112"/>
                  </a:lnTo>
                  <a:lnTo>
                    <a:pt x="41315" y="377208"/>
                  </a:lnTo>
                  <a:lnTo>
                    <a:pt x="70856" y="413013"/>
                  </a:lnTo>
                  <a:lnTo>
                    <a:pt x="106661" y="442554"/>
                  </a:lnTo>
                  <a:lnTo>
                    <a:pt x="147757" y="464859"/>
                  </a:lnTo>
                  <a:lnTo>
                    <a:pt x="193173" y="478955"/>
                  </a:lnTo>
                  <a:lnTo>
                    <a:pt x="241935" y="483870"/>
                  </a:lnTo>
                  <a:lnTo>
                    <a:pt x="290693" y="478955"/>
                  </a:lnTo>
                  <a:lnTo>
                    <a:pt x="336108" y="464859"/>
                  </a:lnTo>
                  <a:lnTo>
                    <a:pt x="377207" y="442554"/>
                  </a:lnTo>
                  <a:lnTo>
                    <a:pt x="413015" y="413013"/>
                  </a:lnTo>
                  <a:lnTo>
                    <a:pt x="442559" y="377208"/>
                  </a:lnTo>
                  <a:lnTo>
                    <a:pt x="464868" y="336112"/>
                  </a:lnTo>
                  <a:lnTo>
                    <a:pt x="478966" y="290696"/>
                  </a:lnTo>
                  <a:lnTo>
                    <a:pt x="483882" y="241935"/>
                  </a:lnTo>
                  <a:lnTo>
                    <a:pt x="478966" y="193180"/>
                  </a:lnTo>
                  <a:lnTo>
                    <a:pt x="464868" y="147768"/>
                  </a:lnTo>
                  <a:lnTo>
                    <a:pt x="442559" y="106672"/>
                  </a:lnTo>
                  <a:lnTo>
                    <a:pt x="413015" y="70866"/>
                  </a:lnTo>
                  <a:lnTo>
                    <a:pt x="377207" y="41322"/>
                  </a:lnTo>
                  <a:lnTo>
                    <a:pt x="336108" y="19014"/>
                  </a:lnTo>
                  <a:lnTo>
                    <a:pt x="290693" y="4915"/>
                  </a:lnTo>
                  <a:lnTo>
                    <a:pt x="241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91882" y="4071873"/>
              <a:ext cx="313093" cy="3131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680613" y="3986491"/>
              <a:ext cx="484505" cy="483870"/>
            </a:xfrm>
            <a:custGeom>
              <a:avLst/>
              <a:gdLst/>
              <a:ahLst/>
              <a:cxnLst/>
              <a:rect l="l" t="t" r="r" b="b"/>
              <a:pathLst>
                <a:path w="484504" h="483870">
                  <a:moveTo>
                    <a:pt x="241935" y="0"/>
                  </a:moveTo>
                  <a:lnTo>
                    <a:pt x="193173" y="4915"/>
                  </a:lnTo>
                  <a:lnTo>
                    <a:pt x="147757" y="19014"/>
                  </a:lnTo>
                  <a:lnTo>
                    <a:pt x="106661" y="41322"/>
                  </a:lnTo>
                  <a:lnTo>
                    <a:pt x="70856" y="70866"/>
                  </a:lnTo>
                  <a:lnTo>
                    <a:pt x="41315" y="106672"/>
                  </a:lnTo>
                  <a:lnTo>
                    <a:pt x="19010" y="147768"/>
                  </a:lnTo>
                  <a:lnTo>
                    <a:pt x="4914" y="193180"/>
                  </a:lnTo>
                  <a:lnTo>
                    <a:pt x="0" y="241935"/>
                  </a:lnTo>
                  <a:lnTo>
                    <a:pt x="4914" y="290696"/>
                  </a:lnTo>
                  <a:lnTo>
                    <a:pt x="19010" y="336112"/>
                  </a:lnTo>
                  <a:lnTo>
                    <a:pt x="41315" y="377208"/>
                  </a:lnTo>
                  <a:lnTo>
                    <a:pt x="70856" y="413013"/>
                  </a:lnTo>
                  <a:lnTo>
                    <a:pt x="106661" y="442554"/>
                  </a:lnTo>
                  <a:lnTo>
                    <a:pt x="147757" y="464859"/>
                  </a:lnTo>
                  <a:lnTo>
                    <a:pt x="193173" y="478955"/>
                  </a:lnTo>
                  <a:lnTo>
                    <a:pt x="241935" y="483870"/>
                  </a:lnTo>
                  <a:lnTo>
                    <a:pt x="290693" y="478955"/>
                  </a:lnTo>
                  <a:lnTo>
                    <a:pt x="336108" y="464859"/>
                  </a:lnTo>
                  <a:lnTo>
                    <a:pt x="377207" y="442554"/>
                  </a:lnTo>
                  <a:lnTo>
                    <a:pt x="413015" y="413013"/>
                  </a:lnTo>
                  <a:lnTo>
                    <a:pt x="442559" y="377208"/>
                  </a:lnTo>
                  <a:lnTo>
                    <a:pt x="464868" y="336112"/>
                  </a:lnTo>
                  <a:lnTo>
                    <a:pt x="478966" y="290696"/>
                  </a:lnTo>
                  <a:lnTo>
                    <a:pt x="483882" y="241935"/>
                  </a:lnTo>
                  <a:lnTo>
                    <a:pt x="478966" y="193180"/>
                  </a:lnTo>
                  <a:lnTo>
                    <a:pt x="464868" y="147768"/>
                  </a:lnTo>
                  <a:lnTo>
                    <a:pt x="442559" y="106672"/>
                  </a:lnTo>
                  <a:lnTo>
                    <a:pt x="413015" y="70866"/>
                  </a:lnTo>
                  <a:lnTo>
                    <a:pt x="377207" y="41322"/>
                  </a:lnTo>
                  <a:lnTo>
                    <a:pt x="336108" y="19014"/>
                  </a:lnTo>
                  <a:lnTo>
                    <a:pt x="290693" y="4915"/>
                  </a:lnTo>
                  <a:lnTo>
                    <a:pt x="241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765982" y="4071873"/>
              <a:ext cx="313105" cy="31310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49046" y="1036612"/>
            <a:ext cx="1668780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44475">
              <a:lnSpc>
                <a:spcPct val="100000"/>
              </a:lnSpc>
              <a:spcBef>
                <a:spcPts val="5"/>
              </a:spcBef>
            </a:pPr>
            <a:r>
              <a:rPr sz="1400" b="1" spc="-140" dirty="0">
                <a:solidFill>
                  <a:srgbClr val="FFFFFF"/>
                </a:solidFill>
                <a:latin typeface="Verdana"/>
                <a:cs typeface="Verdana"/>
              </a:rPr>
              <a:t>MongoDB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71808" y="1243533"/>
            <a:ext cx="10242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Lucene</a:t>
            </a:r>
            <a:r>
              <a:rPr sz="140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14" dirty="0">
                <a:solidFill>
                  <a:srgbClr val="FFFFFF"/>
                </a:solidFill>
                <a:latin typeface="Verdana"/>
                <a:cs typeface="Verdana"/>
              </a:rPr>
              <a:t>Solr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30202" y="1036612"/>
            <a:ext cx="1668780" cy="69786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4475" marR="464820">
              <a:lnSpc>
                <a:spcPct val="100000"/>
              </a:lnSpc>
              <a:spcBef>
                <a:spcPts val="890"/>
              </a:spcBef>
            </a:pPr>
            <a:r>
              <a:rPr sz="1400" b="1" spc="-125" dirty="0">
                <a:solidFill>
                  <a:srgbClr val="FFFFFF"/>
                </a:solidFill>
                <a:latin typeface="Verdana"/>
                <a:cs typeface="Verdana"/>
              </a:rPr>
              <a:t>Colombo  </a:t>
            </a:r>
            <a:r>
              <a:rPr sz="1400" b="1" spc="-4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400" b="1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b="1" spc="-145" dirty="0">
                <a:solidFill>
                  <a:srgbClr val="FFFFFF"/>
                </a:solidFill>
                <a:latin typeface="Verdana"/>
                <a:cs typeface="Verdana"/>
              </a:rPr>
              <a:t>amework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20760" y="1036612"/>
            <a:ext cx="1668780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44475">
              <a:lnSpc>
                <a:spcPct val="100000"/>
              </a:lnSpc>
              <a:spcBef>
                <a:spcPts val="5"/>
              </a:spcBef>
            </a:pP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Safe</a:t>
            </a:r>
            <a:r>
              <a:rPr sz="14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Security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35013" y="1823529"/>
            <a:ext cx="17157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Công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nghệ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DATABASE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phép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tạo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ra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tổ hợp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dữ 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liệu</a:t>
            </a:r>
            <a:r>
              <a:rPr sz="1000" spc="-10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đa</a:t>
            </a:r>
            <a:r>
              <a:rPr sz="10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dạng,</a:t>
            </a:r>
            <a:r>
              <a:rPr sz="10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là</a:t>
            </a:r>
            <a:r>
              <a:rPr sz="10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nền</a:t>
            </a:r>
            <a:r>
              <a:rPr sz="10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tảng</a:t>
            </a:r>
            <a:r>
              <a:rPr sz="10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việc</a:t>
            </a:r>
            <a:r>
              <a:rPr sz="1000" spc="-114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thiết</a:t>
            </a:r>
            <a:r>
              <a:rPr sz="1000" spc="-1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kế</a:t>
            </a:r>
            <a:r>
              <a:rPr sz="1000" spc="-1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và</a:t>
            </a:r>
            <a:r>
              <a:rPr sz="1000" spc="-1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xây</a:t>
            </a:r>
            <a:r>
              <a:rPr sz="1000" spc="-1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dựng</a:t>
            </a:r>
            <a:r>
              <a:rPr sz="1000" spc="-1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nên 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những hệ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thống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lớn,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phức 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tạp.</a:t>
            </a:r>
            <a:endParaRPr sz="10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Cấu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trúc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linh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động,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dễ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dàng 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nâng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cấp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tùy</a:t>
            </a:r>
            <a:r>
              <a:rPr sz="1000" spc="-2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105" dirty="0">
                <a:solidFill>
                  <a:srgbClr val="414042"/>
                </a:solidFill>
                <a:latin typeface="Verdana"/>
                <a:cs typeface="Verdana"/>
              </a:rPr>
              <a:t>ý.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940498" y="1880260"/>
            <a:ext cx="7462520" cy="1124585"/>
            <a:chOff x="940498" y="1880260"/>
            <a:chExt cx="7462520" cy="1124585"/>
          </a:xfrm>
        </p:grpSpPr>
        <p:sp>
          <p:nvSpPr>
            <p:cNvPr id="62" name="object 62"/>
            <p:cNvSpPr/>
            <p:nvPr/>
          </p:nvSpPr>
          <p:spPr>
            <a:xfrm>
              <a:off x="940498" y="1880260"/>
              <a:ext cx="46558" cy="4657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40498" y="2811601"/>
              <a:ext cx="46558" cy="465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91136" y="1903539"/>
              <a:ext cx="46570" cy="4657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356168" y="1903539"/>
              <a:ext cx="46558" cy="4657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356168" y="2661323"/>
              <a:ext cx="46558" cy="4655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356168" y="2957652"/>
              <a:ext cx="46558" cy="4657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91136" y="2811601"/>
              <a:ext cx="46570" cy="4657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16249" y="1890852"/>
              <a:ext cx="46558" cy="4655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985674" y="1823529"/>
            <a:ext cx="171703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Nền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tảng mã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nguồn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tự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phát 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triển,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phép LTV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tạo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ra 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những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sản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phẩm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website, 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webapp,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phần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mềm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có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cấu 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trúc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giao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diện </a:t>
            </a:r>
            <a:r>
              <a:rPr sz="1000" spc="-170" dirty="0">
                <a:solidFill>
                  <a:srgbClr val="414042"/>
                </a:solidFill>
                <a:latin typeface="Verdana"/>
                <a:cs typeface="Verdana"/>
              </a:rPr>
              <a:t>,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dữ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liệu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phức 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tạp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cực</a:t>
            </a:r>
            <a:r>
              <a:rPr sz="1000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nhanh.</a:t>
            </a:r>
            <a:endParaRPr sz="10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b="1" spc="-95" dirty="0">
                <a:solidFill>
                  <a:srgbClr val="414042"/>
                </a:solidFill>
                <a:latin typeface="Verdana"/>
                <a:cs typeface="Verdana"/>
              </a:rPr>
              <a:t>Multisite </a:t>
            </a:r>
            <a:r>
              <a:rPr sz="1000" b="1" spc="-100" dirty="0">
                <a:solidFill>
                  <a:srgbClr val="414042"/>
                </a:solidFill>
                <a:latin typeface="Verdana"/>
                <a:cs typeface="Verdana"/>
              </a:rPr>
              <a:t>Single </a:t>
            </a:r>
            <a:r>
              <a:rPr sz="1000" b="1" spc="-105" dirty="0">
                <a:solidFill>
                  <a:srgbClr val="414042"/>
                </a:solidFill>
                <a:latin typeface="Verdana"/>
                <a:cs typeface="Verdana"/>
              </a:rPr>
              <a:t>Sign-on: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phép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một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tài khoản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người 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dùng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của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một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website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đồng 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thời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là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thành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viên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của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những 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website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khác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chung 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Framework.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450694" y="1823529"/>
            <a:ext cx="171703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tiêu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chuẩn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mã  hóa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cao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cấp.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Mã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nguồn </a:t>
            </a:r>
            <a:r>
              <a:rPr sz="1000" spc="-15" dirty="0">
                <a:solidFill>
                  <a:srgbClr val="414042"/>
                </a:solidFill>
                <a:latin typeface="Verdana"/>
                <a:cs typeface="Verdana"/>
              </a:rPr>
              <a:t>độc 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quyền,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hạn chế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được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rủi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ro 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do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mã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nguồn mở 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mang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414042"/>
                </a:solidFill>
                <a:latin typeface="Verdana"/>
                <a:cs typeface="Verdana"/>
              </a:rPr>
              <a:t>tới.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Khả năng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tracking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hành </a:t>
            </a:r>
            <a:r>
              <a:rPr sz="1000" spc="-100" dirty="0">
                <a:solidFill>
                  <a:srgbClr val="414042"/>
                </a:solidFill>
                <a:latin typeface="Verdana"/>
                <a:cs typeface="Verdana"/>
              </a:rPr>
              <a:t>vi, 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hoạt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động của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người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dùng 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Đã</a:t>
            </a:r>
            <a:r>
              <a:rPr sz="1000" spc="-12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được</a:t>
            </a:r>
            <a:r>
              <a:rPr sz="1000" spc="-114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</a:t>
            </a:r>
            <a:r>
              <a:rPr sz="1000" spc="-114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khách</a:t>
            </a:r>
            <a:r>
              <a:rPr sz="1000" spc="-12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hàng</a:t>
            </a:r>
            <a:r>
              <a:rPr sz="1000" spc="-114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yêu 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cầu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khắt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khe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về </a:t>
            </a:r>
            <a:r>
              <a:rPr sz="1000" spc="-15" dirty="0">
                <a:solidFill>
                  <a:srgbClr val="414042"/>
                </a:solidFill>
                <a:latin typeface="Verdana"/>
                <a:cs typeface="Verdana"/>
              </a:rPr>
              <a:t>bảo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mật 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chấp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nhận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đưa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vào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triển  </a:t>
            </a:r>
            <a:r>
              <a:rPr sz="1000" spc="-95" dirty="0">
                <a:solidFill>
                  <a:srgbClr val="414042"/>
                </a:solidFill>
                <a:latin typeface="Verdana"/>
                <a:cs typeface="Verdana"/>
              </a:rPr>
              <a:t>khai: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Viettel,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chứng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khoán  </a:t>
            </a:r>
            <a:r>
              <a:rPr sz="1000" spc="-170" dirty="0">
                <a:solidFill>
                  <a:srgbClr val="414042"/>
                </a:solidFill>
                <a:latin typeface="Verdana"/>
                <a:cs typeface="Verdana"/>
              </a:rPr>
              <a:t>SSI…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510762" y="1823529"/>
            <a:ext cx="17157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Công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nghệ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SEARCH </a:t>
            </a:r>
            <a:r>
              <a:rPr sz="1000" spc="-70" dirty="0">
                <a:solidFill>
                  <a:srgbClr val="414042"/>
                </a:solidFill>
                <a:latin typeface="Verdana"/>
                <a:cs typeface="Verdana"/>
              </a:rPr>
              <a:t>ENGINE 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phép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vấn,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khai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thác 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dữ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liệu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cực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nhanh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với lượng 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dữ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liệu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lớn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(big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data). Trên 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thế</a:t>
            </a:r>
            <a:r>
              <a:rPr sz="1000" spc="-1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giới</a:t>
            </a:r>
            <a:r>
              <a:rPr sz="1000" spc="-1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được</a:t>
            </a:r>
            <a:r>
              <a:rPr sz="1000" spc="-1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ứng</a:t>
            </a:r>
            <a:r>
              <a:rPr sz="1000" spc="-1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</a:t>
            </a:r>
            <a:r>
              <a:rPr sz="1000" spc="-11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nhiều 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trong ngành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marketing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và 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dự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báo.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952254" y="481609"/>
            <a:ext cx="7487920" cy="144145"/>
            <a:chOff x="2952254" y="481609"/>
            <a:chExt cx="7487920" cy="144145"/>
          </a:xfrm>
        </p:grpSpPr>
        <p:sp>
          <p:nvSpPr>
            <p:cNvPr id="74" name="object 74"/>
            <p:cNvSpPr/>
            <p:nvPr/>
          </p:nvSpPr>
          <p:spPr>
            <a:xfrm>
              <a:off x="10295966" y="481609"/>
              <a:ext cx="143992" cy="14399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952254" y="553605"/>
              <a:ext cx="7350125" cy="0"/>
            </a:xfrm>
            <a:custGeom>
              <a:avLst/>
              <a:gdLst/>
              <a:ahLst/>
              <a:cxnLst/>
              <a:rect l="l" t="t" r="r" b="b"/>
              <a:pathLst>
                <a:path w="7350125">
                  <a:moveTo>
                    <a:pt x="734976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527297" y="379958"/>
            <a:ext cx="2258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Nền </a:t>
            </a:r>
            <a:r>
              <a:rPr spc="-125" dirty="0"/>
              <a:t>tảng </a:t>
            </a:r>
            <a:r>
              <a:rPr spc="-150" dirty="0"/>
              <a:t>công</a:t>
            </a:r>
            <a:r>
              <a:rPr spc="-90" dirty="0"/>
              <a:t> </a:t>
            </a:r>
            <a:r>
              <a:rPr spc="-180" dirty="0"/>
              <a:t>nghệ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71686" y="481609"/>
            <a:ext cx="1868805" cy="144145"/>
            <a:chOff x="8571686" y="481609"/>
            <a:chExt cx="1868805" cy="144145"/>
          </a:xfrm>
        </p:grpSpPr>
        <p:sp>
          <p:nvSpPr>
            <p:cNvPr id="3" name="object 3"/>
            <p:cNvSpPr/>
            <p:nvPr/>
          </p:nvSpPr>
          <p:spPr>
            <a:xfrm>
              <a:off x="10295965" y="481609"/>
              <a:ext cx="143992" cy="143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78036" y="553605"/>
              <a:ext cx="1795780" cy="0"/>
            </a:xfrm>
            <a:custGeom>
              <a:avLst/>
              <a:gdLst/>
              <a:ahLst/>
              <a:cxnLst/>
              <a:rect l="l" t="t" r="r" b="b"/>
              <a:pathLst>
                <a:path w="1795779">
                  <a:moveTo>
                    <a:pt x="179574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3535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Đặc </a:t>
            </a:r>
            <a:r>
              <a:rPr spc="-185" dirty="0"/>
              <a:t>điểm </a:t>
            </a:r>
            <a:r>
              <a:rPr spc="-180" dirty="0"/>
              <a:t>nổi</a:t>
            </a:r>
            <a:r>
              <a:rPr spc="-60" dirty="0"/>
              <a:t> </a:t>
            </a:r>
            <a:r>
              <a:rPr spc="-105" dirty="0"/>
              <a:t>bật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38" y="0"/>
            <a:ext cx="6449695" cy="6452870"/>
            <a:chOff x="-38" y="0"/>
            <a:chExt cx="6449695" cy="645287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6449097" cy="54779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38" y="0"/>
              <a:ext cx="3066415" cy="1611630"/>
            </a:xfrm>
            <a:custGeom>
              <a:avLst/>
              <a:gdLst/>
              <a:ahLst/>
              <a:cxnLst/>
              <a:rect l="l" t="t" r="r" b="b"/>
              <a:pathLst>
                <a:path w="3066415" h="1611630">
                  <a:moveTo>
                    <a:pt x="3066351" y="0"/>
                  </a:moveTo>
                  <a:lnTo>
                    <a:pt x="0" y="0"/>
                  </a:lnTo>
                  <a:lnTo>
                    <a:pt x="0" y="1611134"/>
                  </a:lnTo>
                  <a:lnTo>
                    <a:pt x="2352598" y="1611134"/>
                  </a:lnTo>
                  <a:lnTo>
                    <a:pt x="3066351" y="0"/>
                  </a:lnTo>
                  <a:close/>
                </a:path>
              </a:pathLst>
            </a:custGeom>
            <a:solidFill>
              <a:srgbClr val="384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0002" y="514375"/>
              <a:ext cx="5081905" cy="4518660"/>
            </a:xfrm>
            <a:custGeom>
              <a:avLst/>
              <a:gdLst/>
              <a:ahLst/>
              <a:cxnLst/>
              <a:rect l="l" t="t" r="r" b="b"/>
              <a:pathLst>
                <a:path w="5081905" h="4518660">
                  <a:moveTo>
                    <a:pt x="5081308" y="0"/>
                  </a:moveTo>
                  <a:lnTo>
                    <a:pt x="2145284" y="0"/>
                  </a:lnTo>
                  <a:lnTo>
                    <a:pt x="1430807" y="1468831"/>
                  </a:lnTo>
                  <a:lnTo>
                    <a:pt x="0" y="4518596"/>
                  </a:lnTo>
                  <a:lnTo>
                    <a:pt x="3079800" y="4518596"/>
                  </a:lnTo>
                  <a:lnTo>
                    <a:pt x="5081308" y="0"/>
                  </a:lnTo>
                  <a:close/>
                </a:path>
              </a:pathLst>
            </a:custGeom>
            <a:solidFill>
              <a:srgbClr val="FAA32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14362"/>
              <a:ext cx="6221323" cy="5938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85741" y="1089024"/>
              <a:ext cx="1908175" cy="4489450"/>
            </a:xfrm>
            <a:custGeom>
              <a:avLst/>
              <a:gdLst/>
              <a:ahLst/>
              <a:cxnLst/>
              <a:rect l="l" t="t" r="r" b="b"/>
              <a:pathLst>
                <a:path w="1908175" h="4489450">
                  <a:moveTo>
                    <a:pt x="1907895" y="0"/>
                  </a:moveTo>
                  <a:lnTo>
                    <a:pt x="0" y="4489450"/>
                  </a:lnTo>
                </a:path>
              </a:pathLst>
            </a:custGeom>
            <a:ln w="6349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66700" y="970165"/>
              <a:ext cx="108000" cy="1080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4000" y="957465"/>
              <a:ext cx="133400" cy="1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69635" y="1668018"/>
              <a:ext cx="108000" cy="108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56935" y="1655317"/>
              <a:ext cx="133400" cy="1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4835" y="2393924"/>
              <a:ext cx="108000" cy="108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52135" y="2381224"/>
              <a:ext cx="133400" cy="1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85688" y="3301974"/>
              <a:ext cx="108000" cy="108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72989" y="3289274"/>
              <a:ext cx="133400" cy="1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59743" y="4035399"/>
              <a:ext cx="108000" cy="108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7030" y="4022699"/>
              <a:ext cx="133400" cy="1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54930" y="4768824"/>
              <a:ext cx="108000" cy="108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42230" y="4756124"/>
              <a:ext cx="133400" cy="1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5829" y="5057749"/>
              <a:ext cx="108000" cy="108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23143" y="5045049"/>
              <a:ext cx="133400" cy="1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31766" y="5524474"/>
              <a:ext cx="108000" cy="1080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19066" y="5511774"/>
              <a:ext cx="133400" cy="1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352731" y="0"/>
            <a:ext cx="2447290" cy="6480175"/>
            <a:chOff x="8352731" y="0"/>
            <a:chExt cx="2447290" cy="6480175"/>
          </a:xfrm>
        </p:grpSpPr>
        <p:sp>
          <p:nvSpPr>
            <p:cNvPr id="29" name="object 29"/>
            <p:cNvSpPr/>
            <p:nvPr/>
          </p:nvSpPr>
          <p:spPr>
            <a:xfrm>
              <a:off x="8352731" y="0"/>
              <a:ext cx="2447290" cy="6480175"/>
            </a:xfrm>
            <a:custGeom>
              <a:avLst/>
              <a:gdLst/>
              <a:ahLst/>
              <a:cxnLst/>
              <a:rect l="l" t="t" r="r" b="b"/>
              <a:pathLst>
                <a:path w="2447290" h="6480175">
                  <a:moveTo>
                    <a:pt x="2442954" y="0"/>
                  </a:moveTo>
                  <a:lnTo>
                    <a:pt x="0" y="6480047"/>
                  </a:lnTo>
                  <a:lnTo>
                    <a:pt x="2447216" y="6480047"/>
                  </a:lnTo>
                  <a:lnTo>
                    <a:pt x="2442954" y="0"/>
                  </a:lnTo>
                  <a:close/>
                </a:path>
              </a:pathLst>
            </a:custGeom>
            <a:solidFill>
              <a:srgbClr val="DCDDD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75635" y="6120047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0"/>
                  </a:moveTo>
                  <a:lnTo>
                    <a:pt x="0" y="185699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675885" y="965746"/>
            <a:ext cx="5777230" cy="532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0539" marR="5080" indent="149860" algn="just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Kết nối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200" spc="-105" dirty="0">
                <a:solidFill>
                  <a:srgbClr val="414042"/>
                </a:solidFill>
                <a:latin typeface="Verdana"/>
                <a:cs typeface="Verdana"/>
              </a:rPr>
              <a:t>tin,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liên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dữ 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liệu,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quản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lý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điều 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hành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đơn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vị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thành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viên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qua</a:t>
            </a:r>
            <a:r>
              <a:rPr sz="1200" spc="-14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việc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truyền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thông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thông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báo, 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tin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tức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sự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14" dirty="0">
                <a:solidFill>
                  <a:srgbClr val="414042"/>
                </a:solidFill>
                <a:latin typeface="Verdana"/>
                <a:cs typeface="Verdana"/>
              </a:rPr>
              <a:t>kiện…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từ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cấp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Verdana"/>
                <a:cs typeface="Verdana"/>
              </a:rPr>
              <a:t>cao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xuống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đến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cấp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thấp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hơn</a:t>
            </a:r>
            <a:endParaRPr sz="1200">
              <a:latin typeface="Verdana"/>
              <a:cs typeface="Verdana"/>
            </a:endParaRPr>
          </a:p>
          <a:p>
            <a:pPr marL="1518920" marR="5080" indent="149860" algn="just">
              <a:lnSpc>
                <a:spcPct val="100000"/>
              </a:lnSpc>
              <a:spcBef>
                <a:spcPts val="700"/>
              </a:spcBef>
            </a:pP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Công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nghệ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tùy ứng 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(tự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thay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đổi </a:t>
            </a:r>
            <a:r>
              <a:rPr sz="1200" spc="-20" dirty="0">
                <a:solidFill>
                  <a:srgbClr val="414042"/>
                </a:solidFill>
                <a:latin typeface="Verdana"/>
                <a:cs typeface="Verdana"/>
              </a:rPr>
              <a:t>bố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cục,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giao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diện </a:t>
            </a:r>
            <a:r>
              <a:rPr sz="1200" spc="-80" dirty="0">
                <a:solidFill>
                  <a:srgbClr val="414042"/>
                </a:solidFill>
                <a:latin typeface="Verdana"/>
                <a:cs typeface="Verdana"/>
              </a:rPr>
              <a:t>khi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sử 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trên </a:t>
            </a:r>
            <a:r>
              <a:rPr sz="1200" spc="-5" dirty="0">
                <a:solidFill>
                  <a:srgbClr val="414042"/>
                </a:solidFill>
                <a:latin typeface="Verdana"/>
                <a:cs typeface="Verdana"/>
              </a:rPr>
              <a:t>các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thiết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bị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khác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nhau)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cho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phép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sản  phẩm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trên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mọi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thiết </a:t>
            </a:r>
            <a:r>
              <a:rPr sz="1200" spc="-140" dirty="0">
                <a:solidFill>
                  <a:srgbClr val="414042"/>
                </a:solidFill>
                <a:latin typeface="Verdana"/>
                <a:cs typeface="Verdana"/>
              </a:rPr>
              <a:t>bị: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Máy 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tính,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laptop,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ipad,</a:t>
            </a:r>
            <a:r>
              <a:rPr sz="1200" spc="-2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mobile…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1143635" marR="5080" indent="224790" algn="just">
              <a:lnSpc>
                <a:spcPct val="100000"/>
              </a:lnSpc>
            </a:pP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Module </a:t>
            </a:r>
            <a:r>
              <a:rPr sz="1200" spc="-30" dirty="0">
                <a:solidFill>
                  <a:srgbClr val="414042"/>
                </a:solidFill>
                <a:latin typeface="Verdana"/>
                <a:cs typeface="Verdana"/>
              </a:rPr>
              <a:t>lắp ráp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kéo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thả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giúp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người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quản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trị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tùy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biến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giao </a:t>
            </a: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diện,  </a:t>
            </a:r>
            <a:r>
              <a:rPr sz="1200" spc="-20" dirty="0">
                <a:solidFill>
                  <a:srgbClr val="414042"/>
                </a:solidFill>
                <a:latin typeface="Verdana"/>
                <a:cs typeface="Verdana"/>
              </a:rPr>
              <a:t>bố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cục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414042"/>
                </a:solidFill>
                <a:latin typeface="Verdana"/>
                <a:cs typeface="Verdana"/>
              </a:rPr>
              <a:t>của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cổng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thông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tin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một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cách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linh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hoạt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mà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không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cần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phải 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sửa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mã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nguồn,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có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thể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thay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đổi tông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màu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cho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phù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hợp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với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từng 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thời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điểm.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843280" marR="5080" indent="149860" algn="just">
              <a:lnSpc>
                <a:spcPct val="100000"/>
              </a:lnSpc>
              <a:spcBef>
                <a:spcPts val="5"/>
              </a:spcBef>
            </a:pP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Hệ quản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trị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CMS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đơn giản dễ 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dụng,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phân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quyền chi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tiết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tới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từng 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chuyên mục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giúp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huy </a:t>
            </a:r>
            <a:r>
              <a:rPr sz="1200" spc="-30" dirty="0">
                <a:solidFill>
                  <a:srgbClr val="414042"/>
                </a:solidFill>
                <a:latin typeface="Verdana"/>
                <a:cs typeface="Verdana"/>
              </a:rPr>
              <a:t>động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nhiều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người tham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gia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vào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biên </a:t>
            </a:r>
            <a:r>
              <a:rPr sz="1200" spc="-30" dirty="0">
                <a:solidFill>
                  <a:srgbClr val="414042"/>
                </a:solidFill>
                <a:latin typeface="Verdana"/>
                <a:cs typeface="Verdana"/>
              </a:rPr>
              <a:t>tập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nội 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dung,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nhằm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cung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cấp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nội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dung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phong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phú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hơn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lên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cổng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thông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14042"/>
                </a:solidFill>
                <a:latin typeface="Verdana"/>
                <a:cs typeface="Verdana"/>
              </a:rPr>
              <a:t>tin.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542925" marR="5080" indent="149860" algn="just">
              <a:lnSpc>
                <a:spcPct val="100000"/>
              </a:lnSpc>
            </a:pP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Hệ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thống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quản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lý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tài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khoản,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phân </a:t>
            </a:r>
            <a:r>
              <a:rPr sz="1200" spc="-80" dirty="0">
                <a:solidFill>
                  <a:srgbClr val="414042"/>
                </a:solidFill>
                <a:latin typeface="Verdana"/>
                <a:cs typeface="Verdana"/>
              </a:rPr>
              <a:t>quyền,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chi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tiết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đến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đừng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danh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mục  nhằm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cung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cấp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và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phân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chia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công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việc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rõ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ràng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nhằm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nâng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14042"/>
                </a:solidFill>
                <a:latin typeface="Verdana"/>
                <a:cs typeface="Verdana"/>
              </a:rPr>
              <a:t>cao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chất</a:t>
            </a:r>
            <a:r>
              <a:rPr sz="1200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lượng 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công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việc.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274320" indent="118745">
              <a:lnSpc>
                <a:spcPct val="100000"/>
              </a:lnSpc>
              <a:spcBef>
                <a:spcPts val="5"/>
              </a:spcBef>
            </a:pP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Có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công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cụ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giúp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triển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khai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nhanh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chóng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cho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hàng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trăm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portal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cho</a:t>
            </a:r>
            <a:r>
              <a:rPr sz="1200" spc="-9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toàn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tỉnh</a:t>
            </a:r>
            <a:endParaRPr sz="1200">
              <a:latin typeface="Verdana"/>
              <a:cs typeface="Verdana"/>
            </a:endParaRPr>
          </a:p>
          <a:p>
            <a:pPr marL="198755" marR="5080" indent="74930">
              <a:lnSpc>
                <a:spcPct val="100000"/>
              </a:lnSpc>
              <a:spcBef>
                <a:spcPts val="840"/>
              </a:spcBef>
            </a:pP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Có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14042"/>
                </a:solidFill>
                <a:latin typeface="Verdana"/>
                <a:cs typeface="Verdana"/>
              </a:rPr>
              <a:t>công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cụ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giúp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chuyển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đổi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CSDL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cũ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sang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hệ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thống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mới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nhanh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chóng,</a:t>
            </a:r>
            <a:r>
              <a:rPr sz="1200" spc="-1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bảo</a:t>
            </a:r>
            <a:r>
              <a:rPr sz="1200" spc="-15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toàn  được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nội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dung </a:t>
            </a:r>
            <a:r>
              <a:rPr sz="1200" spc="-70" dirty="0">
                <a:solidFill>
                  <a:srgbClr val="414042"/>
                </a:solidFill>
                <a:latin typeface="Verdana"/>
                <a:cs typeface="Verdana"/>
              </a:rPr>
              <a:t>hiện</a:t>
            </a:r>
            <a:r>
              <a:rPr sz="1200" spc="-25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14042"/>
                </a:solidFill>
                <a:latin typeface="Verdana"/>
                <a:cs typeface="Verdana"/>
              </a:rPr>
              <a:t>có.</a:t>
            </a:r>
            <a:endParaRPr sz="1200">
              <a:latin typeface="Verdana"/>
              <a:cs typeface="Verdana"/>
            </a:endParaRPr>
          </a:p>
          <a:p>
            <a:pPr marL="12700" marR="5080" indent="74930">
              <a:lnSpc>
                <a:spcPct val="100000"/>
              </a:lnSpc>
              <a:spcBef>
                <a:spcPts val="695"/>
              </a:spcBef>
            </a:pPr>
            <a:r>
              <a:rPr sz="1200" spc="-130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dụng giải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pháp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phân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tải </a:t>
            </a:r>
            <a:r>
              <a:rPr sz="1200" spc="-80" dirty="0">
                <a:solidFill>
                  <a:srgbClr val="414042"/>
                </a:solidFill>
                <a:latin typeface="Verdana"/>
                <a:cs typeface="Verdana"/>
              </a:rPr>
              <a:t>cứng,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phân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tải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mềm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(Load </a:t>
            </a:r>
            <a:r>
              <a:rPr sz="1200" spc="-40" dirty="0">
                <a:solidFill>
                  <a:srgbClr val="414042"/>
                </a:solidFill>
                <a:latin typeface="Verdana"/>
                <a:cs typeface="Verdana"/>
              </a:rPr>
              <a:t>balancing) </a:t>
            </a:r>
            <a:r>
              <a:rPr sz="1200" spc="-45" dirty="0">
                <a:solidFill>
                  <a:srgbClr val="414042"/>
                </a:solidFill>
                <a:latin typeface="Verdana"/>
                <a:cs typeface="Verdana"/>
              </a:rPr>
              <a:t>giúp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tăng </a:t>
            </a:r>
            <a:r>
              <a:rPr sz="1200" spc="-55" dirty="0">
                <a:solidFill>
                  <a:srgbClr val="414042"/>
                </a:solidFill>
                <a:latin typeface="Verdana"/>
                <a:cs typeface="Verdana"/>
              </a:rPr>
              <a:t>khả 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năng</a:t>
            </a:r>
            <a:r>
              <a:rPr sz="12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chịu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14042"/>
                </a:solidFill>
                <a:latin typeface="Verdana"/>
                <a:cs typeface="Verdana"/>
              </a:rPr>
              <a:t>tải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414042"/>
                </a:solidFill>
                <a:latin typeface="Verdana"/>
                <a:cs typeface="Verdana"/>
              </a:rPr>
              <a:t>của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414042"/>
                </a:solidFill>
                <a:latin typeface="Verdana"/>
                <a:cs typeface="Verdana"/>
              </a:rPr>
              <a:t>cả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414042"/>
                </a:solidFill>
                <a:latin typeface="Verdana"/>
                <a:cs typeface="Verdana"/>
              </a:rPr>
              <a:t>hệ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414042"/>
                </a:solidFill>
                <a:latin typeface="Verdana"/>
                <a:cs typeface="Verdana"/>
              </a:rPr>
              <a:t>thống,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414042"/>
                </a:solidFill>
                <a:latin typeface="Verdana"/>
                <a:cs typeface="Verdana"/>
              </a:rPr>
              <a:t>tăng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414042"/>
                </a:solidFill>
                <a:latin typeface="Verdana"/>
                <a:cs typeface="Verdana"/>
              </a:rPr>
              <a:t>tốc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414042"/>
                </a:solidFill>
                <a:latin typeface="Verdana"/>
                <a:cs typeface="Verdana"/>
              </a:rPr>
              <a:t>độ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414042"/>
                </a:solidFill>
                <a:latin typeface="Verdana"/>
                <a:cs typeface="Verdana"/>
              </a:rPr>
              <a:t>truy</a:t>
            </a:r>
            <a:r>
              <a:rPr sz="1200" spc="-9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414042"/>
                </a:solidFill>
                <a:latin typeface="Verdana"/>
                <a:cs typeface="Verdana"/>
              </a:rPr>
              <a:t>cập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Đặc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điểm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nổi</a:t>
            </a:r>
            <a:r>
              <a:rPr sz="1000" spc="-2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bật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" y="0"/>
            <a:ext cx="7228205" cy="1169035"/>
            <a:chOff x="114" y="0"/>
            <a:chExt cx="7228205" cy="1169035"/>
          </a:xfrm>
        </p:grpSpPr>
        <p:sp>
          <p:nvSpPr>
            <p:cNvPr id="3" name="object 3"/>
            <p:cNvSpPr/>
            <p:nvPr/>
          </p:nvSpPr>
          <p:spPr>
            <a:xfrm>
              <a:off x="114" y="0"/>
              <a:ext cx="7228205" cy="1169035"/>
            </a:xfrm>
            <a:custGeom>
              <a:avLst/>
              <a:gdLst/>
              <a:ahLst/>
              <a:cxnLst/>
              <a:rect l="l" t="t" r="r" b="b"/>
              <a:pathLst>
                <a:path w="7228205" h="1169035">
                  <a:moveTo>
                    <a:pt x="7228166" y="0"/>
                  </a:moveTo>
                  <a:lnTo>
                    <a:pt x="0" y="0"/>
                  </a:lnTo>
                  <a:lnTo>
                    <a:pt x="0" y="1168768"/>
                  </a:lnTo>
                  <a:lnTo>
                    <a:pt x="6443154" y="1168768"/>
                  </a:lnTo>
                  <a:lnTo>
                    <a:pt x="7228166" y="0"/>
                  </a:lnTo>
                  <a:close/>
                </a:path>
              </a:pathLst>
            </a:custGeom>
            <a:solidFill>
              <a:srgbClr val="384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" y="0"/>
              <a:ext cx="6420522" cy="1168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893098" y="3791521"/>
            <a:ext cx="3927475" cy="2688590"/>
          </a:xfrm>
          <a:custGeom>
            <a:avLst/>
            <a:gdLst/>
            <a:ahLst/>
            <a:cxnLst/>
            <a:rect l="l" t="t" r="r" b="b"/>
            <a:pathLst>
              <a:path w="3927475" h="2688590">
                <a:moveTo>
                  <a:pt x="1746808" y="0"/>
                </a:moveTo>
                <a:lnTo>
                  <a:pt x="0" y="2688526"/>
                </a:lnTo>
                <a:lnTo>
                  <a:pt x="3927449" y="2688526"/>
                </a:lnTo>
                <a:lnTo>
                  <a:pt x="1746808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6443345" cy="6480175"/>
            <a:chOff x="0" y="0"/>
            <a:chExt cx="6443345" cy="6480175"/>
          </a:xfrm>
        </p:grpSpPr>
        <p:sp>
          <p:nvSpPr>
            <p:cNvPr id="7" name="object 7"/>
            <p:cNvSpPr/>
            <p:nvPr/>
          </p:nvSpPr>
          <p:spPr>
            <a:xfrm>
              <a:off x="114" y="0"/>
              <a:ext cx="2496185" cy="1169035"/>
            </a:xfrm>
            <a:custGeom>
              <a:avLst/>
              <a:gdLst/>
              <a:ahLst/>
              <a:cxnLst/>
              <a:rect l="l" t="t" r="r" b="b"/>
              <a:pathLst>
                <a:path w="2496185" h="1169035">
                  <a:moveTo>
                    <a:pt x="1544294" y="0"/>
                  </a:moveTo>
                  <a:lnTo>
                    <a:pt x="0" y="0"/>
                  </a:lnTo>
                  <a:lnTo>
                    <a:pt x="0" y="1168768"/>
                  </a:lnTo>
                  <a:lnTo>
                    <a:pt x="2495943" y="1168768"/>
                  </a:lnTo>
                  <a:lnTo>
                    <a:pt x="1544294" y="0"/>
                  </a:lnTo>
                  <a:close/>
                </a:path>
              </a:pathLst>
            </a:custGeom>
            <a:solidFill>
              <a:srgbClr val="FA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168717"/>
              <a:ext cx="6443243" cy="53113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6070" y="1168730"/>
              <a:ext cx="3947795" cy="2623185"/>
            </a:xfrm>
            <a:custGeom>
              <a:avLst/>
              <a:gdLst/>
              <a:ahLst/>
              <a:cxnLst/>
              <a:rect l="l" t="t" r="r" b="b"/>
              <a:pathLst>
                <a:path w="3947795" h="2623185">
                  <a:moveTo>
                    <a:pt x="3947172" y="0"/>
                  </a:moveTo>
                  <a:lnTo>
                    <a:pt x="0" y="0"/>
                  </a:lnTo>
                  <a:lnTo>
                    <a:pt x="2143848" y="2622791"/>
                  </a:lnTo>
                  <a:lnTo>
                    <a:pt x="3947172" y="0"/>
                  </a:lnTo>
                  <a:close/>
                </a:path>
              </a:pathLst>
            </a:custGeom>
            <a:solidFill>
              <a:srgbClr val="FAA32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93880" y="3472383"/>
            <a:ext cx="28848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E25926"/>
                </a:solidFill>
                <a:latin typeface="Arial"/>
                <a:cs typeface="Arial"/>
              </a:rPr>
              <a:t>TÍNH </a:t>
            </a:r>
            <a:r>
              <a:rPr sz="2200" b="1" spc="100" dirty="0">
                <a:solidFill>
                  <a:srgbClr val="E25926"/>
                </a:solidFill>
                <a:latin typeface="Arial"/>
                <a:cs typeface="Arial"/>
              </a:rPr>
              <a:t>NĂNG </a:t>
            </a:r>
            <a:r>
              <a:rPr sz="2200" b="1" spc="110" dirty="0">
                <a:solidFill>
                  <a:srgbClr val="E25926"/>
                </a:solidFill>
                <a:latin typeface="Arial"/>
                <a:cs typeface="Arial"/>
              </a:rPr>
              <a:t>NỔI</a:t>
            </a:r>
            <a:r>
              <a:rPr sz="2200" b="1" spc="25" dirty="0">
                <a:solidFill>
                  <a:srgbClr val="E25926"/>
                </a:solidFill>
                <a:latin typeface="Arial"/>
                <a:cs typeface="Arial"/>
              </a:rPr>
              <a:t> </a:t>
            </a:r>
            <a:r>
              <a:rPr sz="2200" b="1" spc="-114" dirty="0">
                <a:solidFill>
                  <a:srgbClr val="E25926"/>
                </a:solidFill>
                <a:latin typeface="Arial"/>
                <a:cs typeface="Arial"/>
              </a:rPr>
              <a:t>BẬT  </a:t>
            </a:r>
            <a:r>
              <a:rPr sz="2200" b="1" spc="-125" dirty="0">
                <a:solidFill>
                  <a:srgbClr val="E25926"/>
                </a:solidFill>
                <a:latin typeface="Arial"/>
                <a:cs typeface="Arial"/>
              </a:rPr>
              <a:t>PORTAL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9888" y="2629941"/>
            <a:ext cx="549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0" dirty="0">
                <a:solidFill>
                  <a:srgbClr val="414042"/>
                </a:solidFill>
                <a:latin typeface="Verdana"/>
                <a:cs typeface="Verdana"/>
              </a:rPr>
              <a:t>P</a:t>
            </a:r>
            <a:r>
              <a:rPr sz="1400" b="1" spc="-85" dirty="0">
                <a:solidFill>
                  <a:srgbClr val="414042"/>
                </a:solidFill>
                <a:latin typeface="Verdana"/>
                <a:cs typeface="Verdana"/>
              </a:rPr>
              <a:t>ortal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920" y="2782734"/>
            <a:ext cx="2400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Thiết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lập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thông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tin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khác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nhau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cho 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</a:t>
            </a:r>
            <a:r>
              <a:rPr sz="1000" spc="-10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đối</a:t>
            </a:r>
            <a:r>
              <a:rPr sz="1000" spc="-10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tượng</a:t>
            </a:r>
            <a:r>
              <a:rPr sz="10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khác</a:t>
            </a:r>
            <a:r>
              <a:rPr sz="1000" spc="-10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nhau</a:t>
            </a:r>
            <a:r>
              <a:rPr sz="1000" spc="-10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theo</a:t>
            </a:r>
            <a:r>
              <a:rPr sz="1000" spc="-10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vai</a:t>
            </a:r>
            <a:r>
              <a:rPr sz="1000" spc="-10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trò</a:t>
            </a:r>
            <a:r>
              <a:rPr sz="1000" spc="-10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của 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người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</a:t>
            </a:r>
            <a:r>
              <a:rPr sz="1000" spc="-114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75867" y="2120556"/>
            <a:ext cx="24003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Người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đăng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nhập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một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lần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sau 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đó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cập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sử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dịch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vụ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trên 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cổng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thông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tin</a:t>
            </a:r>
            <a:r>
              <a:rPr sz="1000" spc="-8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một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cách</a:t>
            </a:r>
            <a:r>
              <a:rPr sz="1000" spc="-8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thống</a:t>
            </a:r>
            <a:r>
              <a:rPr sz="1000" spc="-8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nhất.</a:t>
            </a:r>
            <a:endParaRPr sz="10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Áp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dụng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cơ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chế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phân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quyền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truy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cập 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theo vai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trò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dựa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trên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quy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trình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công</a:t>
            </a:r>
            <a:r>
              <a:rPr sz="1000" spc="-13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việc 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xuyên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suốt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trong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hệ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thống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cổng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lõi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và 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tầng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dịch</a:t>
            </a:r>
            <a:r>
              <a:rPr sz="1000" spc="-26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vụ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ứng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dụng.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1378" y="2058022"/>
            <a:ext cx="10985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414042"/>
                </a:solidFill>
                <a:latin typeface="Verdana"/>
                <a:cs typeface="Verdana"/>
              </a:rPr>
              <a:t>Cá </a:t>
            </a:r>
            <a:r>
              <a:rPr sz="1400" b="1" spc="-145" dirty="0">
                <a:solidFill>
                  <a:srgbClr val="414042"/>
                </a:solidFill>
                <a:latin typeface="Verdana"/>
                <a:cs typeface="Verdana"/>
              </a:rPr>
              <a:t>nhân</a:t>
            </a:r>
            <a:r>
              <a:rPr sz="1400" b="1" spc="-16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114" dirty="0">
                <a:solidFill>
                  <a:srgbClr val="414042"/>
                </a:solidFill>
                <a:latin typeface="Verdana"/>
                <a:cs typeface="Verdana"/>
              </a:rPr>
              <a:t>hóa  </a:t>
            </a:r>
            <a:r>
              <a:rPr sz="1400" b="1" spc="-100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400" b="1" spc="-114" dirty="0">
                <a:solidFill>
                  <a:srgbClr val="414042"/>
                </a:solidFill>
                <a:latin typeface="Verdana"/>
                <a:cs typeface="Verdana"/>
              </a:rPr>
              <a:t>tùy </a:t>
            </a:r>
            <a:r>
              <a:rPr sz="1400" b="1" spc="-135" dirty="0">
                <a:solidFill>
                  <a:srgbClr val="414042"/>
                </a:solidFill>
                <a:latin typeface="Verdana"/>
                <a:cs typeface="Verdana"/>
              </a:rPr>
              <a:t>biến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0259" y="1186446"/>
            <a:ext cx="20561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414042"/>
                </a:solidFill>
                <a:latin typeface="Verdana"/>
                <a:cs typeface="Verdana"/>
              </a:rPr>
              <a:t>Đăng </a:t>
            </a:r>
            <a:r>
              <a:rPr sz="1400" b="1" spc="-130" dirty="0">
                <a:solidFill>
                  <a:srgbClr val="414042"/>
                </a:solidFill>
                <a:latin typeface="Verdana"/>
                <a:cs typeface="Verdana"/>
              </a:rPr>
              <a:t>nhập </a:t>
            </a:r>
            <a:r>
              <a:rPr sz="1400" b="1" spc="-120" dirty="0">
                <a:solidFill>
                  <a:srgbClr val="414042"/>
                </a:solidFill>
                <a:latin typeface="Verdana"/>
                <a:cs typeface="Verdana"/>
              </a:rPr>
              <a:t>một </a:t>
            </a:r>
            <a:r>
              <a:rPr sz="1400" b="1" spc="-114" dirty="0">
                <a:solidFill>
                  <a:srgbClr val="414042"/>
                </a:solidFill>
                <a:latin typeface="Verdana"/>
                <a:cs typeface="Verdana"/>
              </a:rPr>
              <a:t>lần,  </a:t>
            </a:r>
            <a:r>
              <a:rPr sz="1400" b="1" spc="-145" dirty="0">
                <a:solidFill>
                  <a:srgbClr val="414042"/>
                </a:solidFill>
                <a:latin typeface="Verdana"/>
                <a:cs typeface="Verdana"/>
              </a:rPr>
              <a:t>xác thực </a:t>
            </a:r>
            <a:r>
              <a:rPr sz="1400" b="1" spc="-100" dirty="0">
                <a:solidFill>
                  <a:srgbClr val="414042"/>
                </a:solidFill>
                <a:latin typeface="Verdana"/>
                <a:cs typeface="Verdana"/>
              </a:rPr>
              <a:t>và </a:t>
            </a:r>
            <a:r>
              <a:rPr sz="1400" b="1" spc="-130" dirty="0">
                <a:solidFill>
                  <a:srgbClr val="414042"/>
                </a:solidFill>
                <a:latin typeface="Verdana"/>
                <a:cs typeface="Verdana"/>
              </a:rPr>
              <a:t>phân </a:t>
            </a:r>
            <a:r>
              <a:rPr sz="1400" b="1" spc="-135" dirty="0">
                <a:solidFill>
                  <a:srgbClr val="414042"/>
                </a:solidFill>
                <a:latin typeface="Verdana"/>
                <a:cs typeface="Verdana"/>
              </a:rPr>
              <a:t>quyền  </a:t>
            </a:r>
            <a:r>
              <a:rPr sz="1400" b="1" spc="-195" dirty="0">
                <a:solidFill>
                  <a:srgbClr val="414042"/>
                </a:solidFill>
                <a:latin typeface="Verdana"/>
                <a:cs typeface="Verdana"/>
              </a:rPr>
              <a:t>(SSO)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97543" y="486867"/>
            <a:ext cx="7842884" cy="144145"/>
            <a:chOff x="2597543" y="486867"/>
            <a:chExt cx="7842884" cy="144145"/>
          </a:xfrm>
        </p:grpSpPr>
        <p:sp>
          <p:nvSpPr>
            <p:cNvPr id="8" name="object 8"/>
            <p:cNvSpPr/>
            <p:nvPr/>
          </p:nvSpPr>
          <p:spPr>
            <a:xfrm>
              <a:off x="10295966" y="486867"/>
              <a:ext cx="143992" cy="143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7543" y="558863"/>
              <a:ext cx="7755890" cy="0"/>
            </a:xfrm>
            <a:custGeom>
              <a:avLst/>
              <a:gdLst/>
              <a:ahLst/>
              <a:cxnLst/>
              <a:rect l="l" t="t" r="r" b="b"/>
              <a:pathLst>
                <a:path w="7755890">
                  <a:moveTo>
                    <a:pt x="775587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9688753" y="612816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7297" y="380085"/>
            <a:ext cx="195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Tính </a:t>
            </a:r>
            <a:r>
              <a:rPr spc="-155" dirty="0"/>
              <a:t>năng </a:t>
            </a:r>
            <a:r>
              <a:rPr spc="-180" dirty="0"/>
              <a:t>nổi</a:t>
            </a:r>
            <a:r>
              <a:rPr spc="-65" dirty="0"/>
              <a:t> </a:t>
            </a:r>
            <a:r>
              <a:rPr spc="-105" dirty="0"/>
              <a:t>bật</a:t>
            </a:r>
          </a:p>
        </p:txBody>
      </p:sp>
      <p:sp>
        <p:nvSpPr>
          <p:cNvPr id="12" name="object 12"/>
          <p:cNvSpPr/>
          <p:nvPr/>
        </p:nvSpPr>
        <p:spPr>
          <a:xfrm>
            <a:off x="7600188" y="1379500"/>
            <a:ext cx="316865" cy="316865"/>
          </a:xfrm>
          <a:custGeom>
            <a:avLst/>
            <a:gdLst/>
            <a:ahLst/>
            <a:cxnLst/>
            <a:rect l="l" t="t" r="r" b="b"/>
            <a:pathLst>
              <a:path w="316865" h="316864">
                <a:moveTo>
                  <a:pt x="152480" y="0"/>
                </a:moveTo>
                <a:lnTo>
                  <a:pt x="96331" y="12694"/>
                </a:lnTo>
                <a:lnTo>
                  <a:pt x="58816" y="35495"/>
                </a:lnTo>
                <a:lnTo>
                  <a:pt x="28793" y="67697"/>
                </a:lnTo>
                <a:lnTo>
                  <a:pt x="8445" y="107517"/>
                </a:lnTo>
                <a:lnTo>
                  <a:pt x="266" y="149325"/>
                </a:lnTo>
                <a:lnTo>
                  <a:pt x="241" y="149909"/>
                </a:lnTo>
                <a:lnTo>
                  <a:pt x="88" y="150481"/>
                </a:lnTo>
                <a:lnTo>
                  <a:pt x="4192" y="194138"/>
                </a:lnTo>
                <a:lnTo>
                  <a:pt x="17538" y="230136"/>
                </a:lnTo>
                <a:lnTo>
                  <a:pt x="41784" y="264800"/>
                </a:lnTo>
                <a:lnTo>
                  <a:pt x="76328" y="293254"/>
                </a:lnTo>
                <a:lnTo>
                  <a:pt x="120284" y="311777"/>
                </a:lnTo>
                <a:lnTo>
                  <a:pt x="151498" y="316444"/>
                </a:lnTo>
                <a:lnTo>
                  <a:pt x="165061" y="316444"/>
                </a:lnTo>
                <a:lnTo>
                  <a:pt x="211662" y="307111"/>
                </a:lnTo>
                <a:lnTo>
                  <a:pt x="253471" y="284246"/>
                </a:lnTo>
                <a:lnTo>
                  <a:pt x="272899" y="266356"/>
                </a:lnTo>
                <a:lnTo>
                  <a:pt x="62801" y="266356"/>
                </a:lnTo>
                <a:lnTo>
                  <a:pt x="36724" y="236995"/>
                </a:lnTo>
                <a:lnTo>
                  <a:pt x="19388" y="200339"/>
                </a:lnTo>
                <a:lnTo>
                  <a:pt x="12979" y="158776"/>
                </a:lnTo>
                <a:lnTo>
                  <a:pt x="19685" y="114692"/>
                </a:lnTo>
                <a:lnTo>
                  <a:pt x="40985" y="72465"/>
                </a:lnTo>
                <a:lnTo>
                  <a:pt x="73721" y="40000"/>
                </a:lnTo>
                <a:lnTo>
                  <a:pt x="114866" y="19437"/>
                </a:lnTo>
                <a:lnTo>
                  <a:pt x="161391" y="12914"/>
                </a:lnTo>
                <a:lnTo>
                  <a:pt x="220550" y="12914"/>
                </a:lnTo>
                <a:lnTo>
                  <a:pt x="218917" y="12069"/>
                </a:lnTo>
                <a:lnTo>
                  <a:pt x="192087" y="3605"/>
                </a:lnTo>
                <a:lnTo>
                  <a:pt x="178953" y="1219"/>
                </a:lnTo>
                <a:lnTo>
                  <a:pt x="165749" y="32"/>
                </a:lnTo>
                <a:lnTo>
                  <a:pt x="152480" y="0"/>
                </a:lnTo>
                <a:close/>
              </a:path>
              <a:path w="316865" h="316864">
                <a:moveTo>
                  <a:pt x="154584" y="54177"/>
                </a:moveTo>
                <a:lnTo>
                  <a:pt x="118071" y="68688"/>
                </a:lnTo>
                <a:lnTo>
                  <a:pt x="97218" y="101726"/>
                </a:lnTo>
                <a:lnTo>
                  <a:pt x="95507" y="112943"/>
                </a:lnTo>
                <a:lnTo>
                  <a:pt x="95764" y="123922"/>
                </a:lnTo>
                <a:lnTo>
                  <a:pt x="115439" y="163101"/>
                </a:lnTo>
                <a:lnTo>
                  <a:pt x="134226" y="175513"/>
                </a:lnTo>
                <a:lnTo>
                  <a:pt x="119356" y="180848"/>
                </a:lnTo>
                <a:lnTo>
                  <a:pt x="83121" y="208964"/>
                </a:lnTo>
                <a:lnTo>
                  <a:pt x="64229" y="250664"/>
                </a:lnTo>
                <a:lnTo>
                  <a:pt x="62801" y="266356"/>
                </a:lnTo>
                <a:lnTo>
                  <a:pt x="272899" y="266356"/>
                </a:lnTo>
                <a:lnTo>
                  <a:pt x="253682" y="266318"/>
                </a:lnTo>
                <a:lnTo>
                  <a:pt x="252162" y="250650"/>
                </a:lnTo>
                <a:lnTo>
                  <a:pt x="232879" y="209345"/>
                </a:lnTo>
                <a:lnTo>
                  <a:pt x="197027" y="181079"/>
                </a:lnTo>
                <a:lnTo>
                  <a:pt x="182308" y="175513"/>
                </a:lnTo>
                <a:lnTo>
                  <a:pt x="193219" y="169989"/>
                </a:lnTo>
                <a:lnTo>
                  <a:pt x="219479" y="131935"/>
                </a:lnTo>
                <a:lnTo>
                  <a:pt x="221065" y="121118"/>
                </a:lnTo>
                <a:lnTo>
                  <a:pt x="221050" y="117752"/>
                </a:lnTo>
                <a:lnTo>
                  <a:pt x="208135" y="78701"/>
                </a:lnTo>
                <a:lnTo>
                  <a:pt x="175243" y="56441"/>
                </a:lnTo>
                <a:lnTo>
                  <a:pt x="154584" y="54177"/>
                </a:lnTo>
                <a:close/>
              </a:path>
              <a:path w="316865" h="316864">
                <a:moveTo>
                  <a:pt x="220550" y="12914"/>
                </a:moveTo>
                <a:lnTo>
                  <a:pt x="161391" y="12914"/>
                </a:lnTo>
                <a:lnTo>
                  <a:pt x="207995" y="21697"/>
                </a:lnTo>
                <a:lnTo>
                  <a:pt x="248297" y="44123"/>
                </a:lnTo>
                <a:lnTo>
                  <a:pt x="279484" y="77996"/>
                </a:lnTo>
                <a:lnTo>
                  <a:pt x="298742" y="121118"/>
                </a:lnTo>
                <a:lnTo>
                  <a:pt x="303415" y="164596"/>
                </a:lnTo>
                <a:lnTo>
                  <a:pt x="295752" y="204648"/>
                </a:lnTo>
                <a:lnTo>
                  <a:pt x="278319" y="239235"/>
                </a:lnTo>
                <a:lnTo>
                  <a:pt x="253682" y="266318"/>
                </a:lnTo>
                <a:lnTo>
                  <a:pt x="272941" y="266318"/>
                </a:lnTo>
                <a:lnTo>
                  <a:pt x="278188" y="261485"/>
                </a:lnTo>
                <a:lnTo>
                  <a:pt x="297193" y="233876"/>
                </a:lnTo>
                <a:lnTo>
                  <a:pt x="310248" y="201357"/>
                </a:lnTo>
                <a:lnTo>
                  <a:pt x="316546" y="164596"/>
                </a:lnTo>
                <a:lnTo>
                  <a:pt x="316523" y="162770"/>
                </a:lnTo>
                <a:lnTo>
                  <a:pt x="303090" y="94440"/>
                </a:lnTo>
                <a:lnTo>
                  <a:pt x="264728" y="41303"/>
                </a:lnTo>
                <a:lnTo>
                  <a:pt x="243163" y="24624"/>
                </a:lnTo>
                <a:lnTo>
                  <a:pt x="220550" y="12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05123" y="2151773"/>
            <a:ext cx="317500" cy="309880"/>
            <a:chOff x="505123" y="2151773"/>
            <a:chExt cx="317500" cy="309880"/>
          </a:xfrm>
        </p:grpSpPr>
        <p:sp>
          <p:nvSpPr>
            <p:cNvPr id="14" name="object 14"/>
            <p:cNvSpPr/>
            <p:nvPr/>
          </p:nvSpPr>
          <p:spPr>
            <a:xfrm>
              <a:off x="530872" y="2178746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10">
                  <a:moveTo>
                    <a:pt x="108687" y="0"/>
                  </a:moveTo>
                  <a:lnTo>
                    <a:pt x="68621" y="13327"/>
                  </a:lnTo>
                  <a:lnTo>
                    <a:pt x="33257" y="40666"/>
                  </a:lnTo>
                  <a:lnTo>
                    <a:pt x="9817" y="77162"/>
                  </a:lnTo>
                  <a:lnTo>
                    <a:pt x="109" y="117667"/>
                  </a:lnTo>
                  <a:lnTo>
                    <a:pt x="0" y="119914"/>
                  </a:lnTo>
                  <a:lnTo>
                    <a:pt x="3757" y="161039"/>
                  </a:lnTo>
                  <a:lnTo>
                    <a:pt x="21751" y="200420"/>
                  </a:lnTo>
                  <a:lnTo>
                    <a:pt x="52991" y="232653"/>
                  </a:lnTo>
                  <a:lnTo>
                    <a:pt x="91701" y="251994"/>
                  </a:lnTo>
                  <a:lnTo>
                    <a:pt x="134513" y="257363"/>
                  </a:lnTo>
                  <a:lnTo>
                    <a:pt x="178062" y="247676"/>
                  </a:lnTo>
                  <a:lnTo>
                    <a:pt x="215879" y="223985"/>
                  </a:lnTo>
                  <a:lnTo>
                    <a:pt x="239913" y="193892"/>
                  </a:lnTo>
                  <a:lnTo>
                    <a:pt x="61448" y="193879"/>
                  </a:lnTo>
                  <a:lnTo>
                    <a:pt x="60384" y="192990"/>
                  </a:lnTo>
                  <a:lnTo>
                    <a:pt x="71970" y="152250"/>
                  </a:lnTo>
                  <a:lnTo>
                    <a:pt x="117523" y="122744"/>
                  </a:lnTo>
                  <a:lnTo>
                    <a:pt x="135014" y="121804"/>
                  </a:lnTo>
                  <a:lnTo>
                    <a:pt x="257415" y="121804"/>
                  </a:lnTo>
                  <a:lnTo>
                    <a:pt x="257504" y="119914"/>
                  </a:lnTo>
                  <a:lnTo>
                    <a:pt x="245306" y="119902"/>
                  </a:lnTo>
                  <a:lnTo>
                    <a:pt x="224557" y="119902"/>
                  </a:lnTo>
                  <a:lnTo>
                    <a:pt x="217982" y="117667"/>
                  </a:lnTo>
                  <a:lnTo>
                    <a:pt x="128367" y="117667"/>
                  </a:lnTo>
                  <a:lnTo>
                    <a:pt x="117476" y="115314"/>
                  </a:lnTo>
                  <a:lnTo>
                    <a:pt x="108587" y="109207"/>
                  </a:lnTo>
                  <a:lnTo>
                    <a:pt x="102632" y="100288"/>
                  </a:lnTo>
                  <a:lnTo>
                    <a:pt x="100541" y="89498"/>
                  </a:lnTo>
                  <a:lnTo>
                    <a:pt x="102914" y="78635"/>
                  </a:lnTo>
                  <a:lnTo>
                    <a:pt x="109103" y="69830"/>
                  </a:lnTo>
                  <a:lnTo>
                    <a:pt x="118199" y="63957"/>
                  </a:lnTo>
                  <a:lnTo>
                    <a:pt x="129294" y="61888"/>
                  </a:lnTo>
                  <a:lnTo>
                    <a:pt x="176039" y="61888"/>
                  </a:lnTo>
                  <a:lnTo>
                    <a:pt x="173503" y="61291"/>
                  </a:lnTo>
                  <a:lnTo>
                    <a:pt x="170633" y="56872"/>
                  </a:lnTo>
                  <a:lnTo>
                    <a:pt x="172779" y="44845"/>
                  </a:lnTo>
                  <a:lnTo>
                    <a:pt x="174963" y="33326"/>
                  </a:lnTo>
                  <a:lnTo>
                    <a:pt x="178024" y="31154"/>
                  </a:lnTo>
                  <a:lnTo>
                    <a:pt x="189134" y="31154"/>
                  </a:lnTo>
                  <a:lnTo>
                    <a:pt x="190064" y="29490"/>
                  </a:lnTo>
                  <a:lnTo>
                    <a:pt x="190102" y="27687"/>
                  </a:lnTo>
                  <a:lnTo>
                    <a:pt x="185669" y="22632"/>
                  </a:lnTo>
                  <a:lnTo>
                    <a:pt x="184920" y="18086"/>
                  </a:lnTo>
                  <a:lnTo>
                    <a:pt x="188413" y="12968"/>
                  </a:lnTo>
                  <a:lnTo>
                    <a:pt x="149827" y="81"/>
                  </a:lnTo>
                  <a:lnTo>
                    <a:pt x="108687" y="0"/>
                  </a:lnTo>
                  <a:close/>
                </a:path>
                <a:path w="257809" h="257810">
                  <a:moveTo>
                    <a:pt x="257415" y="121804"/>
                  </a:moveTo>
                  <a:lnTo>
                    <a:pt x="135014" y="121804"/>
                  </a:lnTo>
                  <a:lnTo>
                    <a:pt x="152084" y="125850"/>
                  </a:lnTo>
                  <a:lnTo>
                    <a:pt x="168588" y="134799"/>
                  </a:lnTo>
                  <a:lnTo>
                    <a:pt x="194677" y="171489"/>
                  </a:lnTo>
                  <a:lnTo>
                    <a:pt x="197557" y="192711"/>
                  </a:lnTo>
                  <a:lnTo>
                    <a:pt x="196515" y="193879"/>
                  </a:lnTo>
                  <a:lnTo>
                    <a:pt x="128799" y="193892"/>
                  </a:lnTo>
                  <a:lnTo>
                    <a:pt x="239923" y="193879"/>
                  </a:lnTo>
                  <a:lnTo>
                    <a:pt x="241891" y="191415"/>
                  </a:lnTo>
                  <a:lnTo>
                    <a:pt x="255899" y="153979"/>
                  </a:lnTo>
                  <a:lnTo>
                    <a:pt x="257415" y="121804"/>
                  </a:lnTo>
                  <a:close/>
                </a:path>
                <a:path w="257809" h="257810">
                  <a:moveTo>
                    <a:pt x="257704" y="115685"/>
                  </a:moveTo>
                  <a:lnTo>
                    <a:pt x="253576" y="117133"/>
                  </a:lnTo>
                  <a:lnTo>
                    <a:pt x="245334" y="119914"/>
                  </a:lnTo>
                  <a:lnTo>
                    <a:pt x="257504" y="119914"/>
                  </a:lnTo>
                  <a:lnTo>
                    <a:pt x="257704" y="115685"/>
                  </a:lnTo>
                  <a:close/>
                </a:path>
                <a:path w="257809" h="257810">
                  <a:moveTo>
                    <a:pt x="232507" y="108700"/>
                  </a:moveTo>
                  <a:lnTo>
                    <a:pt x="232172" y="110237"/>
                  </a:lnTo>
                  <a:lnTo>
                    <a:pt x="229180" y="117768"/>
                  </a:lnTo>
                  <a:lnTo>
                    <a:pt x="224557" y="119902"/>
                  </a:lnTo>
                  <a:lnTo>
                    <a:pt x="245306" y="119902"/>
                  </a:lnTo>
                  <a:lnTo>
                    <a:pt x="240749" y="117832"/>
                  </a:lnTo>
                  <a:lnTo>
                    <a:pt x="237778" y="110237"/>
                  </a:lnTo>
                  <a:lnTo>
                    <a:pt x="237460" y="108853"/>
                  </a:lnTo>
                  <a:lnTo>
                    <a:pt x="232507" y="108700"/>
                  </a:lnTo>
                  <a:close/>
                </a:path>
                <a:path w="257809" h="257810">
                  <a:moveTo>
                    <a:pt x="176039" y="61888"/>
                  </a:moveTo>
                  <a:lnTo>
                    <a:pt x="129294" y="61888"/>
                  </a:lnTo>
                  <a:lnTo>
                    <a:pt x="140358" y="64216"/>
                  </a:lnTo>
                  <a:lnTo>
                    <a:pt x="149379" y="70311"/>
                  </a:lnTo>
                  <a:lnTo>
                    <a:pt x="155419" y="79240"/>
                  </a:lnTo>
                  <a:lnTo>
                    <a:pt x="157539" y="90069"/>
                  </a:lnTo>
                  <a:lnTo>
                    <a:pt x="155144" y="100965"/>
                  </a:lnTo>
                  <a:lnTo>
                    <a:pt x="148873" y="109774"/>
                  </a:lnTo>
                  <a:lnTo>
                    <a:pt x="139642" y="115630"/>
                  </a:lnTo>
                  <a:lnTo>
                    <a:pt x="128367" y="117667"/>
                  </a:lnTo>
                  <a:lnTo>
                    <a:pt x="217982" y="117667"/>
                  </a:lnTo>
                  <a:lnTo>
                    <a:pt x="214956" y="116638"/>
                  </a:lnTo>
                  <a:lnTo>
                    <a:pt x="211194" y="115314"/>
                  </a:lnTo>
                  <a:lnTo>
                    <a:pt x="202256" y="111748"/>
                  </a:lnTo>
                  <a:lnTo>
                    <a:pt x="199932" y="107087"/>
                  </a:lnTo>
                  <a:lnTo>
                    <a:pt x="202650" y="99874"/>
                  </a:lnTo>
                  <a:lnTo>
                    <a:pt x="190915" y="99874"/>
                  </a:lnTo>
                  <a:lnTo>
                    <a:pt x="186292" y="98655"/>
                  </a:lnTo>
                  <a:lnTo>
                    <a:pt x="178951" y="86234"/>
                  </a:lnTo>
                  <a:lnTo>
                    <a:pt x="174392" y="77801"/>
                  </a:lnTo>
                  <a:lnTo>
                    <a:pt x="175713" y="72950"/>
                  </a:lnTo>
                  <a:lnTo>
                    <a:pt x="182291" y="68746"/>
                  </a:lnTo>
                  <a:lnTo>
                    <a:pt x="184095" y="68352"/>
                  </a:lnTo>
                  <a:lnTo>
                    <a:pt x="183212" y="63133"/>
                  </a:lnTo>
                  <a:lnTo>
                    <a:pt x="181326" y="63133"/>
                  </a:lnTo>
                  <a:lnTo>
                    <a:pt x="176039" y="61888"/>
                  </a:lnTo>
                  <a:close/>
                </a:path>
                <a:path w="257809" h="257810">
                  <a:moveTo>
                    <a:pt x="199373" y="95315"/>
                  </a:moveTo>
                  <a:lnTo>
                    <a:pt x="190915" y="99874"/>
                  </a:lnTo>
                  <a:lnTo>
                    <a:pt x="202650" y="99874"/>
                  </a:lnTo>
                  <a:lnTo>
                    <a:pt x="203234" y="98324"/>
                  </a:lnTo>
                  <a:lnTo>
                    <a:pt x="202357" y="96597"/>
                  </a:lnTo>
                  <a:lnTo>
                    <a:pt x="199373" y="95315"/>
                  </a:lnTo>
                  <a:close/>
                </a:path>
                <a:path w="257809" h="257810">
                  <a:moveTo>
                    <a:pt x="183193" y="63018"/>
                  </a:moveTo>
                  <a:lnTo>
                    <a:pt x="181326" y="63133"/>
                  </a:lnTo>
                  <a:lnTo>
                    <a:pt x="183212" y="63133"/>
                  </a:lnTo>
                  <a:close/>
                </a:path>
                <a:path w="257809" h="257810">
                  <a:moveTo>
                    <a:pt x="189134" y="31154"/>
                  </a:moveTo>
                  <a:lnTo>
                    <a:pt x="178024" y="31154"/>
                  </a:lnTo>
                  <a:lnTo>
                    <a:pt x="187613" y="32094"/>
                  </a:lnTo>
                  <a:lnTo>
                    <a:pt x="189098" y="312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123" y="2151773"/>
              <a:ext cx="317183" cy="309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841153" y="6121570"/>
            <a:ext cx="611505" cy="1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Tính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năng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6972" y="486867"/>
            <a:ext cx="7893050" cy="144145"/>
            <a:chOff x="2546972" y="486867"/>
            <a:chExt cx="7893050" cy="144145"/>
          </a:xfrm>
        </p:grpSpPr>
        <p:sp>
          <p:nvSpPr>
            <p:cNvPr id="3" name="object 3"/>
            <p:cNvSpPr/>
            <p:nvPr/>
          </p:nvSpPr>
          <p:spPr>
            <a:xfrm>
              <a:off x="2546972" y="558863"/>
              <a:ext cx="7755890" cy="0"/>
            </a:xfrm>
            <a:custGeom>
              <a:avLst/>
              <a:gdLst/>
              <a:ahLst/>
              <a:cxnLst/>
              <a:rect l="l" t="t" r="r" b="b"/>
              <a:pathLst>
                <a:path w="7755890">
                  <a:moveTo>
                    <a:pt x="775587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95965" y="486867"/>
              <a:ext cx="143992" cy="143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4" y="380085"/>
            <a:ext cx="195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Tính </a:t>
            </a:r>
            <a:r>
              <a:rPr spc="-155" dirty="0"/>
              <a:t>năng </a:t>
            </a:r>
            <a:r>
              <a:rPr spc="-180" dirty="0"/>
              <a:t>nổi</a:t>
            </a:r>
            <a:r>
              <a:rPr spc="-65" dirty="0"/>
              <a:t> </a:t>
            </a:r>
            <a:r>
              <a:rPr spc="-105" dirty="0"/>
              <a:t>bật</a:t>
            </a:r>
          </a:p>
        </p:txBody>
      </p:sp>
      <p:sp>
        <p:nvSpPr>
          <p:cNvPr id="6" name="object 6"/>
          <p:cNvSpPr/>
          <p:nvPr/>
        </p:nvSpPr>
        <p:spPr>
          <a:xfrm>
            <a:off x="9688753" y="612816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4036" y="1721789"/>
            <a:ext cx="3820731" cy="24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25649" y="1046807"/>
            <a:ext cx="6358255" cy="5492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1400" b="1" spc="-135" dirty="0">
                <a:solidFill>
                  <a:srgbClr val="414042"/>
                </a:solidFill>
                <a:latin typeface="Verdana"/>
                <a:cs typeface="Verdana"/>
              </a:rPr>
              <a:t>Quản </a:t>
            </a:r>
            <a:r>
              <a:rPr sz="1400" b="1" spc="-110" dirty="0">
                <a:solidFill>
                  <a:srgbClr val="414042"/>
                </a:solidFill>
                <a:latin typeface="Verdana"/>
                <a:cs typeface="Verdana"/>
              </a:rPr>
              <a:t>lý </a:t>
            </a:r>
            <a:r>
              <a:rPr sz="1400" b="1" spc="-120" dirty="0">
                <a:solidFill>
                  <a:srgbClr val="414042"/>
                </a:solidFill>
                <a:latin typeface="Verdana"/>
                <a:cs typeface="Verdana"/>
              </a:rPr>
              <a:t>cấu</a:t>
            </a:r>
            <a:r>
              <a:rPr sz="1400" b="1" spc="-30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400" b="1" spc="-170" dirty="0">
                <a:solidFill>
                  <a:srgbClr val="414042"/>
                </a:solidFill>
                <a:latin typeface="Verdana"/>
                <a:cs typeface="Verdana"/>
              </a:rPr>
              <a:t>hình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Cung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Verdana"/>
                <a:cs typeface="Verdana"/>
              </a:rPr>
              <a:t>cấp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khả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Verdana"/>
                <a:cs typeface="Verdana"/>
              </a:rPr>
              <a:t>năng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khai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414042"/>
                </a:solidFill>
                <a:latin typeface="Verdana"/>
                <a:cs typeface="Verdana"/>
              </a:rPr>
              <a:t>báo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và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Verdana"/>
                <a:cs typeface="Verdana"/>
              </a:rPr>
              <a:t>điều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Verdana"/>
                <a:cs typeface="Verdana"/>
              </a:rPr>
              <a:t>chỉnh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414042"/>
                </a:solidFill>
                <a:latin typeface="Verdana"/>
                <a:cs typeface="Verdana"/>
              </a:rPr>
              <a:t>các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module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414042"/>
                </a:solidFill>
                <a:latin typeface="Verdana"/>
                <a:cs typeface="Verdana"/>
              </a:rPr>
              <a:t>nghiệp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414042"/>
                </a:solidFill>
                <a:latin typeface="Verdana"/>
                <a:cs typeface="Verdana"/>
              </a:rPr>
              <a:t>vụ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hỗ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trợ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Verdana"/>
                <a:cs typeface="Verdana"/>
              </a:rPr>
              <a:t>hoạt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Verdana"/>
                <a:cs typeface="Verdana"/>
              </a:rPr>
              <a:t>động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bên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trong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Verdana"/>
                <a:cs typeface="Verdana"/>
              </a:rPr>
              <a:t>cổng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Verdana"/>
                <a:cs typeface="Verdana"/>
              </a:rPr>
              <a:t>thông</a:t>
            </a:r>
            <a:r>
              <a:rPr sz="1000" spc="-75" dirty="0">
                <a:solidFill>
                  <a:srgbClr val="414042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414042"/>
                </a:solidFill>
                <a:latin typeface="Verdana"/>
                <a:cs typeface="Verdana"/>
              </a:rPr>
              <a:t>tin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8394" y="2046388"/>
            <a:ext cx="10447020" cy="3870325"/>
            <a:chOff x="188394" y="2046388"/>
            <a:chExt cx="10447020" cy="3870325"/>
          </a:xfrm>
        </p:grpSpPr>
        <p:sp>
          <p:nvSpPr>
            <p:cNvPr id="10" name="object 10"/>
            <p:cNvSpPr/>
            <p:nvPr/>
          </p:nvSpPr>
          <p:spPr>
            <a:xfrm>
              <a:off x="188394" y="3551846"/>
              <a:ext cx="2375964" cy="4231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3529" y="2166213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5" h="1572260">
                  <a:moveTo>
                    <a:pt x="1702219" y="0"/>
                  </a:moveTo>
                  <a:lnTo>
                    <a:pt x="107594" y="0"/>
                  </a:lnTo>
                  <a:lnTo>
                    <a:pt x="65713" y="8453"/>
                  </a:lnTo>
                  <a:lnTo>
                    <a:pt x="31513" y="31507"/>
                  </a:lnTo>
                  <a:lnTo>
                    <a:pt x="8455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5" y="1506208"/>
                  </a:lnTo>
                  <a:lnTo>
                    <a:pt x="31513" y="1540405"/>
                  </a:lnTo>
                  <a:lnTo>
                    <a:pt x="65713" y="1563462"/>
                  </a:lnTo>
                  <a:lnTo>
                    <a:pt x="107594" y="1571917"/>
                  </a:lnTo>
                  <a:lnTo>
                    <a:pt x="1702219" y="1571917"/>
                  </a:lnTo>
                  <a:lnTo>
                    <a:pt x="1744097" y="1563462"/>
                  </a:lnTo>
                  <a:lnTo>
                    <a:pt x="1778293" y="1540405"/>
                  </a:lnTo>
                  <a:lnTo>
                    <a:pt x="1801347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7" y="65702"/>
                  </a:lnTo>
                  <a:lnTo>
                    <a:pt x="1778293" y="31507"/>
                  </a:lnTo>
                  <a:lnTo>
                    <a:pt x="1744097" y="8453"/>
                  </a:lnTo>
                  <a:lnTo>
                    <a:pt x="170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273" y="2166213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5" h="1572260">
                  <a:moveTo>
                    <a:pt x="1702219" y="0"/>
                  </a:moveTo>
                  <a:lnTo>
                    <a:pt x="107594" y="0"/>
                  </a:lnTo>
                  <a:lnTo>
                    <a:pt x="65713" y="8453"/>
                  </a:lnTo>
                  <a:lnTo>
                    <a:pt x="31513" y="31507"/>
                  </a:lnTo>
                  <a:lnTo>
                    <a:pt x="8455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5" y="1506208"/>
                  </a:lnTo>
                  <a:lnTo>
                    <a:pt x="31513" y="1540405"/>
                  </a:lnTo>
                  <a:lnTo>
                    <a:pt x="65713" y="1563462"/>
                  </a:lnTo>
                  <a:lnTo>
                    <a:pt x="107594" y="1571917"/>
                  </a:lnTo>
                  <a:lnTo>
                    <a:pt x="1702219" y="1571917"/>
                  </a:lnTo>
                  <a:lnTo>
                    <a:pt x="1744097" y="1563462"/>
                  </a:lnTo>
                  <a:lnTo>
                    <a:pt x="1778293" y="1540405"/>
                  </a:lnTo>
                  <a:lnTo>
                    <a:pt x="1801347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7" y="65702"/>
                  </a:lnTo>
                  <a:lnTo>
                    <a:pt x="1778293" y="31507"/>
                  </a:lnTo>
                  <a:lnTo>
                    <a:pt x="1744097" y="8453"/>
                  </a:lnTo>
                  <a:lnTo>
                    <a:pt x="1702219" y="0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4273" y="2046388"/>
              <a:ext cx="1987156" cy="3815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7782" y="2171433"/>
              <a:ext cx="144400" cy="1314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273" y="2370772"/>
              <a:ext cx="1809800" cy="571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1127" y="2166213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5" h="1572260">
                  <a:moveTo>
                    <a:pt x="1702219" y="0"/>
                  </a:moveTo>
                  <a:lnTo>
                    <a:pt x="107594" y="0"/>
                  </a:lnTo>
                  <a:lnTo>
                    <a:pt x="65713" y="8453"/>
                  </a:lnTo>
                  <a:lnTo>
                    <a:pt x="31513" y="31507"/>
                  </a:lnTo>
                  <a:lnTo>
                    <a:pt x="8455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5" y="1506208"/>
                  </a:lnTo>
                  <a:lnTo>
                    <a:pt x="31513" y="1540405"/>
                  </a:lnTo>
                  <a:lnTo>
                    <a:pt x="65713" y="1563462"/>
                  </a:lnTo>
                  <a:lnTo>
                    <a:pt x="107594" y="1571917"/>
                  </a:lnTo>
                  <a:lnTo>
                    <a:pt x="1702219" y="1571917"/>
                  </a:lnTo>
                  <a:lnTo>
                    <a:pt x="1744097" y="1563462"/>
                  </a:lnTo>
                  <a:lnTo>
                    <a:pt x="1778293" y="1540405"/>
                  </a:lnTo>
                  <a:lnTo>
                    <a:pt x="1801347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7" y="65702"/>
                  </a:lnTo>
                  <a:lnTo>
                    <a:pt x="1778293" y="31507"/>
                  </a:lnTo>
                  <a:lnTo>
                    <a:pt x="1744097" y="8453"/>
                  </a:lnTo>
                  <a:lnTo>
                    <a:pt x="170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06002" y="3551846"/>
              <a:ext cx="2375966" cy="423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81884" y="2166213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5" h="1572260">
                  <a:moveTo>
                    <a:pt x="1702219" y="0"/>
                  </a:moveTo>
                  <a:lnTo>
                    <a:pt x="107594" y="0"/>
                  </a:lnTo>
                  <a:lnTo>
                    <a:pt x="65713" y="8453"/>
                  </a:lnTo>
                  <a:lnTo>
                    <a:pt x="31513" y="31507"/>
                  </a:lnTo>
                  <a:lnTo>
                    <a:pt x="8455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5" y="1506208"/>
                  </a:lnTo>
                  <a:lnTo>
                    <a:pt x="31513" y="1540405"/>
                  </a:lnTo>
                  <a:lnTo>
                    <a:pt x="65713" y="1563462"/>
                  </a:lnTo>
                  <a:lnTo>
                    <a:pt x="107594" y="1571917"/>
                  </a:lnTo>
                  <a:lnTo>
                    <a:pt x="1702219" y="1571917"/>
                  </a:lnTo>
                  <a:lnTo>
                    <a:pt x="1744097" y="1563462"/>
                  </a:lnTo>
                  <a:lnTo>
                    <a:pt x="1778293" y="1540405"/>
                  </a:lnTo>
                  <a:lnTo>
                    <a:pt x="1801347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7" y="65702"/>
                  </a:lnTo>
                  <a:lnTo>
                    <a:pt x="1778293" y="31507"/>
                  </a:lnTo>
                  <a:lnTo>
                    <a:pt x="1744097" y="8453"/>
                  </a:lnTo>
                  <a:lnTo>
                    <a:pt x="1702219" y="0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81884" y="2046388"/>
              <a:ext cx="1987156" cy="3815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95396" y="2171433"/>
              <a:ext cx="144399" cy="13140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81885" y="2370772"/>
              <a:ext cx="1809800" cy="571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88738" y="2166213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5" h="1572260">
                  <a:moveTo>
                    <a:pt x="1702219" y="0"/>
                  </a:moveTo>
                  <a:lnTo>
                    <a:pt x="107594" y="0"/>
                  </a:lnTo>
                  <a:lnTo>
                    <a:pt x="65713" y="8453"/>
                  </a:lnTo>
                  <a:lnTo>
                    <a:pt x="31513" y="31507"/>
                  </a:lnTo>
                  <a:lnTo>
                    <a:pt x="8455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5" y="1506208"/>
                  </a:lnTo>
                  <a:lnTo>
                    <a:pt x="31513" y="1540405"/>
                  </a:lnTo>
                  <a:lnTo>
                    <a:pt x="65713" y="1563462"/>
                  </a:lnTo>
                  <a:lnTo>
                    <a:pt x="107594" y="1571917"/>
                  </a:lnTo>
                  <a:lnTo>
                    <a:pt x="1702219" y="1571917"/>
                  </a:lnTo>
                  <a:lnTo>
                    <a:pt x="1744097" y="1563462"/>
                  </a:lnTo>
                  <a:lnTo>
                    <a:pt x="1778293" y="1540405"/>
                  </a:lnTo>
                  <a:lnTo>
                    <a:pt x="1801347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7" y="65702"/>
                  </a:lnTo>
                  <a:lnTo>
                    <a:pt x="1778293" y="31507"/>
                  </a:lnTo>
                  <a:lnTo>
                    <a:pt x="1744097" y="8453"/>
                  </a:lnTo>
                  <a:lnTo>
                    <a:pt x="170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23613" y="3551846"/>
              <a:ext cx="2375966" cy="4231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9495" y="2166213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5" h="1572260">
                  <a:moveTo>
                    <a:pt x="1702219" y="0"/>
                  </a:moveTo>
                  <a:lnTo>
                    <a:pt x="107594" y="0"/>
                  </a:lnTo>
                  <a:lnTo>
                    <a:pt x="65713" y="8453"/>
                  </a:lnTo>
                  <a:lnTo>
                    <a:pt x="31513" y="31507"/>
                  </a:lnTo>
                  <a:lnTo>
                    <a:pt x="8455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5" y="1506208"/>
                  </a:lnTo>
                  <a:lnTo>
                    <a:pt x="31513" y="1540405"/>
                  </a:lnTo>
                  <a:lnTo>
                    <a:pt x="65713" y="1563462"/>
                  </a:lnTo>
                  <a:lnTo>
                    <a:pt x="107594" y="1571917"/>
                  </a:lnTo>
                  <a:lnTo>
                    <a:pt x="1702219" y="1571917"/>
                  </a:lnTo>
                  <a:lnTo>
                    <a:pt x="1744097" y="1563462"/>
                  </a:lnTo>
                  <a:lnTo>
                    <a:pt x="1778293" y="1540405"/>
                  </a:lnTo>
                  <a:lnTo>
                    <a:pt x="1801347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7" y="65702"/>
                  </a:lnTo>
                  <a:lnTo>
                    <a:pt x="1778293" y="31507"/>
                  </a:lnTo>
                  <a:lnTo>
                    <a:pt x="1744097" y="8453"/>
                  </a:lnTo>
                  <a:lnTo>
                    <a:pt x="1702219" y="0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99495" y="2046388"/>
              <a:ext cx="1987156" cy="38157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13007" y="2171433"/>
              <a:ext cx="144399" cy="13140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99495" y="2370772"/>
              <a:ext cx="1809800" cy="571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06349" y="2166213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4" h="1572260">
                  <a:moveTo>
                    <a:pt x="1702219" y="0"/>
                  </a:moveTo>
                  <a:lnTo>
                    <a:pt x="107594" y="0"/>
                  </a:lnTo>
                  <a:lnTo>
                    <a:pt x="65713" y="8453"/>
                  </a:lnTo>
                  <a:lnTo>
                    <a:pt x="31513" y="31507"/>
                  </a:lnTo>
                  <a:lnTo>
                    <a:pt x="8455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5" y="1506208"/>
                  </a:lnTo>
                  <a:lnTo>
                    <a:pt x="31513" y="1540405"/>
                  </a:lnTo>
                  <a:lnTo>
                    <a:pt x="65713" y="1563462"/>
                  </a:lnTo>
                  <a:lnTo>
                    <a:pt x="107594" y="1571917"/>
                  </a:lnTo>
                  <a:lnTo>
                    <a:pt x="1702219" y="1571917"/>
                  </a:lnTo>
                  <a:lnTo>
                    <a:pt x="1744097" y="1563462"/>
                  </a:lnTo>
                  <a:lnTo>
                    <a:pt x="1778293" y="1540405"/>
                  </a:lnTo>
                  <a:lnTo>
                    <a:pt x="1801347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7" y="65702"/>
                  </a:lnTo>
                  <a:lnTo>
                    <a:pt x="1778293" y="31507"/>
                  </a:lnTo>
                  <a:lnTo>
                    <a:pt x="1744097" y="8453"/>
                  </a:lnTo>
                  <a:lnTo>
                    <a:pt x="170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41224" y="3551846"/>
              <a:ext cx="2375966" cy="4231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17106" y="2166213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4" h="1572260">
                  <a:moveTo>
                    <a:pt x="1702219" y="0"/>
                  </a:moveTo>
                  <a:lnTo>
                    <a:pt x="107594" y="0"/>
                  </a:lnTo>
                  <a:lnTo>
                    <a:pt x="65713" y="8453"/>
                  </a:lnTo>
                  <a:lnTo>
                    <a:pt x="31513" y="31507"/>
                  </a:lnTo>
                  <a:lnTo>
                    <a:pt x="8455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5" y="1506208"/>
                  </a:lnTo>
                  <a:lnTo>
                    <a:pt x="31513" y="1540405"/>
                  </a:lnTo>
                  <a:lnTo>
                    <a:pt x="65713" y="1563462"/>
                  </a:lnTo>
                  <a:lnTo>
                    <a:pt x="107594" y="1571917"/>
                  </a:lnTo>
                  <a:lnTo>
                    <a:pt x="1702219" y="1571917"/>
                  </a:lnTo>
                  <a:lnTo>
                    <a:pt x="1744097" y="1563462"/>
                  </a:lnTo>
                  <a:lnTo>
                    <a:pt x="1778293" y="1540405"/>
                  </a:lnTo>
                  <a:lnTo>
                    <a:pt x="1801347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7" y="65702"/>
                  </a:lnTo>
                  <a:lnTo>
                    <a:pt x="1778293" y="31507"/>
                  </a:lnTo>
                  <a:lnTo>
                    <a:pt x="1744097" y="8453"/>
                  </a:lnTo>
                  <a:lnTo>
                    <a:pt x="1702219" y="0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17093" y="2046388"/>
              <a:ext cx="1987156" cy="3815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30619" y="2171433"/>
              <a:ext cx="144399" cy="13140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17107" y="2370772"/>
              <a:ext cx="1809800" cy="571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523960" y="2166213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4" h="1572260">
                  <a:moveTo>
                    <a:pt x="1702219" y="0"/>
                  </a:moveTo>
                  <a:lnTo>
                    <a:pt x="107594" y="0"/>
                  </a:lnTo>
                  <a:lnTo>
                    <a:pt x="65713" y="8453"/>
                  </a:lnTo>
                  <a:lnTo>
                    <a:pt x="31513" y="31507"/>
                  </a:lnTo>
                  <a:lnTo>
                    <a:pt x="8455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5" y="1506208"/>
                  </a:lnTo>
                  <a:lnTo>
                    <a:pt x="31513" y="1540405"/>
                  </a:lnTo>
                  <a:lnTo>
                    <a:pt x="65713" y="1563462"/>
                  </a:lnTo>
                  <a:lnTo>
                    <a:pt x="107594" y="1571917"/>
                  </a:lnTo>
                  <a:lnTo>
                    <a:pt x="1702219" y="1571917"/>
                  </a:lnTo>
                  <a:lnTo>
                    <a:pt x="1744097" y="1563462"/>
                  </a:lnTo>
                  <a:lnTo>
                    <a:pt x="1778293" y="1540405"/>
                  </a:lnTo>
                  <a:lnTo>
                    <a:pt x="1801347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7" y="65702"/>
                  </a:lnTo>
                  <a:lnTo>
                    <a:pt x="1778293" y="31507"/>
                  </a:lnTo>
                  <a:lnTo>
                    <a:pt x="1744097" y="8453"/>
                  </a:lnTo>
                  <a:lnTo>
                    <a:pt x="170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58835" y="3551846"/>
              <a:ext cx="2375966" cy="4231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34717" y="2166213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4" h="1572260">
                  <a:moveTo>
                    <a:pt x="1702219" y="0"/>
                  </a:moveTo>
                  <a:lnTo>
                    <a:pt x="107594" y="0"/>
                  </a:lnTo>
                  <a:lnTo>
                    <a:pt x="65713" y="8453"/>
                  </a:lnTo>
                  <a:lnTo>
                    <a:pt x="31513" y="31507"/>
                  </a:lnTo>
                  <a:lnTo>
                    <a:pt x="8455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5" y="1506208"/>
                  </a:lnTo>
                  <a:lnTo>
                    <a:pt x="31513" y="1540405"/>
                  </a:lnTo>
                  <a:lnTo>
                    <a:pt x="65713" y="1563462"/>
                  </a:lnTo>
                  <a:lnTo>
                    <a:pt x="107594" y="1571917"/>
                  </a:lnTo>
                  <a:lnTo>
                    <a:pt x="1702219" y="1571917"/>
                  </a:lnTo>
                  <a:lnTo>
                    <a:pt x="1744097" y="1563462"/>
                  </a:lnTo>
                  <a:lnTo>
                    <a:pt x="1778293" y="1540405"/>
                  </a:lnTo>
                  <a:lnTo>
                    <a:pt x="1801347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7" y="65702"/>
                  </a:lnTo>
                  <a:lnTo>
                    <a:pt x="1778293" y="31507"/>
                  </a:lnTo>
                  <a:lnTo>
                    <a:pt x="1744097" y="8453"/>
                  </a:lnTo>
                  <a:lnTo>
                    <a:pt x="1702219" y="0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34717" y="2046388"/>
              <a:ext cx="1987143" cy="38157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55786" y="2165019"/>
              <a:ext cx="131406" cy="14439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34718" y="2370772"/>
              <a:ext cx="1809800" cy="571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07613" y="5493402"/>
              <a:ext cx="2375966" cy="42315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97897" y="4107775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5" h="1572260">
                  <a:moveTo>
                    <a:pt x="1702206" y="0"/>
                  </a:moveTo>
                  <a:lnTo>
                    <a:pt x="107581" y="0"/>
                  </a:lnTo>
                  <a:lnTo>
                    <a:pt x="65702" y="8453"/>
                  </a:lnTo>
                  <a:lnTo>
                    <a:pt x="31507" y="31507"/>
                  </a:lnTo>
                  <a:lnTo>
                    <a:pt x="8453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3" y="1506208"/>
                  </a:lnTo>
                  <a:lnTo>
                    <a:pt x="31507" y="1540405"/>
                  </a:lnTo>
                  <a:lnTo>
                    <a:pt x="65702" y="1563462"/>
                  </a:lnTo>
                  <a:lnTo>
                    <a:pt x="107581" y="1571917"/>
                  </a:lnTo>
                  <a:lnTo>
                    <a:pt x="1702206" y="1571917"/>
                  </a:lnTo>
                  <a:lnTo>
                    <a:pt x="1744087" y="1563462"/>
                  </a:lnTo>
                  <a:lnTo>
                    <a:pt x="1778287" y="1540405"/>
                  </a:lnTo>
                  <a:lnTo>
                    <a:pt x="1801345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5" y="65702"/>
                  </a:lnTo>
                  <a:lnTo>
                    <a:pt x="1778287" y="31507"/>
                  </a:lnTo>
                  <a:lnTo>
                    <a:pt x="1744087" y="8453"/>
                  </a:lnTo>
                  <a:lnTo>
                    <a:pt x="1702206" y="0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20554" y="3916984"/>
              <a:ext cx="1987143" cy="38158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49799" y="4042041"/>
              <a:ext cx="144399" cy="13140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97897" y="4241368"/>
              <a:ext cx="1809800" cy="5718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69529" y="4107775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5" h="1572260">
                  <a:moveTo>
                    <a:pt x="1702206" y="0"/>
                  </a:moveTo>
                  <a:lnTo>
                    <a:pt x="107581" y="0"/>
                  </a:lnTo>
                  <a:lnTo>
                    <a:pt x="65702" y="8453"/>
                  </a:lnTo>
                  <a:lnTo>
                    <a:pt x="31507" y="31507"/>
                  </a:lnTo>
                  <a:lnTo>
                    <a:pt x="8453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3" y="1506208"/>
                  </a:lnTo>
                  <a:lnTo>
                    <a:pt x="31507" y="1540405"/>
                  </a:lnTo>
                  <a:lnTo>
                    <a:pt x="65702" y="1563462"/>
                  </a:lnTo>
                  <a:lnTo>
                    <a:pt x="107581" y="1571917"/>
                  </a:lnTo>
                  <a:lnTo>
                    <a:pt x="1702206" y="1571917"/>
                  </a:lnTo>
                  <a:lnTo>
                    <a:pt x="1744087" y="1563462"/>
                  </a:lnTo>
                  <a:lnTo>
                    <a:pt x="1778287" y="1540405"/>
                  </a:lnTo>
                  <a:lnTo>
                    <a:pt x="1801345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5" y="65702"/>
                  </a:lnTo>
                  <a:lnTo>
                    <a:pt x="1778287" y="31507"/>
                  </a:lnTo>
                  <a:lnTo>
                    <a:pt x="1744087" y="8453"/>
                  </a:lnTo>
                  <a:lnTo>
                    <a:pt x="1702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90003" y="5493402"/>
              <a:ext cx="2375965" cy="42315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80286" y="4107775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5" h="1572260">
                  <a:moveTo>
                    <a:pt x="1702206" y="0"/>
                  </a:moveTo>
                  <a:lnTo>
                    <a:pt x="107581" y="0"/>
                  </a:lnTo>
                  <a:lnTo>
                    <a:pt x="65702" y="8453"/>
                  </a:lnTo>
                  <a:lnTo>
                    <a:pt x="31507" y="31507"/>
                  </a:lnTo>
                  <a:lnTo>
                    <a:pt x="8453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3" y="1506208"/>
                  </a:lnTo>
                  <a:lnTo>
                    <a:pt x="31507" y="1540405"/>
                  </a:lnTo>
                  <a:lnTo>
                    <a:pt x="65702" y="1563462"/>
                  </a:lnTo>
                  <a:lnTo>
                    <a:pt x="107581" y="1571917"/>
                  </a:lnTo>
                  <a:lnTo>
                    <a:pt x="1702206" y="1571917"/>
                  </a:lnTo>
                  <a:lnTo>
                    <a:pt x="1744087" y="1563462"/>
                  </a:lnTo>
                  <a:lnTo>
                    <a:pt x="1778287" y="1540405"/>
                  </a:lnTo>
                  <a:lnTo>
                    <a:pt x="1801345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5" y="65702"/>
                  </a:lnTo>
                  <a:lnTo>
                    <a:pt x="1778287" y="31507"/>
                  </a:lnTo>
                  <a:lnTo>
                    <a:pt x="1744087" y="8453"/>
                  </a:lnTo>
                  <a:lnTo>
                    <a:pt x="1702206" y="0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02943" y="3916984"/>
              <a:ext cx="1987143" cy="38158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32188" y="4042041"/>
              <a:ext cx="144399" cy="13140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80286" y="4241368"/>
              <a:ext cx="1809800" cy="5718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04751" y="4107775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4" h="1572260">
                  <a:moveTo>
                    <a:pt x="1702206" y="0"/>
                  </a:moveTo>
                  <a:lnTo>
                    <a:pt x="107581" y="0"/>
                  </a:lnTo>
                  <a:lnTo>
                    <a:pt x="65702" y="8453"/>
                  </a:lnTo>
                  <a:lnTo>
                    <a:pt x="31507" y="31507"/>
                  </a:lnTo>
                  <a:lnTo>
                    <a:pt x="8453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3" y="1506208"/>
                  </a:lnTo>
                  <a:lnTo>
                    <a:pt x="31507" y="1540405"/>
                  </a:lnTo>
                  <a:lnTo>
                    <a:pt x="65702" y="1563462"/>
                  </a:lnTo>
                  <a:lnTo>
                    <a:pt x="107581" y="1571917"/>
                  </a:lnTo>
                  <a:lnTo>
                    <a:pt x="1702206" y="1571917"/>
                  </a:lnTo>
                  <a:lnTo>
                    <a:pt x="1744087" y="1563462"/>
                  </a:lnTo>
                  <a:lnTo>
                    <a:pt x="1778287" y="1540405"/>
                  </a:lnTo>
                  <a:lnTo>
                    <a:pt x="1801345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5" y="65702"/>
                  </a:lnTo>
                  <a:lnTo>
                    <a:pt x="1778287" y="31507"/>
                  </a:lnTo>
                  <a:lnTo>
                    <a:pt x="1744087" y="8453"/>
                  </a:lnTo>
                  <a:lnTo>
                    <a:pt x="1702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25224" y="5493402"/>
              <a:ext cx="2375966" cy="42315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15508" y="4107775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4" h="1572260">
                  <a:moveTo>
                    <a:pt x="1702206" y="0"/>
                  </a:moveTo>
                  <a:lnTo>
                    <a:pt x="107581" y="0"/>
                  </a:lnTo>
                  <a:lnTo>
                    <a:pt x="65702" y="8453"/>
                  </a:lnTo>
                  <a:lnTo>
                    <a:pt x="31507" y="31507"/>
                  </a:lnTo>
                  <a:lnTo>
                    <a:pt x="8453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3" y="1506208"/>
                  </a:lnTo>
                  <a:lnTo>
                    <a:pt x="31507" y="1540405"/>
                  </a:lnTo>
                  <a:lnTo>
                    <a:pt x="65702" y="1563462"/>
                  </a:lnTo>
                  <a:lnTo>
                    <a:pt x="107581" y="1571917"/>
                  </a:lnTo>
                  <a:lnTo>
                    <a:pt x="1702206" y="1571917"/>
                  </a:lnTo>
                  <a:lnTo>
                    <a:pt x="1744087" y="1563462"/>
                  </a:lnTo>
                  <a:lnTo>
                    <a:pt x="1778287" y="1540405"/>
                  </a:lnTo>
                  <a:lnTo>
                    <a:pt x="1801345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5" y="65702"/>
                  </a:lnTo>
                  <a:lnTo>
                    <a:pt x="1778287" y="31507"/>
                  </a:lnTo>
                  <a:lnTo>
                    <a:pt x="1744087" y="8453"/>
                  </a:lnTo>
                  <a:lnTo>
                    <a:pt x="1702206" y="0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38165" y="3916984"/>
              <a:ext cx="1987156" cy="38158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67410" y="4042041"/>
              <a:ext cx="144399" cy="13140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15508" y="4241368"/>
              <a:ext cx="1809800" cy="5718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22362" y="4107775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4" h="1572260">
                  <a:moveTo>
                    <a:pt x="1702206" y="0"/>
                  </a:moveTo>
                  <a:lnTo>
                    <a:pt x="107581" y="0"/>
                  </a:lnTo>
                  <a:lnTo>
                    <a:pt x="65702" y="8453"/>
                  </a:lnTo>
                  <a:lnTo>
                    <a:pt x="31507" y="31507"/>
                  </a:lnTo>
                  <a:lnTo>
                    <a:pt x="8453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3" y="1506208"/>
                  </a:lnTo>
                  <a:lnTo>
                    <a:pt x="31507" y="1540405"/>
                  </a:lnTo>
                  <a:lnTo>
                    <a:pt x="65702" y="1563462"/>
                  </a:lnTo>
                  <a:lnTo>
                    <a:pt x="107581" y="1571917"/>
                  </a:lnTo>
                  <a:lnTo>
                    <a:pt x="1702206" y="1571917"/>
                  </a:lnTo>
                  <a:lnTo>
                    <a:pt x="1744087" y="1563462"/>
                  </a:lnTo>
                  <a:lnTo>
                    <a:pt x="1778287" y="1540405"/>
                  </a:lnTo>
                  <a:lnTo>
                    <a:pt x="1801345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5" y="65702"/>
                  </a:lnTo>
                  <a:lnTo>
                    <a:pt x="1778287" y="31507"/>
                  </a:lnTo>
                  <a:lnTo>
                    <a:pt x="1744087" y="8453"/>
                  </a:lnTo>
                  <a:lnTo>
                    <a:pt x="1702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242835" y="5493402"/>
              <a:ext cx="2375966" cy="42315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33119" y="4107775"/>
              <a:ext cx="1810385" cy="1572260"/>
            </a:xfrm>
            <a:custGeom>
              <a:avLst/>
              <a:gdLst/>
              <a:ahLst/>
              <a:cxnLst/>
              <a:rect l="l" t="t" r="r" b="b"/>
              <a:pathLst>
                <a:path w="1810384" h="1572260">
                  <a:moveTo>
                    <a:pt x="1702206" y="0"/>
                  </a:moveTo>
                  <a:lnTo>
                    <a:pt x="107581" y="0"/>
                  </a:lnTo>
                  <a:lnTo>
                    <a:pt x="65702" y="8453"/>
                  </a:lnTo>
                  <a:lnTo>
                    <a:pt x="31507" y="31507"/>
                  </a:lnTo>
                  <a:lnTo>
                    <a:pt x="8453" y="65702"/>
                  </a:lnTo>
                  <a:lnTo>
                    <a:pt x="0" y="107581"/>
                  </a:lnTo>
                  <a:lnTo>
                    <a:pt x="0" y="1464335"/>
                  </a:lnTo>
                  <a:lnTo>
                    <a:pt x="8453" y="1506208"/>
                  </a:lnTo>
                  <a:lnTo>
                    <a:pt x="31507" y="1540405"/>
                  </a:lnTo>
                  <a:lnTo>
                    <a:pt x="65702" y="1563462"/>
                  </a:lnTo>
                  <a:lnTo>
                    <a:pt x="107581" y="1571917"/>
                  </a:lnTo>
                  <a:lnTo>
                    <a:pt x="1702206" y="1571917"/>
                  </a:lnTo>
                  <a:lnTo>
                    <a:pt x="1744087" y="1563462"/>
                  </a:lnTo>
                  <a:lnTo>
                    <a:pt x="1778287" y="1540405"/>
                  </a:lnTo>
                  <a:lnTo>
                    <a:pt x="1801345" y="1506208"/>
                  </a:lnTo>
                  <a:lnTo>
                    <a:pt x="1809800" y="1464335"/>
                  </a:lnTo>
                  <a:lnTo>
                    <a:pt x="1809800" y="107581"/>
                  </a:lnTo>
                  <a:lnTo>
                    <a:pt x="1801345" y="65702"/>
                  </a:lnTo>
                  <a:lnTo>
                    <a:pt x="1778287" y="31507"/>
                  </a:lnTo>
                  <a:lnTo>
                    <a:pt x="1744087" y="8453"/>
                  </a:lnTo>
                  <a:lnTo>
                    <a:pt x="1702206" y="0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55776" y="3916984"/>
              <a:ext cx="1987156" cy="38158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885009" y="4042041"/>
              <a:ext cx="144411" cy="13140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33119" y="4241368"/>
              <a:ext cx="1809800" cy="5718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21463" y="2112340"/>
            <a:ext cx="1696085" cy="147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b="1" spc="-315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290"/>
              </a:spcBef>
            </a:pP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Cho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phép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cài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đặt/gỡ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bỏ</a:t>
            </a:r>
            <a:r>
              <a:rPr sz="10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các 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khối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chức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năng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trong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khi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hệ 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thống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đang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hoạt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động;các  mẫu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giao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diện;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các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loại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ngôn  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ngữ;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các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kiểu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hiển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thị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nội 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dung;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quyền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quản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trị hệ 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thống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linh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hoạt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841153" y="6121570"/>
            <a:ext cx="611505" cy="1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Tính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năng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53550" y="2112340"/>
            <a:ext cx="1696085" cy="86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rgbClr val="FFFFFF"/>
                </a:solidFill>
                <a:latin typeface="Verdana"/>
                <a:cs typeface="Verdana"/>
              </a:rPr>
              <a:t>02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290"/>
              </a:spcBef>
            </a:pP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Cho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phép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định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nghĩa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các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quy 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trình 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xử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lý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công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việc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và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xuất 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bản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thông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tin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546053" y="2112340"/>
            <a:ext cx="1727200" cy="70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195" algn="r">
              <a:lnSpc>
                <a:spcPct val="100000"/>
              </a:lnSpc>
              <a:spcBef>
                <a:spcPts val="100"/>
              </a:spcBef>
            </a:pPr>
            <a:r>
              <a:rPr sz="1400" b="1" spc="-204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290"/>
              </a:spcBef>
            </a:pP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Mỗi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module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chức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năng cho 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phép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cài đặt</a:t>
            </a:r>
            <a:r>
              <a:rPr sz="1000" spc="-2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trên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nhiều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trang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63703" y="2112340"/>
            <a:ext cx="1696085" cy="70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FFFFFF"/>
                </a:solidFill>
                <a:latin typeface="Verdana"/>
                <a:cs typeface="Verdana"/>
              </a:rPr>
              <a:t>04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290"/>
              </a:spcBef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Hỗ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trợ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khả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năng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định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nghĩa 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và phân</a:t>
            </a:r>
            <a:r>
              <a:rPr sz="1000" spc="-2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quyền theo vai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trò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23072" y="3982973"/>
            <a:ext cx="1696085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85" dirty="0">
                <a:solidFill>
                  <a:srgbClr val="FFFFFF"/>
                </a:solidFill>
                <a:latin typeface="Verdana"/>
                <a:cs typeface="Verdana"/>
              </a:rPr>
              <a:t>06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260"/>
              </a:spcBef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Hỗ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trợ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khả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năng 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bảo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mật 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cao.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Có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cơ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chế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chống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lại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các 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loại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tấn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công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phổ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biến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trên 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mạng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(SQL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Injection,</a:t>
            </a:r>
            <a:r>
              <a:rPr sz="1000" spc="-1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Flood)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592019" y="2118918"/>
            <a:ext cx="169608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05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240"/>
              </a:spcBef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Hỗ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trợ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khả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năng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tìm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kiếm 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Việt/Anh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theo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chuẩn  unicode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TCVN 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6909:2001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và 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tìm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kiếm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nâng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cao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74250" y="3982973"/>
            <a:ext cx="1696085" cy="116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solidFill>
                  <a:srgbClr val="FFFFFF"/>
                </a:solidFill>
                <a:latin typeface="Verdana"/>
                <a:cs typeface="Verdana"/>
              </a:rPr>
              <a:t>07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260"/>
              </a:spcBef>
            </a:pP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Có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cơ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chế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quản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lý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bộ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đệm 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(caching)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để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tăng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tốc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độ 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xử 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lý,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nâng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cao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hiệu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suất 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xử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lý 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và giảm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tải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máy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chủ ứng 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dụng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572721" y="3982973"/>
            <a:ext cx="169608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5" dirty="0">
                <a:solidFill>
                  <a:srgbClr val="FFFFFF"/>
                </a:solidFill>
                <a:latin typeface="Verdana"/>
                <a:cs typeface="Verdana"/>
              </a:rPr>
              <a:t>08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260"/>
              </a:spcBef>
            </a:pP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Hỗ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trợ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khả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năng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phân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tải</a:t>
            </a:r>
            <a:r>
              <a:rPr sz="1000" spc="-2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và 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chịu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lỗi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590370" y="3982973"/>
            <a:ext cx="1724660" cy="85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85" dirty="0">
                <a:solidFill>
                  <a:srgbClr val="FFFFFF"/>
                </a:solidFill>
                <a:latin typeface="Verdana"/>
                <a:cs typeface="Verdana"/>
              </a:rPr>
              <a:t>09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260"/>
              </a:spcBef>
            </a:pP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Có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cơ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chế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dự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phòng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cho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hệ 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thống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máy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chủ ứng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dụng và 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dự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phòng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cho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máy</a:t>
            </a:r>
            <a:r>
              <a:rPr sz="1000" spc="-2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chủ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CSDL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88753" y="612816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69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46972" y="486867"/>
            <a:ext cx="7893050" cy="144145"/>
            <a:chOff x="2546972" y="486867"/>
            <a:chExt cx="7893050" cy="144145"/>
          </a:xfrm>
        </p:grpSpPr>
        <p:sp>
          <p:nvSpPr>
            <p:cNvPr id="4" name="object 4"/>
            <p:cNvSpPr/>
            <p:nvPr/>
          </p:nvSpPr>
          <p:spPr>
            <a:xfrm>
              <a:off x="2546972" y="558863"/>
              <a:ext cx="7755890" cy="0"/>
            </a:xfrm>
            <a:custGeom>
              <a:avLst/>
              <a:gdLst/>
              <a:ahLst/>
              <a:cxnLst/>
              <a:rect l="l" t="t" r="r" b="b"/>
              <a:pathLst>
                <a:path w="7755890">
                  <a:moveTo>
                    <a:pt x="775587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E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95965" y="486867"/>
              <a:ext cx="143992" cy="143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3240" y="380085"/>
            <a:ext cx="195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Tính </a:t>
            </a:r>
            <a:r>
              <a:rPr spc="-155" dirty="0"/>
              <a:t>năng </a:t>
            </a:r>
            <a:r>
              <a:rPr spc="-180" dirty="0"/>
              <a:t>nổi</a:t>
            </a:r>
            <a:r>
              <a:rPr spc="-65" dirty="0"/>
              <a:t> </a:t>
            </a:r>
            <a:r>
              <a:rPr spc="-105" dirty="0"/>
              <a:t>bật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91019" y="1096568"/>
            <a:ext cx="2933700" cy="4401185"/>
            <a:chOff x="591019" y="1096568"/>
            <a:chExt cx="2933700" cy="4401185"/>
          </a:xfrm>
        </p:grpSpPr>
        <p:sp>
          <p:nvSpPr>
            <p:cNvPr id="8" name="object 8"/>
            <p:cNvSpPr/>
            <p:nvPr/>
          </p:nvSpPr>
          <p:spPr>
            <a:xfrm>
              <a:off x="591019" y="2064194"/>
              <a:ext cx="2933700" cy="3433445"/>
            </a:xfrm>
            <a:custGeom>
              <a:avLst/>
              <a:gdLst/>
              <a:ahLst/>
              <a:cxnLst/>
              <a:rect l="l" t="t" r="r" b="b"/>
              <a:pathLst>
                <a:path w="2933700" h="3433445">
                  <a:moveTo>
                    <a:pt x="2933496" y="0"/>
                  </a:moveTo>
                  <a:lnTo>
                    <a:pt x="0" y="0"/>
                  </a:lnTo>
                  <a:lnTo>
                    <a:pt x="0" y="3433064"/>
                  </a:lnTo>
                  <a:lnTo>
                    <a:pt x="2933496" y="3433064"/>
                  </a:lnTo>
                  <a:lnTo>
                    <a:pt x="2933496" y="0"/>
                  </a:lnTo>
                  <a:close/>
                </a:path>
              </a:pathLst>
            </a:custGeom>
            <a:solidFill>
              <a:srgbClr val="FA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828" y="2060282"/>
              <a:ext cx="876300" cy="478155"/>
            </a:xfrm>
            <a:custGeom>
              <a:avLst/>
              <a:gdLst/>
              <a:ahLst/>
              <a:cxnLst/>
              <a:rect l="l" t="t" r="r" b="b"/>
              <a:pathLst>
                <a:path w="876300" h="478155">
                  <a:moveTo>
                    <a:pt x="876046" y="0"/>
                  </a:moveTo>
                  <a:lnTo>
                    <a:pt x="874369" y="0"/>
                  </a:lnTo>
                  <a:lnTo>
                    <a:pt x="1689" y="0"/>
                  </a:lnTo>
                  <a:lnTo>
                    <a:pt x="0" y="0"/>
                  </a:lnTo>
                  <a:lnTo>
                    <a:pt x="6057" y="7975"/>
                  </a:lnTo>
                  <a:lnTo>
                    <a:pt x="38785" y="44145"/>
                  </a:lnTo>
                  <a:lnTo>
                    <a:pt x="74853" y="77622"/>
                  </a:lnTo>
                  <a:lnTo>
                    <a:pt x="438023" y="477558"/>
                  </a:lnTo>
                  <a:lnTo>
                    <a:pt x="801204" y="77622"/>
                  </a:lnTo>
                  <a:lnTo>
                    <a:pt x="837260" y="44145"/>
                  </a:lnTo>
                  <a:lnTo>
                    <a:pt x="869988" y="7975"/>
                  </a:lnTo>
                  <a:lnTo>
                    <a:pt x="876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5189" y="2060269"/>
              <a:ext cx="869950" cy="473709"/>
            </a:xfrm>
            <a:custGeom>
              <a:avLst/>
              <a:gdLst/>
              <a:ahLst/>
              <a:cxnLst/>
              <a:rect l="l" t="t" r="r" b="b"/>
              <a:pathLst>
                <a:path w="869950" h="473710">
                  <a:moveTo>
                    <a:pt x="869335" y="0"/>
                  </a:moveTo>
                  <a:lnTo>
                    <a:pt x="0" y="0"/>
                  </a:lnTo>
                  <a:lnTo>
                    <a:pt x="4951" y="6505"/>
                  </a:lnTo>
                  <a:lnTo>
                    <a:pt x="37521" y="42455"/>
                  </a:lnTo>
                  <a:lnTo>
                    <a:pt x="73351" y="75730"/>
                  </a:lnTo>
                  <a:lnTo>
                    <a:pt x="434662" y="473608"/>
                  </a:lnTo>
                  <a:lnTo>
                    <a:pt x="796060" y="75641"/>
                  </a:lnTo>
                  <a:lnTo>
                    <a:pt x="831905" y="42367"/>
                  </a:lnTo>
                  <a:lnTo>
                    <a:pt x="864458" y="6421"/>
                  </a:lnTo>
                  <a:lnTo>
                    <a:pt x="869335" y="0"/>
                  </a:lnTo>
                  <a:close/>
                </a:path>
              </a:pathLst>
            </a:custGeom>
            <a:solidFill>
              <a:srgbClr val="FDF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6863" y="2060270"/>
              <a:ext cx="866140" cy="471805"/>
            </a:xfrm>
            <a:custGeom>
              <a:avLst/>
              <a:gdLst/>
              <a:ahLst/>
              <a:cxnLst/>
              <a:rect l="l" t="t" r="r" b="b"/>
              <a:pathLst>
                <a:path w="866139" h="471805">
                  <a:moveTo>
                    <a:pt x="865987" y="0"/>
                  </a:moveTo>
                  <a:lnTo>
                    <a:pt x="0" y="0"/>
                  </a:lnTo>
                  <a:lnTo>
                    <a:pt x="4395" y="5769"/>
                  </a:lnTo>
                  <a:lnTo>
                    <a:pt x="36884" y="41616"/>
                  </a:lnTo>
                  <a:lnTo>
                    <a:pt x="72617" y="74790"/>
                  </a:lnTo>
                  <a:lnTo>
                    <a:pt x="432987" y="471627"/>
                  </a:lnTo>
                  <a:lnTo>
                    <a:pt x="793446" y="74701"/>
                  </a:lnTo>
                  <a:lnTo>
                    <a:pt x="829194" y="41528"/>
                  </a:lnTo>
                  <a:lnTo>
                    <a:pt x="861667" y="5684"/>
                  </a:lnTo>
                  <a:lnTo>
                    <a:pt x="865987" y="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8552" y="2060270"/>
              <a:ext cx="862965" cy="469900"/>
            </a:xfrm>
            <a:custGeom>
              <a:avLst/>
              <a:gdLst/>
              <a:ahLst/>
              <a:cxnLst/>
              <a:rect l="l" t="t" r="r" b="b"/>
              <a:pathLst>
                <a:path w="862964" h="469900">
                  <a:moveTo>
                    <a:pt x="862610" y="0"/>
                  </a:moveTo>
                  <a:lnTo>
                    <a:pt x="0" y="0"/>
                  </a:lnTo>
                  <a:lnTo>
                    <a:pt x="3822" y="5014"/>
                  </a:lnTo>
                  <a:lnTo>
                    <a:pt x="36232" y="40755"/>
                  </a:lnTo>
                  <a:lnTo>
                    <a:pt x="71867" y="73824"/>
                  </a:lnTo>
                  <a:lnTo>
                    <a:pt x="431298" y="469633"/>
                  </a:lnTo>
                  <a:lnTo>
                    <a:pt x="790830" y="73736"/>
                  </a:lnTo>
                  <a:lnTo>
                    <a:pt x="826471" y="40671"/>
                  </a:lnTo>
                  <a:lnTo>
                    <a:pt x="858858" y="4935"/>
                  </a:lnTo>
                  <a:lnTo>
                    <a:pt x="862610" y="0"/>
                  </a:lnTo>
                  <a:close/>
                </a:path>
              </a:pathLst>
            </a:custGeom>
            <a:solidFill>
              <a:srgbClr val="F9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0222" y="2060269"/>
              <a:ext cx="859790" cy="467995"/>
            </a:xfrm>
            <a:custGeom>
              <a:avLst/>
              <a:gdLst/>
              <a:ahLst/>
              <a:cxnLst/>
              <a:rect l="l" t="t" r="r" b="b"/>
              <a:pathLst>
                <a:path w="859789" h="467994">
                  <a:moveTo>
                    <a:pt x="859256" y="0"/>
                  </a:moveTo>
                  <a:lnTo>
                    <a:pt x="857580" y="0"/>
                  </a:lnTo>
                  <a:lnTo>
                    <a:pt x="1676" y="0"/>
                  </a:lnTo>
                  <a:lnTo>
                    <a:pt x="0" y="0"/>
                  </a:lnTo>
                  <a:lnTo>
                    <a:pt x="3263" y="4279"/>
                  </a:lnTo>
                  <a:lnTo>
                    <a:pt x="35598" y="39916"/>
                  </a:lnTo>
                  <a:lnTo>
                    <a:pt x="71132" y="72872"/>
                  </a:lnTo>
                  <a:lnTo>
                    <a:pt x="429628" y="467652"/>
                  </a:lnTo>
                  <a:lnTo>
                    <a:pt x="788200" y="72796"/>
                  </a:lnTo>
                  <a:lnTo>
                    <a:pt x="823747" y="39839"/>
                  </a:lnTo>
                  <a:lnTo>
                    <a:pt x="856068" y="4203"/>
                  </a:lnTo>
                  <a:lnTo>
                    <a:pt x="859256" y="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3591" y="2060270"/>
              <a:ext cx="852805" cy="464184"/>
            </a:xfrm>
            <a:custGeom>
              <a:avLst/>
              <a:gdLst/>
              <a:ahLst/>
              <a:cxnLst/>
              <a:rect l="l" t="t" r="r" b="b"/>
              <a:pathLst>
                <a:path w="852805" h="464185">
                  <a:moveTo>
                    <a:pt x="852538" y="0"/>
                  </a:moveTo>
                  <a:lnTo>
                    <a:pt x="0" y="0"/>
                  </a:lnTo>
                  <a:lnTo>
                    <a:pt x="2140" y="2798"/>
                  </a:lnTo>
                  <a:lnTo>
                    <a:pt x="34307" y="38222"/>
                  </a:lnTo>
                  <a:lnTo>
                    <a:pt x="69618" y="70929"/>
                  </a:lnTo>
                  <a:lnTo>
                    <a:pt x="426259" y="463702"/>
                  </a:lnTo>
                  <a:lnTo>
                    <a:pt x="782930" y="70929"/>
                  </a:lnTo>
                  <a:lnTo>
                    <a:pt x="818312" y="38147"/>
                  </a:lnTo>
                  <a:lnTo>
                    <a:pt x="850462" y="2726"/>
                  </a:lnTo>
                  <a:lnTo>
                    <a:pt x="852538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5269" y="2060269"/>
              <a:ext cx="849630" cy="462280"/>
            </a:xfrm>
            <a:custGeom>
              <a:avLst/>
              <a:gdLst/>
              <a:ahLst/>
              <a:cxnLst/>
              <a:rect l="l" t="t" r="r" b="b"/>
              <a:pathLst>
                <a:path w="849630" h="462280">
                  <a:moveTo>
                    <a:pt x="849177" y="0"/>
                  </a:moveTo>
                  <a:lnTo>
                    <a:pt x="0" y="0"/>
                  </a:lnTo>
                  <a:lnTo>
                    <a:pt x="1580" y="2060"/>
                  </a:lnTo>
                  <a:lnTo>
                    <a:pt x="33666" y="37377"/>
                  </a:lnTo>
                  <a:lnTo>
                    <a:pt x="68880" y="69977"/>
                  </a:lnTo>
                  <a:lnTo>
                    <a:pt x="424581" y="461721"/>
                  </a:lnTo>
                  <a:lnTo>
                    <a:pt x="780312" y="69977"/>
                  </a:lnTo>
                  <a:lnTo>
                    <a:pt x="815594" y="37302"/>
                  </a:lnTo>
                  <a:lnTo>
                    <a:pt x="847662" y="1988"/>
                  </a:lnTo>
                  <a:lnTo>
                    <a:pt x="849177" y="0"/>
                  </a:lnTo>
                  <a:close/>
                </a:path>
              </a:pathLst>
            </a:custGeom>
            <a:solidFill>
              <a:srgbClr val="F4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6951" y="2060269"/>
              <a:ext cx="845819" cy="459740"/>
            </a:xfrm>
            <a:custGeom>
              <a:avLst/>
              <a:gdLst/>
              <a:ahLst/>
              <a:cxnLst/>
              <a:rect l="l" t="t" r="r" b="b"/>
              <a:pathLst>
                <a:path w="845819" h="459739">
                  <a:moveTo>
                    <a:pt x="845817" y="0"/>
                  </a:moveTo>
                  <a:lnTo>
                    <a:pt x="0" y="0"/>
                  </a:lnTo>
                  <a:lnTo>
                    <a:pt x="1020" y="1325"/>
                  </a:lnTo>
                  <a:lnTo>
                    <a:pt x="33030" y="36538"/>
                  </a:lnTo>
                  <a:lnTo>
                    <a:pt x="68112" y="69011"/>
                  </a:lnTo>
                  <a:lnTo>
                    <a:pt x="422899" y="459739"/>
                  </a:lnTo>
                  <a:lnTo>
                    <a:pt x="777718" y="69011"/>
                  </a:lnTo>
                  <a:lnTo>
                    <a:pt x="812874" y="36463"/>
                  </a:lnTo>
                  <a:lnTo>
                    <a:pt x="844862" y="1253"/>
                  </a:lnTo>
                  <a:lnTo>
                    <a:pt x="845817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8636" y="2060270"/>
              <a:ext cx="842644" cy="457834"/>
            </a:xfrm>
            <a:custGeom>
              <a:avLst/>
              <a:gdLst/>
              <a:ahLst/>
              <a:cxnLst/>
              <a:rect l="l" t="t" r="r" b="b"/>
              <a:pathLst>
                <a:path w="842644" h="457835">
                  <a:moveTo>
                    <a:pt x="842456" y="0"/>
                  </a:moveTo>
                  <a:lnTo>
                    <a:pt x="0" y="0"/>
                  </a:lnTo>
                  <a:lnTo>
                    <a:pt x="453" y="582"/>
                  </a:lnTo>
                  <a:lnTo>
                    <a:pt x="32383" y="35690"/>
                  </a:lnTo>
                  <a:lnTo>
                    <a:pt x="67367" y="68059"/>
                  </a:lnTo>
                  <a:lnTo>
                    <a:pt x="421215" y="457758"/>
                  </a:lnTo>
                  <a:lnTo>
                    <a:pt x="775106" y="68059"/>
                  </a:lnTo>
                  <a:lnTo>
                    <a:pt x="810159" y="35618"/>
                  </a:lnTo>
                  <a:lnTo>
                    <a:pt x="842063" y="515"/>
                  </a:lnTo>
                  <a:lnTo>
                    <a:pt x="842456" y="0"/>
                  </a:lnTo>
                  <a:close/>
                </a:path>
              </a:pathLst>
            </a:custGeom>
            <a:solidFill>
              <a:srgbClr val="F2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40345" y="2060269"/>
              <a:ext cx="839469" cy="455930"/>
            </a:xfrm>
            <a:custGeom>
              <a:avLst/>
              <a:gdLst/>
              <a:ahLst/>
              <a:cxnLst/>
              <a:rect l="l" t="t" r="r" b="b"/>
              <a:pathLst>
                <a:path w="839469" h="455930">
                  <a:moveTo>
                    <a:pt x="839046" y="0"/>
                  </a:moveTo>
                  <a:lnTo>
                    <a:pt x="0" y="0"/>
                  </a:lnTo>
                  <a:lnTo>
                    <a:pt x="31713" y="34854"/>
                  </a:lnTo>
                  <a:lnTo>
                    <a:pt x="66597" y="67119"/>
                  </a:lnTo>
                  <a:lnTo>
                    <a:pt x="419505" y="455777"/>
                  </a:lnTo>
                  <a:lnTo>
                    <a:pt x="772457" y="67119"/>
                  </a:lnTo>
                  <a:lnTo>
                    <a:pt x="807412" y="34779"/>
                  </a:lnTo>
                  <a:lnTo>
                    <a:pt x="839046" y="0"/>
                  </a:lnTo>
                  <a:close/>
                </a:path>
              </a:pathLst>
            </a:custGeom>
            <a:solidFill>
              <a:srgbClr val="F0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2128" y="2060270"/>
              <a:ext cx="835660" cy="454025"/>
            </a:xfrm>
            <a:custGeom>
              <a:avLst/>
              <a:gdLst/>
              <a:ahLst/>
              <a:cxnLst/>
              <a:rect l="l" t="t" r="r" b="b"/>
              <a:pathLst>
                <a:path w="835660" h="454025">
                  <a:moveTo>
                    <a:pt x="835471" y="0"/>
                  </a:moveTo>
                  <a:lnTo>
                    <a:pt x="0" y="0"/>
                  </a:lnTo>
                  <a:lnTo>
                    <a:pt x="30954" y="34006"/>
                  </a:lnTo>
                  <a:lnTo>
                    <a:pt x="65779" y="66192"/>
                  </a:lnTo>
                  <a:lnTo>
                    <a:pt x="417710" y="453783"/>
                  </a:lnTo>
                  <a:lnTo>
                    <a:pt x="769706" y="66192"/>
                  </a:lnTo>
                  <a:lnTo>
                    <a:pt x="804581" y="33943"/>
                  </a:lnTo>
                  <a:lnTo>
                    <a:pt x="835471" y="0"/>
                  </a:lnTo>
                  <a:close/>
                </a:path>
              </a:pathLst>
            </a:custGeom>
            <a:solidFill>
              <a:srgbClr val="EF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3945" y="2060270"/>
              <a:ext cx="831850" cy="452120"/>
            </a:xfrm>
            <a:custGeom>
              <a:avLst/>
              <a:gdLst/>
              <a:ahLst/>
              <a:cxnLst/>
              <a:rect l="l" t="t" r="r" b="b"/>
              <a:pathLst>
                <a:path w="831850" h="452119">
                  <a:moveTo>
                    <a:pt x="831848" y="0"/>
                  </a:moveTo>
                  <a:lnTo>
                    <a:pt x="0" y="0"/>
                  </a:lnTo>
                  <a:lnTo>
                    <a:pt x="30187" y="33144"/>
                  </a:lnTo>
                  <a:lnTo>
                    <a:pt x="64915" y="65239"/>
                  </a:lnTo>
                  <a:lnTo>
                    <a:pt x="415905" y="451802"/>
                  </a:lnTo>
                  <a:lnTo>
                    <a:pt x="766936" y="65239"/>
                  </a:lnTo>
                  <a:lnTo>
                    <a:pt x="801726" y="33082"/>
                  </a:lnTo>
                  <a:lnTo>
                    <a:pt x="83184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5729" y="2060269"/>
              <a:ext cx="828675" cy="450215"/>
            </a:xfrm>
            <a:custGeom>
              <a:avLst/>
              <a:gdLst/>
              <a:ahLst/>
              <a:cxnLst/>
              <a:rect l="l" t="t" r="r" b="b"/>
              <a:pathLst>
                <a:path w="828675" h="450214">
                  <a:moveTo>
                    <a:pt x="828288" y="0"/>
                  </a:moveTo>
                  <a:lnTo>
                    <a:pt x="0" y="0"/>
                  </a:lnTo>
                  <a:lnTo>
                    <a:pt x="29441" y="32309"/>
                  </a:lnTo>
                  <a:lnTo>
                    <a:pt x="64071" y="64287"/>
                  </a:lnTo>
                  <a:lnTo>
                    <a:pt x="414121" y="449821"/>
                  </a:lnTo>
                  <a:lnTo>
                    <a:pt x="764239" y="64287"/>
                  </a:lnTo>
                  <a:lnTo>
                    <a:pt x="798915" y="32246"/>
                  </a:lnTo>
                  <a:lnTo>
                    <a:pt x="82828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7524" y="2060269"/>
              <a:ext cx="824865" cy="448309"/>
            </a:xfrm>
            <a:custGeom>
              <a:avLst/>
              <a:gdLst/>
              <a:ahLst/>
              <a:cxnLst/>
              <a:rect l="l" t="t" r="r" b="b"/>
              <a:pathLst>
                <a:path w="824864" h="448310">
                  <a:moveTo>
                    <a:pt x="824693" y="0"/>
                  </a:moveTo>
                  <a:lnTo>
                    <a:pt x="0" y="0"/>
                  </a:lnTo>
                  <a:lnTo>
                    <a:pt x="28683" y="31461"/>
                  </a:lnTo>
                  <a:lnTo>
                    <a:pt x="63216" y="63347"/>
                  </a:lnTo>
                  <a:lnTo>
                    <a:pt x="412326" y="447840"/>
                  </a:lnTo>
                  <a:lnTo>
                    <a:pt x="761490" y="63347"/>
                  </a:lnTo>
                  <a:lnTo>
                    <a:pt x="796080" y="31398"/>
                  </a:lnTo>
                  <a:lnTo>
                    <a:pt x="82469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9314" y="2060270"/>
              <a:ext cx="821690" cy="446405"/>
            </a:xfrm>
            <a:custGeom>
              <a:avLst/>
              <a:gdLst/>
              <a:ahLst/>
              <a:cxnLst/>
              <a:rect l="l" t="t" r="r" b="b"/>
              <a:pathLst>
                <a:path w="821689" h="446405">
                  <a:moveTo>
                    <a:pt x="821107" y="0"/>
                  </a:moveTo>
                  <a:lnTo>
                    <a:pt x="0" y="0"/>
                  </a:lnTo>
                  <a:lnTo>
                    <a:pt x="27920" y="30612"/>
                  </a:lnTo>
                  <a:lnTo>
                    <a:pt x="62365" y="62395"/>
                  </a:lnTo>
                  <a:lnTo>
                    <a:pt x="410536" y="445858"/>
                  </a:lnTo>
                  <a:lnTo>
                    <a:pt x="758760" y="62395"/>
                  </a:lnTo>
                  <a:lnTo>
                    <a:pt x="793241" y="30562"/>
                  </a:lnTo>
                  <a:lnTo>
                    <a:pt x="821107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51115" y="2060269"/>
              <a:ext cx="817880" cy="444500"/>
            </a:xfrm>
            <a:custGeom>
              <a:avLst/>
              <a:gdLst/>
              <a:ahLst/>
              <a:cxnLst/>
              <a:rect l="l" t="t" r="r" b="b"/>
              <a:pathLst>
                <a:path w="817880" h="444500">
                  <a:moveTo>
                    <a:pt x="817520" y="0"/>
                  </a:moveTo>
                  <a:lnTo>
                    <a:pt x="0" y="0"/>
                  </a:lnTo>
                  <a:lnTo>
                    <a:pt x="27178" y="29776"/>
                  </a:lnTo>
                  <a:lnTo>
                    <a:pt x="61504" y="61455"/>
                  </a:lnTo>
                  <a:lnTo>
                    <a:pt x="408735" y="443877"/>
                  </a:lnTo>
                  <a:lnTo>
                    <a:pt x="756020" y="61455"/>
                  </a:lnTo>
                  <a:lnTo>
                    <a:pt x="790414" y="29714"/>
                  </a:lnTo>
                  <a:lnTo>
                    <a:pt x="81752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53288" y="2060269"/>
              <a:ext cx="813435" cy="441959"/>
            </a:xfrm>
            <a:custGeom>
              <a:avLst/>
              <a:gdLst/>
              <a:ahLst/>
              <a:cxnLst/>
              <a:rect l="l" t="t" r="r" b="b"/>
              <a:pathLst>
                <a:path w="813435" h="441960">
                  <a:moveTo>
                    <a:pt x="813158" y="0"/>
                  </a:moveTo>
                  <a:lnTo>
                    <a:pt x="0" y="0"/>
                  </a:lnTo>
                  <a:lnTo>
                    <a:pt x="22402" y="25248"/>
                  </a:lnTo>
                  <a:lnTo>
                    <a:pt x="60284" y="60502"/>
                  </a:lnTo>
                  <a:lnTo>
                    <a:pt x="406550" y="441896"/>
                  </a:lnTo>
                  <a:lnTo>
                    <a:pt x="752907" y="60502"/>
                  </a:lnTo>
                  <a:lnTo>
                    <a:pt x="790813" y="25198"/>
                  </a:lnTo>
                  <a:lnTo>
                    <a:pt x="813158" y="0"/>
                  </a:lnTo>
                  <a:close/>
                </a:path>
              </a:pathLst>
            </a:custGeom>
            <a:solidFill>
              <a:srgbClr val="E6E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5065" y="2060270"/>
              <a:ext cx="809625" cy="440055"/>
            </a:xfrm>
            <a:custGeom>
              <a:avLst/>
              <a:gdLst/>
              <a:ahLst/>
              <a:cxnLst/>
              <a:rect l="l" t="t" r="r" b="b"/>
              <a:pathLst>
                <a:path w="809625" h="440055">
                  <a:moveTo>
                    <a:pt x="809604" y="0"/>
                  </a:moveTo>
                  <a:lnTo>
                    <a:pt x="0" y="0"/>
                  </a:lnTo>
                  <a:lnTo>
                    <a:pt x="21671" y="24411"/>
                  </a:lnTo>
                  <a:lnTo>
                    <a:pt x="59446" y="59562"/>
                  </a:lnTo>
                  <a:lnTo>
                    <a:pt x="404773" y="439915"/>
                  </a:lnTo>
                  <a:lnTo>
                    <a:pt x="750176" y="59562"/>
                  </a:lnTo>
                  <a:lnTo>
                    <a:pt x="787989" y="24361"/>
                  </a:lnTo>
                  <a:lnTo>
                    <a:pt x="809604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6837" y="2060269"/>
              <a:ext cx="806450" cy="438150"/>
            </a:xfrm>
            <a:custGeom>
              <a:avLst/>
              <a:gdLst/>
              <a:ahLst/>
              <a:cxnLst/>
              <a:rect l="l" t="t" r="r" b="b"/>
              <a:pathLst>
                <a:path w="806450" h="438150">
                  <a:moveTo>
                    <a:pt x="806071" y="0"/>
                  </a:moveTo>
                  <a:lnTo>
                    <a:pt x="0" y="0"/>
                  </a:lnTo>
                  <a:lnTo>
                    <a:pt x="20950" y="23587"/>
                  </a:lnTo>
                  <a:lnTo>
                    <a:pt x="58614" y="58610"/>
                  </a:lnTo>
                  <a:lnTo>
                    <a:pt x="403001" y="437934"/>
                  </a:lnTo>
                  <a:lnTo>
                    <a:pt x="747490" y="58610"/>
                  </a:lnTo>
                  <a:lnTo>
                    <a:pt x="785179" y="23537"/>
                  </a:lnTo>
                  <a:lnTo>
                    <a:pt x="806071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58635" y="2060269"/>
              <a:ext cx="802640" cy="436245"/>
            </a:xfrm>
            <a:custGeom>
              <a:avLst/>
              <a:gdLst/>
              <a:ahLst/>
              <a:cxnLst/>
              <a:rect l="l" t="t" r="r" b="b"/>
              <a:pathLst>
                <a:path w="802639" h="436244">
                  <a:moveTo>
                    <a:pt x="802481" y="0"/>
                  </a:moveTo>
                  <a:lnTo>
                    <a:pt x="0" y="0"/>
                  </a:lnTo>
                  <a:lnTo>
                    <a:pt x="20209" y="22738"/>
                  </a:lnTo>
                  <a:lnTo>
                    <a:pt x="57757" y="57658"/>
                  </a:lnTo>
                  <a:lnTo>
                    <a:pt x="401216" y="435952"/>
                  </a:lnTo>
                  <a:lnTo>
                    <a:pt x="744740" y="57658"/>
                  </a:lnTo>
                  <a:lnTo>
                    <a:pt x="782332" y="22688"/>
                  </a:lnTo>
                  <a:lnTo>
                    <a:pt x="80248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60408" y="2060270"/>
              <a:ext cx="799465" cy="434340"/>
            </a:xfrm>
            <a:custGeom>
              <a:avLst/>
              <a:gdLst/>
              <a:ahLst/>
              <a:cxnLst/>
              <a:rect l="l" t="t" r="r" b="b"/>
              <a:pathLst>
                <a:path w="799464" h="434339">
                  <a:moveTo>
                    <a:pt x="798934" y="0"/>
                  </a:moveTo>
                  <a:lnTo>
                    <a:pt x="0" y="0"/>
                  </a:lnTo>
                  <a:lnTo>
                    <a:pt x="19482" y="21910"/>
                  </a:lnTo>
                  <a:lnTo>
                    <a:pt x="56923" y="56705"/>
                  </a:lnTo>
                  <a:lnTo>
                    <a:pt x="399442" y="433971"/>
                  </a:lnTo>
                  <a:lnTo>
                    <a:pt x="742040" y="56705"/>
                  </a:lnTo>
                  <a:lnTo>
                    <a:pt x="779508" y="21863"/>
                  </a:lnTo>
                  <a:lnTo>
                    <a:pt x="798934" y="0"/>
                  </a:lnTo>
                  <a:close/>
                </a:path>
              </a:pathLst>
            </a:custGeom>
            <a:solidFill>
              <a:srgbClr val="E0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62181" y="2060269"/>
              <a:ext cx="795655" cy="432434"/>
            </a:xfrm>
            <a:custGeom>
              <a:avLst/>
              <a:gdLst/>
              <a:ahLst/>
              <a:cxnLst/>
              <a:rect l="l" t="t" r="r" b="b"/>
              <a:pathLst>
                <a:path w="795655" h="432435">
                  <a:moveTo>
                    <a:pt x="795386" y="0"/>
                  </a:moveTo>
                  <a:lnTo>
                    <a:pt x="0" y="0"/>
                  </a:lnTo>
                  <a:lnTo>
                    <a:pt x="18750" y="21076"/>
                  </a:lnTo>
                  <a:lnTo>
                    <a:pt x="56090" y="55765"/>
                  </a:lnTo>
                  <a:lnTo>
                    <a:pt x="397669" y="431990"/>
                  </a:lnTo>
                  <a:lnTo>
                    <a:pt x="739314" y="55765"/>
                  </a:lnTo>
                  <a:lnTo>
                    <a:pt x="776684" y="21036"/>
                  </a:lnTo>
                  <a:lnTo>
                    <a:pt x="795386" y="0"/>
                  </a:lnTo>
                  <a:close/>
                </a:path>
              </a:pathLst>
            </a:custGeom>
            <a:solidFill>
              <a:srgbClr val="DF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3957" y="2060269"/>
              <a:ext cx="791845" cy="430530"/>
            </a:xfrm>
            <a:custGeom>
              <a:avLst/>
              <a:gdLst/>
              <a:ahLst/>
              <a:cxnLst/>
              <a:rect l="l" t="t" r="r" b="b"/>
              <a:pathLst>
                <a:path w="791844" h="430530">
                  <a:moveTo>
                    <a:pt x="791829" y="0"/>
                  </a:moveTo>
                  <a:lnTo>
                    <a:pt x="0" y="0"/>
                  </a:lnTo>
                  <a:lnTo>
                    <a:pt x="18017" y="20240"/>
                  </a:lnTo>
                  <a:lnTo>
                    <a:pt x="55267" y="54813"/>
                  </a:lnTo>
                  <a:lnTo>
                    <a:pt x="395893" y="430009"/>
                  </a:lnTo>
                  <a:lnTo>
                    <a:pt x="736598" y="54813"/>
                  </a:lnTo>
                  <a:lnTo>
                    <a:pt x="773858" y="20203"/>
                  </a:lnTo>
                  <a:lnTo>
                    <a:pt x="791829" y="0"/>
                  </a:lnTo>
                  <a:close/>
                </a:path>
              </a:pathLst>
            </a:custGeom>
            <a:solidFill>
              <a:srgbClr val="DED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65744" y="2060270"/>
              <a:ext cx="788670" cy="428625"/>
            </a:xfrm>
            <a:custGeom>
              <a:avLst/>
              <a:gdLst/>
              <a:ahLst/>
              <a:cxnLst/>
              <a:rect l="l" t="t" r="r" b="b"/>
              <a:pathLst>
                <a:path w="788669" h="428625">
                  <a:moveTo>
                    <a:pt x="788270" y="0"/>
                  </a:moveTo>
                  <a:lnTo>
                    <a:pt x="0" y="0"/>
                  </a:lnTo>
                  <a:lnTo>
                    <a:pt x="17289" y="19412"/>
                  </a:lnTo>
                  <a:lnTo>
                    <a:pt x="54419" y="53873"/>
                  </a:lnTo>
                  <a:lnTo>
                    <a:pt x="394106" y="428028"/>
                  </a:lnTo>
                  <a:lnTo>
                    <a:pt x="733884" y="53873"/>
                  </a:lnTo>
                  <a:lnTo>
                    <a:pt x="771029" y="19375"/>
                  </a:lnTo>
                  <a:lnTo>
                    <a:pt x="788270" y="0"/>
                  </a:lnTo>
                  <a:close/>
                </a:path>
              </a:pathLst>
            </a:custGeom>
            <a:solidFill>
              <a:srgbClr val="DD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67522" y="2060269"/>
              <a:ext cx="784860" cy="426084"/>
            </a:xfrm>
            <a:custGeom>
              <a:avLst/>
              <a:gdLst/>
              <a:ahLst/>
              <a:cxnLst/>
              <a:rect l="l" t="t" r="r" b="b"/>
              <a:pathLst>
                <a:path w="784860" h="426085">
                  <a:moveTo>
                    <a:pt x="784714" y="0"/>
                  </a:moveTo>
                  <a:lnTo>
                    <a:pt x="0" y="0"/>
                  </a:lnTo>
                  <a:lnTo>
                    <a:pt x="16557" y="18579"/>
                  </a:lnTo>
                  <a:lnTo>
                    <a:pt x="53581" y="52920"/>
                  </a:lnTo>
                  <a:lnTo>
                    <a:pt x="392328" y="426046"/>
                  </a:lnTo>
                  <a:lnTo>
                    <a:pt x="731166" y="52920"/>
                  </a:lnTo>
                  <a:lnTo>
                    <a:pt x="768204" y="18542"/>
                  </a:lnTo>
                  <a:lnTo>
                    <a:pt x="784714" y="0"/>
                  </a:lnTo>
                  <a:close/>
                </a:path>
              </a:pathLst>
            </a:custGeom>
            <a:solidFill>
              <a:srgbClr val="DB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69295" y="2060269"/>
              <a:ext cx="781685" cy="424180"/>
            </a:xfrm>
            <a:custGeom>
              <a:avLst/>
              <a:gdLst/>
              <a:ahLst/>
              <a:cxnLst/>
              <a:rect l="l" t="t" r="r" b="b"/>
              <a:pathLst>
                <a:path w="781685" h="424180">
                  <a:moveTo>
                    <a:pt x="781158" y="0"/>
                  </a:moveTo>
                  <a:lnTo>
                    <a:pt x="0" y="0"/>
                  </a:lnTo>
                  <a:lnTo>
                    <a:pt x="15818" y="17742"/>
                  </a:lnTo>
                  <a:lnTo>
                    <a:pt x="52748" y="51981"/>
                  </a:lnTo>
                  <a:lnTo>
                    <a:pt x="390555" y="424065"/>
                  </a:lnTo>
                  <a:lnTo>
                    <a:pt x="728439" y="51981"/>
                  </a:lnTo>
                  <a:lnTo>
                    <a:pt x="765373" y="17717"/>
                  </a:lnTo>
                  <a:lnTo>
                    <a:pt x="781158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71084" y="2060270"/>
              <a:ext cx="777875" cy="422275"/>
            </a:xfrm>
            <a:custGeom>
              <a:avLst/>
              <a:gdLst/>
              <a:ahLst/>
              <a:cxnLst/>
              <a:rect l="l" t="t" r="r" b="b"/>
              <a:pathLst>
                <a:path w="777875" h="422275">
                  <a:moveTo>
                    <a:pt x="777588" y="0"/>
                  </a:moveTo>
                  <a:lnTo>
                    <a:pt x="0" y="0"/>
                  </a:lnTo>
                  <a:lnTo>
                    <a:pt x="15090" y="16914"/>
                  </a:lnTo>
                  <a:lnTo>
                    <a:pt x="51899" y="51028"/>
                  </a:lnTo>
                  <a:lnTo>
                    <a:pt x="388755" y="422084"/>
                  </a:lnTo>
                  <a:lnTo>
                    <a:pt x="725725" y="51028"/>
                  </a:lnTo>
                  <a:lnTo>
                    <a:pt x="762542" y="16881"/>
                  </a:lnTo>
                  <a:lnTo>
                    <a:pt x="777588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72865" y="2060269"/>
              <a:ext cx="774065" cy="420370"/>
            </a:xfrm>
            <a:custGeom>
              <a:avLst/>
              <a:gdLst/>
              <a:ahLst/>
              <a:cxnLst/>
              <a:rect l="l" t="t" r="r" b="b"/>
              <a:pathLst>
                <a:path w="774064" h="420369">
                  <a:moveTo>
                    <a:pt x="774026" y="0"/>
                  </a:moveTo>
                  <a:lnTo>
                    <a:pt x="0" y="0"/>
                  </a:lnTo>
                  <a:lnTo>
                    <a:pt x="14354" y="16081"/>
                  </a:lnTo>
                  <a:lnTo>
                    <a:pt x="51070" y="50088"/>
                  </a:lnTo>
                  <a:lnTo>
                    <a:pt x="386973" y="420103"/>
                  </a:lnTo>
                  <a:lnTo>
                    <a:pt x="722990" y="50088"/>
                  </a:lnTo>
                  <a:lnTo>
                    <a:pt x="759706" y="16056"/>
                  </a:lnTo>
                  <a:lnTo>
                    <a:pt x="774026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74662" y="2060269"/>
              <a:ext cx="770890" cy="418465"/>
            </a:xfrm>
            <a:custGeom>
              <a:avLst/>
              <a:gdLst/>
              <a:ahLst/>
              <a:cxnLst/>
              <a:rect l="l" t="t" r="r" b="b"/>
              <a:pathLst>
                <a:path w="770889" h="418464">
                  <a:moveTo>
                    <a:pt x="770442" y="0"/>
                  </a:moveTo>
                  <a:lnTo>
                    <a:pt x="0" y="0"/>
                  </a:lnTo>
                  <a:lnTo>
                    <a:pt x="13605" y="15232"/>
                  </a:lnTo>
                  <a:lnTo>
                    <a:pt x="50213" y="49123"/>
                  </a:lnTo>
                  <a:lnTo>
                    <a:pt x="385188" y="418122"/>
                  </a:lnTo>
                  <a:lnTo>
                    <a:pt x="720266" y="49123"/>
                  </a:lnTo>
                  <a:lnTo>
                    <a:pt x="756872" y="15207"/>
                  </a:lnTo>
                  <a:lnTo>
                    <a:pt x="770442" y="0"/>
                  </a:lnTo>
                  <a:close/>
                </a:path>
              </a:pathLst>
            </a:custGeom>
            <a:solidFill>
              <a:srgbClr val="D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76442" y="2060270"/>
              <a:ext cx="767080" cy="416559"/>
            </a:xfrm>
            <a:custGeom>
              <a:avLst/>
              <a:gdLst/>
              <a:ahLst/>
              <a:cxnLst/>
              <a:rect l="l" t="t" r="r" b="b"/>
              <a:pathLst>
                <a:path w="767080" h="416560">
                  <a:moveTo>
                    <a:pt x="766883" y="0"/>
                  </a:moveTo>
                  <a:lnTo>
                    <a:pt x="0" y="0"/>
                  </a:lnTo>
                  <a:lnTo>
                    <a:pt x="12871" y="14404"/>
                  </a:lnTo>
                  <a:lnTo>
                    <a:pt x="49373" y="48183"/>
                  </a:lnTo>
                  <a:lnTo>
                    <a:pt x="383408" y="416140"/>
                  </a:lnTo>
                  <a:lnTo>
                    <a:pt x="717546" y="48183"/>
                  </a:lnTo>
                  <a:lnTo>
                    <a:pt x="754042" y="14383"/>
                  </a:lnTo>
                  <a:lnTo>
                    <a:pt x="76688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78228" y="2060269"/>
              <a:ext cx="763905" cy="414655"/>
            </a:xfrm>
            <a:custGeom>
              <a:avLst/>
              <a:gdLst/>
              <a:ahLst/>
              <a:cxnLst/>
              <a:rect l="l" t="t" r="r" b="b"/>
              <a:pathLst>
                <a:path w="763905" h="414655">
                  <a:moveTo>
                    <a:pt x="763310" y="0"/>
                  </a:moveTo>
                  <a:lnTo>
                    <a:pt x="0" y="0"/>
                  </a:lnTo>
                  <a:lnTo>
                    <a:pt x="12135" y="13571"/>
                  </a:lnTo>
                  <a:lnTo>
                    <a:pt x="48526" y="47231"/>
                  </a:lnTo>
                  <a:lnTo>
                    <a:pt x="381622" y="414159"/>
                  </a:lnTo>
                  <a:lnTo>
                    <a:pt x="714820" y="47231"/>
                  </a:lnTo>
                  <a:lnTo>
                    <a:pt x="751208" y="13546"/>
                  </a:lnTo>
                  <a:lnTo>
                    <a:pt x="763310" y="0"/>
                  </a:lnTo>
                  <a:close/>
                </a:path>
              </a:pathLst>
            </a:custGeom>
            <a:solidFill>
              <a:srgbClr val="D2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80013" y="2060269"/>
              <a:ext cx="760095" cy="412750"/>
            </a:xfrm>
            <a:custGeom>
              <a:avLst/>
              <a:gdLst/>
              <a:ahLst/>
              <a:cxnLst/>
              <a:rect l="l" t="t" r="r" b="b"/>
              <a:pathLst>
                <a:path w="760094" h="412750">
                  <a:moveTo>
                    <a:pt x="759744" y="0"/>
                  </a:moveTo>
                  <a:lnTo>
                    <a:pt x="0" y="0"/>
                  </a:lnTo>
                  <a:lnTo>
                    <a:pt x="11402" y="12744"/>
                  </a:lnTo>
                  <a:lnTo>
                    <a:pt x="47681" y="46291"/>
                  </a:lnTo>
                  <a:lnTo>
                    <a:pt x="379837" y="412178"/>
                  </a:lnTo>
                  <a:lnTo>
                    <a:pt x="712095" y="46291"/>
                  </a:lnTo>
                  <a:lnTo>
                    <a:pt x="748373" y="12722"/>
                  </a:lnTo>
                  <a:lnTo>
                    <a:pt x="759744" y="0"/>
                  </a:lnTo>
                  <a:close/>
                </a:path>
              </a:pathLst>
            </a:custGeom>
            <a:solidFill>
              <a:srgbClr val="D0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81807" y="2060270"/>
              <a:ext cx="756285" cy="410209"/>
            </a:xfrm>
            <a:custGeom>
              <a:avLst/>
              <a:gdLst/>
              <a:ahLst/>
              <a:cxnLst/>
              <a:rect l="l" t="t" r="r" b="b"/>
              <a:pathLst>
                <a:path w="756285" h="410210">
                  <a:moveTo>
                    <a:pt x="756161" y="0"/>
                  </a:moveTo>
                  <a:lnTo>
                    <a:pt x="0" y="0"/>
                  </a:lnTo>
                  <a:lnTo>
                    <a:pt x="10658" y="11907"/>
                  </a:lnTo>
                  <a:lnTo>
                    <a:pt x="46840" y="45338"/>
                  </a:lnTo>
                  <a:lnTo>
                    <a:pt x="378043" y="410197"/>
                  </a:lnTo>
                  <a:lnTo>
                    <a:pt x="709362" y="45338"/>
                  </a:lnTo>
                  <a:lnTo>
                    <a:pt x="745524" y="11894"/>
                  </a:lnTo>
                  <a:lnTo>
                    <a:pt x="756161" y="0"/>
                  </a:lnTo>
                  <a:close/>
                </a:path>
              </a:pathLst>
            </a:custGeom>
            <a:solidFill>
              <a:srgbClr val="CF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83585" y="2060269"/>
              <a:ext cx="753110" cy="408305"/>
            </a:xfrm>
            <a:custGeom>
              <a:avLst/>
              <a:gdLst/>
              <a:ahLst/>
              <a:cxnLst/>
              <a:rect l="l" t="t" r="r" b="b"/>
              <a:pathLst>
                <a:path w="753110" h="408305">
                  <a:moveTo>
                    <a:pt x="752602" y="0"/>
                  </a:moveTo>
                  <a:lnTo>
                    <a:pt x="0" y="0"/>
                  </a:lnTo>
                  <a:lnTo>
                    <a:pt x="9918" y="11074"/>
                  </a:lnTo>
                  <a:lnTo>
                    <a:pt x="45989" y="44386"/>
                  </a:lnTo>
                  <a:lnTo>
                    <a:pt x="376265" y="408216"/>
                  </a:lnTo>
                  <a:lnTo>
                    <a:pt x="706656" y="44386"/>
                  </a:lnTo>
                  <a:lnTo>
                    <a:pt x="742705" y="11061"/>
                  </a:lnTo>
                  <a:lnTo>
                    <a:pt x="752602" y="0"/>
                  </a:lnTo>
                  <a:close/>
                </a:path>
              </a:pathLst>
            </a:custGeom>
            <a:solidFill>
              <a:srgbClr val="CEC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5369" y="2060269"/>
              <a:ext cx="749300" cy="406400"/>
            </a:xfrm>
            <a:custGeom>
              <a:avLst/>
              <a:gdLst/>
              <a:ahLst/>
              <a:cxnLst/>
              <a:rect l="l" t="t" r="r" b="b"/>
              <a:pathLst>
                <a:path w="749300" h="406400">
                  <a:moveTo>
                    <a:pt x="749036" y="0"/>
                  </a:moveTo>
                  <a:lnTo>
                    <a:pt x="0" y="0"/>
                  </a:lnTo>
                  <a:lnTo>
                    <a:pt x="9182" y="10246"/>
                  </a:lnTo>
                  <a:lnTo>
                    <a:pt x="45158" y="43446"/>
                  </a:lnTo>
                  <a:lnTo>
                    <a:pt x="374482" y="406234"/>
                  </a:lnTo>
                  <a:lnTo>
                    <a:pt x="703933" y="43446"/>
                  </a:lnTo>
                  <a:lnTo>
                    <a:pt x="739874" y="10233"/>
                  </a:lnTo>
                  <a:lnTo>
                    <a:pt x="749036" y="0"/>
                  </a:lnTo>
                  <a:close/>
                </a:path>
              </a:pathLst>
            </a:custGeom>
            <a:solidFill>
              <a:srgbClr val="CD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87169" y="2060270"/>
              <a:ext cx="745490" cy="404495"/>
            </a:xfrm>
            <a:custGeom>
              <a:avLst/>
              <a:gdLst/>
              <a:ahLst/>
              <a:cxnLst/>
              <a:rect l="l" t="t" r="r" b="b"/>
              <a:pathLst>
                <a:path w="745489" h="404494">
                  <a:moveTo>
                    <a:pt x="745444" y="0"/>
                  </a:moveTo>
                  <a:lnTo>
                    <a:pt x="0" y="0"/>
                  </a:lnTo>
                  <a:lnTo>
                    <a:pt x="8437" y="9409"/>
                  </a:lnTo>
                  <a:lnTo>
                    <a:pt x="44297" y="42494"/>
                  </a:lnTo>
                  <a:lnTo>
                    <a:pt x="372670" y="404253"/>
                  </a:lnTo>
                  <a:lnTo>
                    <a:pt x="701193" y="42494"/>
                  </a:lnTo>
                  <a:lnTo>
                    <a:pt x="737024" y="9400"/>
                  </a:lnTo>
                  <a:lnTo>
                    <a:pt x="745444" y="0"/>
                  </a:lnTo>
                  <a:close/>
                </a:path>
              </a:pathLst>
            </a:custGeom>
            <a:solidFill>
              <a:srgbClr val="CBC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88964" y="2060270"/>
              <a:ext cx="742315" cy="402590"/>
            </a:xfrm>
            <a:custGeom>
              <a:avLst/>
              <a:gdLst/>
              <a:ahLst/>
              <a:cxnLst/>
              <a:rect l="l" t="t" r="r" b="b"/>
              <a:pathLst>
                <a:path w="742314" h="402589">
                  <a:moveTo>
                    <a:pt x="741849" y="0"/>
                  </a:moveTo>
                  <a:lnTo>
                    <a:pt x="0" y="0"/>
                  </a:lnTo>
                  <a:lnTo>
                    <a:pt x="7682" y="8563"/>
                  </a:lnTo>
                  <a:lnTo>
                    <a:pt x="43441" y="41541"/>
                  </a:lnTo>
                  <a:lnTo>
                    <a:pt x="370886" y="402272"/>
                  </a:lnTo>
                  <a:lnTo>
                    <a:pt x="698444" y="41541"/>
                  </a:lnTo>
                  <a:lnTo>
                    <a:pt x="734176" y="8560"/>
                  </a:lnTo>
                  <a:lnTo>
                    <a:pt x="741849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90754" y="2060269"/>
              <a:ext cx="738505" cy="400685"/>
            </a:xfrm>
            <a:custGeom>
              <a:avLst/>
              <a:gdLst/>
              <a:ahLst/>
              <a:cxnLst/>
              <a:rect l="l" t="t" r="r" b="b"/>
              <a:pathLst>
                <a:path w="738505" h="400685">
                  <a:moveTo>
                    <a:pt x="738271" y="0"/>
                  </a:moveTo>
                  <a:lnTo>
                    <a:pt x="0" y="0"/>
                  </a:lnTo>
                  <a:lnTo>
                    <a:pt x="6945" y="7736"/>
                  </a:lnTo>
                  <a:lnTo>
                    <a:pt x="42592" y="40589"/>
                  </a:lnTo>
                  <a:lnTo>
                    <a:pt x="369096" y="400291"/>
                  </a:lnTo>
                  <a:lnTo>
                    <a:pt x="695728" y="40589"/>
                  </a:lnTo>
                  <a:lnTo>
                    <a:pt x="731342" y="7727"/>
                  </a:lnTo>
                  <a:lnTo>
                    <a:pt x="738271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92544" y="2060270"/>
              <a:ext cx="734695" cy="398780"/>
            </a:xfrm>
            <a:custGeom>
              <a:avLst/>
              <a:gdLst/>
              <a:ahLst/>
              <a:cxnLst/>
              <a:rect l="l" t="t" r="r" b="b"/>
              <a:pathLst>
                <a:path w="734694" h="398780">
                  <a:moveTo>
                    <a:pt x="734687" y="0"/>
                  </a:moveTo>
                  <a:lnTo>
                    <a:pt x="0" y="0"/>
                  </a:lnTo>
                  <a:lnTo>
                    <a:pt x="6195" y="6899"/>
                  </a:lnTo>
                  <a:lnTo>
                    <a:pt x="41742" y="39649"/>
                  </a:lnTo>
                  <a:lnTo>
                    <a:pt x="367306" y="398309"/>
                  </a:lnTo>
                  <a:lnTo>
                    <a:pt x="692985" y="39649"/>
                  </a:lnTo>
                  <a:lnTo>
                    <a:pt x="728497" y="6899"/>
                  </a:lnTo>
                  <a:lnTo>
                    <a:pt x="734687" y="0"/>
                  </a:lnTo>
                  <a:close/>
                </a:path>
              </a:pathLst>
            </a:custGeom>
            <a:solidFill>
              <a:srgbClr val="C7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94324" y="2060269"/>
              <a:ext cx="731520" cy="396875"/>
            </a:xfrm>
            <a:custGeom>
              <a:avLst/>
              <a:gdLst/>
              <a:ahLst/>
              <a:cxnLst/>
              <a:rect l="l" t="t" r="r" b="b"/>
              <a:pathLst>
                <a:path w="731519" h="396875">
                  <a:moveTo>
                    <a:pt x="690265" y="38709"/>
                  </a:moveTo>
                  <a:lnTo>
                    <a:pt x="40774" y="38709"/>
                  </a:lnTo>
                  <a:lnTo>
                    <a:pt x="365513" y="396328"/>
                  </a:lnTo>
                  <a:lnTo>
                    <a:pt x="690265" y="38709"/>
                  </a:lnTo>
                  <a:close/>
                </a:path>
                <a:path w="731519" h="396875">
                  <a:moveTo>
                    <a:pt x="731027" y="0"/>
                  </a:moveTo>
                  <a:lnTo>
                    <a:pt x="0" y="0"/>
                  </a:lnTo>
                  <a:lnTo>
                    <a:pt x="5459" y="6075"/>
                  </a:lnTo>
                  <a:lnTo>
                    <a:pt x="40901" y="38709"/>
                  </a:lnTo>
                  <a:lnTo>
                    <a:pt x="690125" y="38709"/>
                  </a:lnTo>
                  <a:lnTo>
                    <a:pt x="725568" y="6075"/>
                  </a:lnTo>
                  <a:lnTo>
                    <a:pt x="731027" y="0"/>
                  </a:lnTo>
                  <a:close/>
                </a:path>
              </a:pathLst>
            </a:custGeom>
            <a:solidFill>
              <a:srgbClr val="C6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43621" y="1096568"/>
              <a:ext cx="1228343" cy="1469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51635" y="1204569"/>
              <a:ext cx="1012825" cy="1252220"/>
            </a:xfrm>
            <a:custGeom>
              <a:avLst/>
              <a:gdLst/>
              <a:ahLst/>
              <a:cxnLst/>
              <a:rect l="l" t="t" r="r" b="b"/>
              <a:pathLst>
                <a:path w="1012825" h="1252220">
                  <a:moveTo>
                    <a:pt x="506133" y="0"/>
                  </a:moveTo>
                  <a:lnTo>
                    <a:pt x="457389" y="2316"/>
                  </a:lnTo>
                  <a:lnTo>
                    <a:pt x="409956" y="9126"/>
                  </a:lnTo>
                  <a:lnTo>
                    <a:pt x="364046" y="20216"/>
                  </a:lnTo>
                  <a:lnTo>
                    <a:pt x="319872" y="35374"/>
                  </a:lnTo>
                  <a:lnTo>
                    <a:pt x="277644" y="54389"/>
                  </a:lnTo>
                  <a:lnTo>
                    <a:pt x="237576" y="77047"/>
                  </a:lnTo>
                  <a:lnTo>
                    <a:pt x="199879" y="103138"/>
                  </a:lnTo>
                  <a:lnTo>
                    <a:pt x="164765" y="132449"/>
                  </a:lnTo>
                  <a:lnTo>
                    <a:pt x="132447" y="164767"/>
                  </a:lnTo>
                  <a:lnTo>
                    <a:pt x="103137" y="199881"/>
                  </a:lnTo>
                  <a:lnTo>
                    <a:pt x="77047" y="237579"/>
                  </a:lnTo>
                  <a:lnTo>
                    <a:pt x="54388" y="277648"/>
                  </a:lnTo>
                  <a:lnTo>
                    <a:pt x="35374" y="319877"/>
                  </a:lnTo>
                  <a:lnTo>
                    <a:pt x="20216" y="364053"/>
                  </a:lnTo>
                  <a:lnTo>
                    <a:pt x="9126" y="409965"/>
                  </a:lnTo>
                  <a:lnTo>
                    <a:pt x="2316" y="457400"/>
                  </a:lnTo>
                  <a:lnTo>
                    <a:pt x="0" y="506145"/>
                  </a:lnTo>
                  <a:lnTo>
                    <a:pt x="2572" y="557482"/>
                  </a:lnTo>
                  <a:lnTo>
                    <a:pt x="10125" y="607347"/>
                  </a:lnTo>
                  <a:lnTo>
                    <a:pt x="22408" y="655493"/>
                  </a:lnTo>
                  <a:lnTo>
                    <a:pt x="39174" y="701672"/>
                  </a:lnTo>
                  <a:lnTo>
                    <a:pt x="60173" y="745638"/>
                  </a:lnTo>
                  <a:lnTo>
                    <a:pt x="85155" y="787142"/>
                  </a:lnTo>
                  <a:lnTo>
                    <a:pt x="113874" y="825937"/>
                  </a:lnTo>
                  <a:lnTo>
                    <a:pt x="146078" y="861775"/>
                  </a:lnTo>
                  <a:lnTo>
                    <a:pt x="181394" y="894410"/>
                  </a:lnTo>
                  <a:lnTo>
                    <a:pt x="506133" y="1252029"/>
                  </a:lnTo>
                  <a:lnTo>
                    <a:pt x="830745" y="894410"/>
                  </a:lnTo>
                  <a:lnTo>
                    <a:pt x="866187" y="861775"/>
                  </a:lnTo>
                  <a:lnTo>
                    <a:pt x="898393" y="825937"/>
                  </a:lnTo>
                  <a:lnTo>
                    <a:pt x="927113" y="787142"/>
                  </a:lnTo>
                  <a:lnTo>
                    <a:pt x="952098" y="745638"/>
                  </a:lnTo>
                  <a:lnTo>
                    <a:pt x="973099" y="701672"/>
                  </a:lnTo>
                  <a:lnTo>
                    <a:pt x="989866" y="655493"/>
                  </a:lnTo>
                  <a:lnTo>
                    <a:pt x="1002151" y="607347"/>
                  </a:lnTo>
                  <a:lnTo>
                    <a:pt x="1009705" y="557482"/>
                  </a:lnTo>
                  <a:lnTo>
                    <a:pt x="1012278" y="506145"/>
                  </a:lnTo>
                  <a:lnTo>
                    <a:pt x="1009961" y="457400"/>
                  </a:lnTo>
                  <a:lnTo>
                    <a:pt x="1003152" y="409965"/>
                  </a:lnTo>
                  <a:lnTo>
                    <a:pt x="992062" y="364053"/>
                  </a:lnTo>
                  <a:lnTo>
                    <a:pt x="976904" y="319877"/>
                  </a:lnTo>
                  <a:lnTo>
                    <a:pt x="957889" y="277648"/>
                  </a:lnTo>
                  <a:lnTo>
                    <a:pt x="935231" y="237579"/>
                  </a:lnTo>
                  <a:lnTo>
                    <a:pt x="909140" y="199881"/>
                  </a:lnTo>
                  <a:lnTo>
                    <a:pt x="879829" y="164767"/>
                  </a:lnTo>
                  <a:lnTo>
                    <a:pt x="847511" y="132449"/>
                  </a:lnTo>
                  <a:lnTo>
                    <a:pt x="812397" y="103138"/>
                  </a:lnTo>
                  <a:lnTo>
                    <a:pt x="774699" y="77047"/>
                  </a:lnTo>
                  <a:lnTo>
                    <a:pt x="734629" y="54389"/>
                  </a:lnTo>
                  <a:lnTo>
                    <a:pt x="692401" y="35374"/>
                  </a:lnTo>
                  <a:lnTo>
                    <a:pt x="648224" y="20216"/>
                  </a:lnTo>
                  <a:lnTo>
                    <a:pt x="602313" y="9126"/>
                  </a:lnTo>
                  <a:lnTo>
                    <a:pt x="554878" y="2316"/>
                  </a:lnTo>
                  <a:lnTo>
                    <a:pt x="5061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3958285" y="1096568"/>
            <a:ext cx="2933700" cy="4401185"/>
            <a:chOff x="3958285" y="1096568"/>
            <a:chExt cx="2933700" cy="4401185"/>
          </a:xfrm>
        </p:grpSpPr>
        <p:sp>
          <p:nvSpPr>
            <p:cNvPr id="52" name="object 52"/>
            <p:cNvSpPr/>
            <p:nvPr/>
          </p:nvSpPr>
          <p:spPr>
            <a:xfrm>
              <a:off x="3958285" y="2064194"/>
              <a:ext cx="2933700" cy="3433445"/>
            </a:xfrm>
            <a:custGeom>
              <a:avLst/>
              <a:gdLst/>
              <a:ahLst/>
              <a:cxnLst/>
              <a:rect l="l" t="t" r="r" b="b"/>
              <a:pathLst>
                <a:path w="2933700" h="3433445">
                  <a:moveTo>
                    <a:pt x="2933496" y="0"/>
                  </a:moveTo>
                  <a:lnTo>
                    <a:pt x="0" y="0"/>
                  </a:lnTo>
                  <a:lnTo>
                    <a:pt x="0" y="3433064"/>
                  </a:lnTo>
                  <a:lnTo>
                    <a:pt x="2933496" y="3433064"/>
                  </a:lnTo>
                  <a:lnTo>
                    <a:pt x="2933496" y="0"/>
                  </a:lnTo>
                  <a:close/>
                </a:path>
              </a:pathLst>
            </a:custGeom>
            <a:solidFill>
              <a:srgbClr val="F47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89093" y="2060282"/>
              <a:ext cx="876300" cy="478155"/>
            </a:xfrm>
            <a:custGeom>
              <a:avLst/>
              <a:gdLst/>
              <a:ahLst/>
              <a:cxnLst/>
              <a:rect l="l" t="t" r="r" b="b"/>
              <a:pathLst>
                <a:path w="876300" h="478155">
                  <a:moveTo>
                    <a:pt x="876046" y="0"/>
                  </a:moveTo>
                  <a:lnTo>
                    <a:pt x="874356" y="0"/>
                  </a:lnTo>
                  <a:lnTo>
                    <a:pt x="1676" y="0"/>
                  </a:lnTo>
                  <a:lnTo>
                    <a:pt x="0" y="0"/>
                  </a:lnTo>
                  <a:lnTo>
                    <a:pt x="6057" y="7975"/>
                  </a:lnTo>
                  <a:lnTo>
                    <a:pt x="38785" y="44145"/>
                  </a:lnTo>
                  <a:lnTo>
                    <a:pt x="74853" y="77622"/>
                  </a:lnTo>
                  <a:lnTo>
                    <a:pt x="438023" y="477558"/>
                  </a:lnTo>
                  <a:lnTo>
                    <a:pt x="801204" y="77622"/>
                  </a:lnTo>
                  <a:lnTo>
                    <a:pt x="837260" y="44145"/>
                  </a:lnTo>
                  <a:lnTo>
                    <a:pt x="869988" y="7975"/>
                  </a:lnTo>
                  <a:lnTo>
                    <a:pt x="876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92441" y="2060269"/>
              <a:ext cx="869950" cy="473709"/>
            </a:xfrm>
            <a:custGeom>
              <a:avLst/>
              <a:gdLst/>
              <a:ahLst/>
              <a:cxnLst/>
              <a:rect l="l" t="t" r="r" b="b"/>
              <a:pathLst>
                <a:path w="869950" h="473710">
                  <a:moveTo>
                    <a:pt x="869335" y="0"/>
                  </a:moveTo>
                  <a:lnTo>
                    <a:pt x="0" y="0"/>
                  </a:lnTo>
                  <a:lnTo>
                    <a:pt x="4951" y="6505"/>
                  </a:lnTo>
                  <a:lnTo>
                    <a:pt x="37521" y="42455"/>
                  </a:lnTo>
                  <a:lnTo>
                    <a:pt x="73351" y="75730"/>
                  </a:lnTo>
                  <a:lnTo>
                    <a:pt x="434662" y="473608"/>
                  </a:lnTo>
                  <a:lnTo>
                    <a:pt x="796060" y="75641"/>
                  </a:lnTo>
                  <a:lnTo>
                    <a:pt x="831905" y="42367"/>
                  </a:lnTo>
                  <a:lnTo>
                    <a:pt x="864458" y="6421"/>
                  </a:lnTo>
                  <a:lnTo>
                    <a:pt x="869335" y="0"/>
                  </a:lnTo>
                  <a:close/>
                </a:path>
              </a:pathLst>
            </a:custGeom>
            <a:solidFill>
              <a:srgbClr val="FDF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94115" y="2060270"/>
              <a:ext cx="866140" cy="471805"/>
            </a:xfrm>
            <a:custGeom>
              <a:avLst/>
              <a:gdLst/>
              <a:ahLst/>
              <a:cxnLst/>
              <a:rect l="l" t="t" r="r" b="b"/>
              <a:pathLst>
                <a:path w="866139" h="471805">
                  <a:moveTo>
                    <a:pt x="865987" y="0"/>
                  </a:moveTo>
                  <a:lnTo>
                    <a:pt x="0" y="0"/>
                  </a:lnTo>
                  <a:lnTo>
                    <a:pt x="4395" y="5769"/>
                  </a:lnTo>
                  <a:lnTo>
                    <a:pt x="36884" y="41616"/>
                  </a:lnTo>
                  <a:lnTo>
                    <a:pt x="72617" y="74790"/>
                  </a:lnTo>
                  <a:lnTo>
                    <a:pt x="432987" y="471627"/>
                  </a:lnTo>
                  <a:lnTo>
                    <a:pt x="793446" y="74701"/>
                  </a:lnTo>
                  <a:lnTo>
                    <a:pt x="829194" y="41528"/>
                  </a:lnTo>
                  <a:lnTo>
                    <a:pt x="861667" y="5684"/>
                  </a:lnTo>
                  <a:lnTo>
                    <a:pt x="865987" y="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95804" y="2060270"/>
              <a:ext cx="862965" cy="469900"/>
            </a:xfrm>
            <a:custGeom>
              <a:avLst/>
              <a:gdLst/>
              <a:ahLst/>
              <a:cxnLst/>
              <a:rect l="l" t="t" r="r" b="b"/>
              <a:pathLst>
                <a:path w="862964" h="469900">
                  <a:moveTo>
                    <a:pt x="862610" y="0"/>
                  </a:moveTo>
                  <a:lnTo>
                    <a:pt x="0" y="0"/>
                  </a:lnTo>
                  <a:lnTo>
                    <a:pt x="3822" y="5014"/>
                  </a:lnTo>
                  <a:lnTo>
                    <a:pt x="36232" y="40755"/>
                  </a:lnTo>
                  <a:lnTo>
                    <a:pt x="71867" y="73824"/>
                  </a:lnTo>
                  <a:lnTo>
                    <a:pt x="431298" y="469633"/>
                  </a:lnTo>
                  <a:lnTo>
                    <a:pt x="790830" y="73736"/>
                  </a:lnTo>
                  <a:lnTo>
                    <a:pt x="826471" y="40671"/>
                  </a:lnTo>
                  <a:lnTo>
                    <a:pt x="858858" y="4935"/>
                  </a:lnTo>
                  <a:lnTo>
                    <a:pt x="862610" y="0"/>
                  </a:lnTo>
                  <a:close/>
                </a:path>
              </a:pathLst>
            </a:custGeom>
            <a:solidFill>
              <a:srgbClr val="F9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97475" y="2060269"/>
              <a:ext cx="859790" cy="467995"/>
            </a:xfrm>
            <a:custGeom>
              <a:avLst/>
              <a:gdLst/>
              <a:ahLst/>
              <a:cxnLst/>
              <a:rect l="l" t="t" r="r" b="b"/>
              <a:pathLst>
                <a:path w="859789" h="467994">
                  <a:moveTo>
                    <a:pt x="859256" y="0"/>
                  </a:moveTo>
                  <a:lnTo>
                    <a:pt x="857580" y="0"/>
                  </a:lnTo>
                  <a:lnTo>
                    <a:pt x="1676" y="0"/>
                  </a:lnTo>
                  <a:lnTo>
                    <a:pt x="0" y="0"/>
                  </a:lnTo>
                  <a:lnTo>
                    <a:pt x="3263" y="4279"/>
                  </a:lnTo>
                  <a:lnTo>
                    <a:pt x="35598" y="39916"/>
                  </a:lnTo>
                  <a:lnTo>
                    <a:pt x="71132" y="72872"/>
                  </a:lnTo>
                  <a:lnTo>
                    <a:pt x="429628" y="467652"/>
                  </a:lnTo>
                  <a:lnTo>
                    <a:pt x="788200" y="72796"/>
                  </a:lnTo>
                  <a:lnTo>
                    <a:pt x="823747" y="39839"/>
                  </a:lnTo>
                  <a:lnTo>
                    <a:pt x="856068" y="4203"/>
                  </a:lnTo>
                  <a:lnTo>
                    <a:pt x="859256" y="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00844" y="2060270"/>
              <a:ext cx="852805" cy="464184"/>
            </a:xfrm>
            <a:custGeom>
              <a:avLst/>
              <a:gdLst/>
              <a:ahLst/>
              <a:cxnLst/>
              <a:rect l="l" t="t" r="r" b="b"/>
              <a:pathLst>
                <a:path w="852804" h="464185">
                  <a:moveTo>
                    <a:pt x="852538" y="0"/>
                  </a:moveTo>
                  <a:lnTo>
                    <a:pt x="0" y="0"/>
                  </a:lnTo>
                  <a:lnTo>
                    <a:pt x="2140" y="2798"/>
                  </a:lnTo>
                  <a:lnTo>
                    <a:pt x="34307" y="38222"/>
                  </a:lnTo>
                  <a:lnTo>
                    <a:pt x="69618" y="70929"/>
                  </a:lnTo>
                  <a:lnTo>
                    <a:pt x="426259" y="463702"/>
                  </a:lnTo>
                  <a:lnTo>
                    <a:pt x="782930" y="70929"/>
                  </a:lnTo>
                  <a:lnTo>
                    <a:pt x="818312" y="38147"/>
                  </a:lnTo>
                  <a:lnTo>
                    <a:pt x="850462" y="2726"/>
                  </a:lnTo>
                  <a:lnTo>
                    <a:pt x="852538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02521" y="2060269"/>
              <a:ext cx="849630" cy="462280"/>
            </a:xfrm>
            <a:custGeom>
              <a:avLst/>
              <a:gdLst/>
              <a:ahLst/>
              <a:cxnLst/>
              <a:rect l="l" t="t" r="r" b="b"/>
              <a:pathLst>
                <a:path w="849629" h="462280">
                  <a:moveTo>
                    <a:pt x="849177" y="0"/>
                  </a:moveTo>
                  <a:lnTo>
                    <a:pt x="0" y="0"/>
                  </a:lnTo>
                  <a:lnTo>
                    <a:pt x="1580" y="2060"/>
                  </a:lnTo>
                  <a:lnTo>
                    <a:pt x="33666" y="37377"/>
                  </a:lnTo>
                  <a:lnTo>
                    <a:pt x="68880" y="69977"/>
                  </a:lnTo>
                  <a:lnTo>
                    <a:pt x="424581" y="461721"/>
                  </a:lnTo>
                  <a:lnTo>
                    <a:pt x="780312" y="69977"/>
                  </a:lnTo>
                  <a:lnTo>
                    <a:pt x="815594" y="37302"/>
                  </a:lnTo>
                  <a:lnTo>
                    <a:pt x="847662" y="1988"/>
                  </a:lnTo>
                  <a:lnTo>
                    <a:pt x="849177" y="0"/>
                  </a:lnTo>
                  <a:close/>
                </a:path>
              </a:pathLst>
            </a:custGeom>
            <a:solidFill>
              <a:srgbClr val="F4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04204" y="2060269"/>
              <a:ext cx="845819" cy="459740"/>
            </a:xfrm>
            <a:custGeom>
              <a:avLst/>
              <a:gdLst/>
              <a:ahLst/>
              <a:cxnLst/>
              <a:rect l="l" t="t" r="r" b="b"/>
              <a:pathLst>
                <a:path w="845820" h="459739">
                  <a:moveTo>
                    <a:pt x="845817" y="0"/>
                  </a:moveTo>
                  <a:lnTo>
                    <a:pt x="0" y="0"/>
                  </a:lnTo>
                  <a:lnTo>
                    <a:pt x="1020" y="1325"/>
                  </a:lnTo>
                  <a:lnTo>
                    <a:pt x="33030" y="36538"/>
                  </a:lnTo>
                  <a:lnTo>
                    <a:pt x="68112" y="69011"/>
                  </a:lnTo>
                  <a:lnTo>
                    <a:pt x="422899" y="459739"/>
                  </a:lnTo>
                  <a:lnTo>
                    <a:pt x="777718" y="69011"/>
                  </a:lnTo>
                  <a:lnTo>
                    <a:pt x="812874" y="36463"/>
                  </a:lnTo>
                  <a:lnTo>
                    <a:pt x="844862" y="1253"/>
                  </a:lnTo>
                  <a:lnTo>
                    <a:pt x="845817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05888" y="2060270"/>
              <a:ext cx="842644" cy="457834"/>
            </a:xfrm>
            <a:custGeom>
              <a:avLst/>
              <a:gdLst/>
              <a:ahLst/>
              <a:cxnLst/>
              <a:rect l="l" t="t" r="r" b="b"/>
              <a:pathLst>
                <a:path w="842645" h="457835">
                  <a:moveTo>
                    <a:pt x="842456" y="0"/>
                  </a:moveTo>
                  <a:lnTo>
                    <a:pt x="0" y="0"/>
                  </a:lnTo>
                  <a:lnTo>
                    <a:pt x="453" y="582"/>
                  </a:lnTo>
                  <a:lnTo>
                    <a:pt x="32383" y="35690"/>
                  </a:lnTo>
                  <a:lnTo>
                    <a:pt x="67367" y="68059"/>
                  </a:lnTo>
                  <a:lnTo>
                    <a:pt x="421215" y="457758"/>
                  </a:lnTo>
                  <a:lnTo>
                    <a:pt x="775106" y="68059"/>
                  </a:lnTo>
                  <a:lnTo>
                    <a:pt x="810159" y="35618"/>
                  </a:lnTo>
                  <a:lnTo>
                    <a:pt x="842063" y="515"/>
                  </a:lnTo>
                  <a:lnTo>
                    <a:pt x="842456" y="0"/>
                  </a:lnTo>
                  <a:close/>
                </a:path>
              </a:pathLst>
            </a:custGeom>
            <a:solidFill>
              <a:srgbClr val="F2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07598" y="2060269"/>
              <a:ext cx="839469" cy="455930"/>
            </a:xfrm>
            <a:custGeom>
              <a:avLst/>
              <a:gdLst/>
              <a:ahLst/>
              <a:cxnLst/>
              <a:rect l="l" t="t" r="r" b="b"/>
              <a:pathLst>
                <a:path w="839470" h="455930">
                  <a:moveTo>
                    <a:pt x="839046" y="0"/>
                  </a:moveTo>
                  <a:lnTo>
                    <a:pt x="0" y="0"/>
                  </a:lnTo>
                  <a:lnTo>
                    <a:pt x="31713" y="34854"/>
                  </a:lnTo>
                  <a:lnTo>
                    <a:pt x="66597" y="67119"/>
                  </a:lnTo>
                  <a:lnTo>
                    <a:pt x="419505" y="455777"/>
                  </a:lnTo>
                  <a:lnTo>
                    <a:pt x="772457" y="67119"/>
                  </a:lnTo>
                  <a:lnTo>
                    <a:pt x="807412" y="34779"/>
                  </a:lnTo>
                  <a:lnTo>
                    <a:pt x="839046" y="0"/>
                  </a:lnTo>
                  <a:close/>
                </a:path>
              </a:pathLst>
            </a:custGeom>
            <a:solidFill>
              <a:srgbClr val="F0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09381" y="2060270"/>
              <a:ext cx="835660" cy="454025"/>
            </a:xfrm>
            <a:custGeom>
              <a:avLst/>
              <a:gdLst/>
              <a:ahLst/>
              <a:cxnLst/>
              <a:rect l="l" t="t" r="r" b="b"/>
              <a:pathLst>
                <a:path w="835660" h="454025">
                  <a:moveTo>
                    <a:pt x="835471" y="0"/>
                  </a:moveTo>
                  <a:lnTo>
                    <a:pt x="0" y="0"/>
                  </a:lnTo>
                  <a:lnTo>
                    <a:pt x="30954" y="34006"/>
                  </a:lnTo>
                  <a:lnTo>
                    <a:pt x="65779" y="66192"/>
                  </a:lnTo>
                  <a:lnTo>
                    <a:pt x="417710" y="453783"/>
                  </a:lnTo>
                  <a:lnTo>
                    <a:pt x="769706" y="66192"/>
                  </a:lnTo>
                  <a:lnTo>
                    <a:pt x="804581" y="33943"/>
                  </a:lnTo>
                  <a:lnTo>
                    <a:pt x="835471" y="0"/>
                  </a:lnTo>
                  <a:close/>
                </a:path>
              </a:pathLst>
            </a:custGeom>
            <a:solidFill>
              <a:srgbClr val="EF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011197" y="2060270"/>
              <a:ext cx="831850" cy="452120"/>
            </a:xfrm>
            <a:custGeom>
              <a:avLst/>
              <a:gdLst/>
              <a:ahLst/>
              <a:cxnLst/>
              <a:rect l="l" t="t" r="r" b="b"/>
              <a:pathLst>
                <a:path w="831850" h="452119">
                  <a:moveTo>
                    <a:pt x="831848" y="0"/>
                  </a:moveTo>
                  <a:lnTo>
                    <a:pt x="0" y="0"/>
                  </a:lnTo>
                  <a:lnTo>
                    <a:pt x="30187" y="33144"/>
                  </a:lnTo>
                  <a:lnTo>
                    <a:pt x="64915" y="65239"/>
                  </a:lnTo>
                  <a:lnTo>
                    <a:pt x="415905" y="451802"/>
                  </a:lnTo>
                  <a:lnTo>
                    <a:pt x="766936" y="65239"/>
                  </a:lnTo>
                  <a:lnTo>
                    <a:pt x="801726" y="33082"/>
                  </a:lnTo>
                  <a:lnTo>
                    <a:pt x="83184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12981" y="2060269"/>
              <a:ext cx="828675" cy="450215"/>
            </a:xfrm>
            <a:custGeom>
              <a:avLst/>
              <a:gdLst/>
              <a:ahLst/>
              <a:cxnLst/>
              <a:rect l="l" t="t" r="r" b="b"/>
              <a:pathLst>
                <a:path w="828675" h="450214">
                  <a:moveTo>
                    <a:pt x="828277" y="0"/>
                  </a:moveTo>
                  <a:lnTo>
                    <a:pt x="0" y="0"/>
                  </a:lnTo>
                  <a:lnTo>
                    <a:pt x="29441" y="32309"/>
                  </a:lnTo>
                  <a:lnTo>
                    <a:pt x="64071" y="64287"/>
                  </a:lnTo>
                  <a:lnTo>
                    <a:pt x="414121" y="449821"/>
                  </a:lnTo>
                  <a:lnTo>
                    <a:pt x="764226" y="64287"/>
                  </a:lnTo>
                  <a:lnTo>
                    <a:pt x="798903" y="32246"/>
                  </a:lnTo>
                  <a:lnTo>
                    <a:pt x="828277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14776" y="2060269"/>
              <a:ext cx="824865" cy="448309"/>
            </a:xfrm>
            <a:custGeom>
              <a:avLst/>
              <a:gdLst/>
              <a:ahLst/>
              <a:cxnLst/>
              <a:rect l="l" t="t" r="r" b="b"/>
              <a:pathLst>
                <a:path w="824864" h="448310">
                  <a:moveTo>
                    <a:pt x="824693" y="0"/>
                  </a:moveTo>
                  <a:lnTo>
                    <a:pt x="0" y="0"/>
                  </a:lnTo>
                  <a:lnTo>
                    <a:pt x="28683" y="31461"/>
                  </a:lnTo>
                  <a:lnTo>
                    <a:pt x="63216" y="63347"/>
                  </a:lnTo>
                  <a:lnTo>
                    <a:pt x="412326" y="447840"/>
                  </a:lnTo>
                  <a:lnTo>
                    <a:pt x="761490" y="63347"/>
                  </a:lnTo>
                  <a:lnTo>
                    <a:pt x="796080" y="31398"/>
                  </a:lnTo>
                  <a:lnTo>
                    <a:pt x="82469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16565" y="2060270"/>
              <a:ext cx="821690" cy="446405"/>
            </a:xfrm>
            <a:custGeom>
              <a:avLst/>
              <a:gdLst/>
              <a:ahLst/>
              <a:cxnLst/>
              <a:rect l="l" t="t" r="r" b="b"/>
              <a:pathLst>
                <a:path w="821689" h="446405">
                  <a:moveTo>
                    <a:pt x="821108" y="0"/>
                  </a:moveTo>
                  <a:lnTo>
                    <a:pt x="0" y="0"/>
                  </a:lnTo>
                  <a:lnTo>
                    <a:pt x="27920" y="30612"/>
                  </a:lnTo>
                  <a:lnTo>
                    <a:pt x="62367" y="62395"/>
                  </a:lnTo>
                  <a:lnTo>
                    <a:pt x="410537" y="445858"/>
                  </a:lnTo>
                  <a:lnTo>
                    <a:pt x="758762" y="62395"/>
                  </a:lnTo>
                  <a:lnTo>
                    <a:pt x="793242" y="30562"/>
                  </a:lnTo>
                  <a:lnTo>
                    <a:pt x="821108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018368" y="2060269"/>
              <a:ext cx="817880" cy="444500"/>
            </a:xfrm>
            <a:custGeom>
              <a:avLst/>
              <a:gdLst/>
              <a:ahLst/>
              <a:cxnLst/>
              <a:rect l="l" t="t" r="r" b="b"/>
              <a:pathLst>
                <a:path w="817879" h="444500">
                  <a:moveTo>
                    <a:pt x="817520" y="0"/>
                  </a:moveTo>
                  <a:lnTo>
                    <a:pt x="0" y="0"/>
                  </a:lnTo>
                  <a:lnTo>
                    <a:pt x="27178" y="29776"/>
                  </a:lnTo>
                  <a:lnTo>
                    <a:pt x="61504" y="61455"/>
                  </a:lnTo>
                  <a:lnTo>
                    <a:pt x="408735" y="443877"/>
                  </a:lnTo>
                  <a:lnTo>
                    <a:pt x="756020" y="61455"/>
                  </a:lnTo>
                  <a:lnTo>
                    <a:pt x="790414" y="29714"/>
                  </a:lnTo>
                  <a:lnTo>
                    <a:pt x="81752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20541" y="2060269"/>
              <a:ext cx="813435" cy="441959"/>
            </a:xfrm>
            <a:custGeom>
              <a:avLst/>
              <a:gdLst/>
              <a:ahLst/>
              <a:cxnLst/>
              <a:rect l="l" t="t" r="r" b="b"/>
              <a:pathLst>
                <a:path w="813435" h="441960">
                  <a:moveTo>
                    <a:pt x="813158" y="0"/>
                  </a:moveTo>
                  <a:lnTo>
                    <a:pt x="0" y="0"/>
                  </a:lnTo>
                  <a:lnTo>
                    <a:pt x="22402" y="25248"/>
                  </a:lnTo>
                  <a:lnTo>
                    <a:pt x="60284" y="60502"/>
                  </a:lnTo>
                  <a:lnTo>
                    <a:pt x="406550" y="441896"/>
                  </a:lnTo>
                  <a:lnTo>
                    <a:pt x="752907" y="60502"/>
                  </a:lnTo>
                  <a:lnTo>
                    <a:pt x="790813" y="25198"/>
                  </a:lnTo>
                  <a:lnTo>
                    <a:pt x="813158" y="0"/>
                  </a:lnTo>
                  <a:close/>
                </a:path>
              </a:pathLst>
            </a:custGeom>
            <a:solidFill>
              <a:srgbClr val="E6E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22331" y="2060270"/>
              <a:ext cx="809625" cy="440055"/>
            </a:xfrm>
            <a:custGeom>
              <a:avLst/>
              <a:gdLst/>
              <a:ahLst/>
              <a:cxnLst/>
              <a:rect l="l" t="t" r="r" b="b"/>
              <a:pathLst>
                <a:path w="809625" h="440055">
                  <a:moveTo>
                    <a:pt x="809604" y="0"/>
                  </a:moveTo>
                  <a:lnTo>
                    <a:pt x="0" y="0"/>
                  </a:lnTo>
                  <a:lnTo>
                    <a:pt x="21671" y="24411"/>
                  </a:lnTo>
                  <a:lnTo>
                    <a:pt x="59446" y="59562"/>
                  </a:lnTo>
                  <a:lnTo>
                    <a:pt x="404773" y="439915"/>
                  </a:lnTo>
                  <a:lnTo>
                    <a:pt x="750176" y="59562"/>
                  </a:lnTo>
                  <a:lnTo>
                    <a:pt x="787989" y="24361"/>
                  </a:lnTo>
                  <a:lnTo>
                    <a:pt x="809604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24103" y="2060269"/>
              <a:ext cx="806450" cy="438150"/>
            </a:xfrm>
            <a:custGeom>
              <a:avLst/>
              <a:gdLst/>
              <a:ahLst/>
              <a:cxnLst/>
              <a:rect l="l" t="t" r="r" b="b"/>
              <a:pathLst>
                <a:path w="806450" h="438150">
                  <a:moveTo>
                    <a:pt x="806071" y="0"/>
                  </a:moveTo>
                  <a:lnTo>
                    <a:pt x="0" y="0"/>
                  </a:lnTo>
                  <a:lnTo>
                    <a:pt x="20950" y="23587"/>
                  </a:lnTo>
                  <a:lnTo>
                    <a:pt x="58614" y="58610"/>
                  </a:lnTo>
                  <a:lnTo>
                    <a:pt x="403001" y="437934"/>
                  </a:lnTo>
                  <a:lnTo>
                    <a:pt x="747490" y="58610"/>
                  </a:lnTo>
                  <a:lnTo>
                    <a:pt x="785179" y="23537"/>
                  </a:lnTo>
                  <a:lnTo>
                    <a:pt x="806071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25900" y="2060269"/>
              <a:ext cx="802640" cy="436245"/>
            </a:xfrm>
            <a:custGeom>
              <a:avLst/>
              <a:gdLst/>
              <a:ahLst/>
              <a:cxnLst/>
              <a:rect l="l" t="t" r="r" b="b"/>
              <a:pathLst>
                <a:path w="802639" h="436244">
                  <a:moveTo>
                    <a:pt x="802481" y="0"/>
                  </a:moveTo>
                  <a:lnTo>
                    <a:pt x="0" y="0"/>
                  </a:lnTo>
                  <a:lnTo>
                    <a:pt x="20209" y="22738"/>
                  </a:lnTo>
                  <a:lnTo>
                    <a:pt x="57757" y="57658"/>
                  </a:lnTo>
                  <a:lnTo>
                    <a:pt x="401216" y="435952"/>
                  </a:lnTo>
                  <a:lnTo>
                    <a:pt x="744740" y="57658"/>
                  </a:lnTo>
                  <a:lnTo>
                    <a:pt x="782332" y="22688"/>
                  </a:lnTo>
                  <a:lnTo>
                    <a:pt x="80248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27674" y="2060270"/>
              <a:ext cx="799465" cy="434340"/>
            </a:xfrm>
            <a:custGeom>
              <a:avLst/>
              <a:gdLst/>
              <a:ahLst/>
              <a:cxnLst/>
              <a:rect l="l" t="t" r="r" b="b"/>
              <a:pathLst>
                <a:path w="799464" h="434339">
                  <a:moveTo>
                    <a:pt x="798934" y="0"/>
                  </a:moveTo>
                  <a:lnTo>
                    <a:pt x="0" y="0"/>
                  </a:lnTo>
                  <a:lnTo>
                    <a:pt x="19482" y="21910"/>
                  </a:lnTo>
                  <a:lnTo>
                    <a:pt x="56923" y="56705"/>
                  </a:lnTo>
                  <a:lnTo>
                    <a:pt x="399442" y="433971"/>
                  </a:lnTo>
                  <a:lnTo>
                    <a:pt x="742040" y="56705"/>
                  </a:lnTo>
                  <a:lnTo>
                    <a:pt x="779508" y="21863"/>
                  </a:lnTo>
                  <a:lnTo>
                    <a:pt x="798934" y="0"/>
                  </a:lnTo>
                  <a:close/>
                </a:path>
              </a:pathLst>
            </a:custGeom>
            <a:solidFill>
              <a:srgbClr val="E0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29446" y="2060269"/>
              <a:ext cx="795655" cy="432434"/>
            </a:xfrm>
            <a:custGeom>
              <a:avLst/>
              <a:gdLst/>
              <a:ahLst/>
              <a:cxnLst/>
              <a:rect l="l" t="t" r="r" b="b"/>
              <a:pathLst>
                <a:path w="795654" h="432435">
                  <a:moveTo>
                    <a:pt x="795386" y="0"/>
                  </a:moveTo>
                  <a:lnTo>
                    <a:pt x="0" y="0"/>
                  </a:lnTo>
                  <a:lnTo>
                    <a:pt x="18750" y="21076"/>
                  </a:lnTo>
                  <a:lnTo>
                    <a:pt x="56090" y="55765"/>
                  </a:lnTo>
                  <a:lnTo>
                    <a:pt x="397669" y="431990"/>
                  </a:lnTo>
                  <a:lnTo>
                    <a:pt x="739314" y="55765"/>
                  </a:lnTo>
                  <a:lnTo>
                    <a:pt x="776684" y="21036"/>
                  </a:lnTo>
                  <a:lnTo>
                    <a:pt x="795386" y="0"/>
                  </a:lnTo>
                  <a:close/>
                </a:path>
              </a:pathLst>
            </a:custGeom>
            <a:solidFill>
              <a:srgbClr val="DF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31222" y="2060269"/>
              <a:ext cx="791845" cy="430530"/>
            </a:xfrm>
            <a:custGeom>
              <a:avLst/>
              <a:gdLst/>
              <a:ahLst/>
              <a:cxnLst/>
              <a:rect l="l" t="t" r="r" b="b"/>
              <a:pathLst>
                <a:path w="791845" h="430530">
                  <a:moveTo>
                    <a:pt x="791829" y="0"/>
                  </a:moveTo>
                  <a:lnTo>
                    <a:pt x="0" y="0"/>
                  </a:lnTo>
                  <a:lnTo>
                    <a:pt x="18017" y="20240"/>
                  </a:lnTo>
                  <a:lnTo>
                    <a:pt x="55267" y="54813"/>
                  </a:lnTo>
                  <a:lnTo>
                    <a:pt x="395893" y="430009"/>
                  </a:lnTo>
                  <a:lnTo>
                    <a:pt x="736598" y="54813"/>
                  </a:lnTo>
                  <a:lnTo>
                    <a:pt x="773858" y="20203"/>
                  </a:lnTo>
                  <a:lnTo>
                    <a:pt x="791829" y="0"/>
                  </a:lnTo>
                  <a:close/>
                </a:path>
              </a:pathLst>
            </a:custGeom>
            <a:solidFill>
              <a:srgbClr val="DED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33009" y="2060270"/>
              <a:ext cx="788670" cy="428625"/>
            </a:xfrm>
            <a:custGeom>
              <a:avLst/>
              <a:gdLst/>
              <a:ahLst/>
              <a:cxnLst/>
              <a:rect l="l" t="t" r="r" b="b"/>
              <a:pathLst>
                <a:path w="788670" h="428625">
                  <a:moveTo>
                    <a:pt x="788270" y="0"/>
                  </a:moveTo>
                  <a:lnTo>
                    <a:pt x="0" y="0"/>
                  </a:lnTo>
                  <a:lnTo>
                    <a:pt x="17289" y="19412"/>
                  </a:lnTo>
                  <a:lnTo>
                    <a:pt x="54419" y="53873"/>
                  </a:lnTo>
                  <a:lnTo>
                    <a:pt x="394106" y="428028"/>
                  </a:lnTo>
                  <a:lnTo>
                    <a:pt x="733884" y="53873"/>
                  </a:lnTo>
                  <a:lnTo>
                    <a:pt x="771029" y="19375"/>
                  </a:lnTo>
                  <a:lnTo>
                    <a:pt x="788270" y="0"/>
                  </a:lnTo>
                  <a:close/>
                </a:path>
              </a:pathLst>
            </a:custGeom>
            <a:solidFill>
              <a:srgbClr val="DD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34788" y="2060269"/>
              <a:ext cx="784860" cy="426084"/>
            </a:xfrm>
            <a:custGeom>
              <a:avLst/>
              <a:gdLst/>
              <a:ahLst/>
              <a:cxnLst/>
              <a:rect l="l" t="t" r="r" b="b"/>
              <a:pathLst>
                <a:path w="784860" h="426085">
                  <a:moveTo>
                    <a:pt x="784714" y="0"/>
                  </a:moveTo>
                  <a:lnTo>
                    <a:pt x="0" y="0"/>
                  </a:lnTo>
                  <a:lnTo>
                    <a:pt x="16557" y="18579"/>
                  </a:lnTo>
                  <a:lnTo>
                    <a:pt x="53581" y="52920"/>
                  </a:lnTo>
                  <a:lnTo>
                    <a:pt x="392328" y="426046"/>
                  </a:lnTo>
                  <a:lnTo>
                    <a:pt x="731166" y="52920"/>
                  </a:lnTo>
                  <a:lnTo>
                    <a:pt x="768204" y="18542"/>
                  </a:lnTo>
                  <a:lnTo>
                    <a:pt x="784714" y="0"/>
                  </a:lnTo>
                  <a:close/>
                </a:path>
              </a:pathLst>
            </a:custGeom>
            <a:solidFill>
              <a:srgbClr val="DB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36560" y="2060269"/>
              <a:ext cx="781685" cy="424180"/>
            </a:xfrm>
            <a:custGeom>
              <a:avLst/>
              <a:gdLst/>
              <a:ahLst/>
              <a:cxnLst/>
              <a:rect l="l" t="t" r="r" b="b"/>
              <a:pathLst>
                <a:path w="781685" h="424180">
                  <a:moveTo>
                    <a:pt x="781158" y="0"/>
                  </a:moveTo>
                  <a:lnTo>
                    <a:pt x="0" y="0"/>
                  </a:lnTo>
                  <a:lnTo>
                    <a:pt x="15818" y="17742"/>
                  </a:lnTo>
                  <a:lnTo>
                    <a:pt x="52748" y="51981"/>
                  </a:lnTo>
                  <a:lnTo>
                    <a:pt x="390555" y="424065"/>
                  </a:lnTo>
                  <a:lnTo>
                    <a:pt x="728439" y="51981"/>
                  </a:lnTo>
                  <a:lnTo>
                    <a:pt x="765373" y="17717"/>
                  </a:lnTo>
                  <a:lnTo>
                    <a:pt x="781158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038349" y="2060270"/>
              <a:ext cx="777875" cy="422275"/>
            </a:xfrm>
            <a:custGeom>
              <a:avLst/>
              <a:gdLst/>
              <a:ahLst/>
              <a:cxnLst/>
              <a:rect l="l" t="t" r="r" b="b"/>
              <a:pathLst>
                <a:path w="777875" h="422275">
                  <a:moveTo>
                    <a:pt x="777592" y="0"/>
                  </a:moveTo>
                  <a:lnTo>
                    <a:pt x="0" y="0"/>
                  </a:lnTo>
                  <a:lnTo>
                    <a:pt x="15090" y="16914"/>
                  </a:lnTo>
                  <a:lnTo>
                    <a:pt x="51899" y="51028"/>
                  </a:lnTo>
                  <a:lnTo>
                    <a:pt x="388755" y="422084"/>
                  </a:lnTo>
                  <a:lnTo>
                    <a:pt x="725725" y="51028"/>
                  </a:lnTo>
                  <a:lnTo>
                    <a:pt x="762546" y="16881"/>
                  </a:lnTo>
                  <a:lnTo>
                    <a:pt x="77759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040131" y="2060269"/>
              <a:ext cx="774065" cy="420370"/>
            </a:xfrm>
            <a:custGeom>
              <a:avLst/>
              <a:gdLst/>
              <a:ahLst/>
              <a:cxnLst/>
              <a:rect l="l" t="t" r="r" b="b"/>
              <a:pathLst>
                <a:path w="774064" h="420369">
                  <a:moveTo>
                    <a:pt x="774026" y="0"/>
                  </a:moveTo>
                  <a:lnTo>
                    <a:pt x="0" y="0"/>
                  </a:lnTo>
                  <a:lnTo>
                    <a:pt x="14354" y="16081"/>
                  </a:lnTo>
                  <a:lnTo>
                    <a:pt x="51070" y="50088"/>
                  </a:lnTo>
                  <a:lnTo>
                    <a:pt x="386973" y="420103"/>
                  </a:lnTo>
                  <a:lnTo>
                    <a:pt x="722990" y="50088"/>
                  </a:lnTo>
                  <a:lnTo>
                    <a:pt x="759706" y="16056"/>
                  </a:lnTo>
                  <a:lnTo>
                    <a:pt x="774026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041928" y="2060269"/>
              <a:ext cx="770890" cy="418465"/>
            </a:xfrm>
            <a:custGeom>
              <a:avLst/>
              <a:gdLst/>
              <a:ahLst/>
              <a:cxnLst/>
              <a:rect l="l" t="t" r="r" b="b"/>
              <a:pathLst>
                <a:path w="770889" h="418464">
                  <a:moveTo>
                    <a:pt x="770442" y="0"/>
                  </a:moveTo>
                  <a:lnTo>
                    <a:pt x="0" y="0"/>
                  </a:lnTo>
                  <a:lnTo>
                    <a:pt x="13605" y="15232"/>
                  </a:lnTo>
                  <a:lnTo>
                    <a:pt x="50213" y="49123"/>
                  </a:lnTo>
                  <a:lnTo>
                    <a:pt x="385188" y="418122"/>
                  </a:lnTo>
                  <a:lnTo>
                    <a:pt x="720266" y="49123"/>
                  </a:lnTo>
                  <a:lnTo>
                    <a:pt x="756872" y="15207"/>
                  </a:lnTo>
                  <a:lnTo>
                    <a:pt x="770442" y="0"/>
                  </a:lnTo>
                  <a:close/>
                </a:path>
              </a:pathLst>
            </a:custGeom>
            <a:solidFill>
              <a:srgbClr val="D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43707" y="2060270"/>
              <a:ext cx="767080" cy="416559"/>
            </a:xfrm>
            <a:custGeom>
              <a:avLst/>
              <a:gdLst/>
              <a:ahLst/>
              <a:cxnLst/>
              <a:rect l="l" t="t" r="r" b="b"/>
              <a:pathLst>
                <a:path w="767079" h="416560">
                  <a:moveTo>
                    <a:pt x="766883" y="0"/>
                  </a:moveTo>
                  <a:lnTo>
                    <a:pt x="0" y="0"/>
                  </a:lnTo>
                  <a:lnTo>
                    <a:pt x="12871" y="14404"/>
                  </a:lnTo>
                  <a:lnTo>
                    <a:pt x="49373" y="48183"/>
                  </a:lnTo>
                  <a:lnTo>
                    <a:pt x="383408" y="416140"/>
                  </a:lnTo>
                  <a:lnTo>
                    <a:pt x="717546" y="48183"/>
                  </a:lnTo>
                  <a:lnTo>
                    <a:pt x="754042" y="14383"/>
                  </a:lnTo>
                  <a:lnTo>
                    <a:pt x="76688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45493" y="2060269"/>
              <a:ext cx="763905" cy="414655"/>
            </a:xfrm>
            <a:custGeom>
              <a:avLst/>
              <a:gdLst/>
              <a:ahLst/>
              <a:cxnLst/>
              <a:rect l="l" t="t" r="r" b="b"/>
              <a:pathLst>
                <a:path w="763904" h="414655">
                  <a:moveTo>
                    <a:pt x="763310" y="0"/>
                  </a:moveTo>
                  <a:lnTo>
                    <a:pt x="0" y="0"/>
                  </a:lnTo>
                  <a:lnTo>
                    <a:pt x="12135" y="13571"/>
                  </a:lnTo>
                  <a:lnTo>
                    <a:pt x="48526" y="47231"/>
                  </a:lnTo>
                  <a:lnTo>
                    <a:pt x="381622" y="414159"/>
                  </a:lnTo>
                  <a:lnTo>
                    <a:pt x="714820" y="47231"/>
                  </a:lnTo>
                  <a:lnTo>
                    <a:pt x="751208" y="13546"/>
                  </a:lnTo>
                  <a:lnTo>
                    <a:pt x="763310" y="0"/>
                  </a:lnTo>
                  <a:close/>
                </a:path>
              </a:pathLst>
            </a:custGeom>
            <a:solidFill>
              <a:srgbClr val="D2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47279" y="2060269"/>
              <a:ext cx="760095" cy="412750"/>
            </a:xfrm>
            <a:custGeom>
              <a:avLst/>
              <a:gdLst/>
              <a:ahLst/>
              <a:cxnLst/>
              <a:rect l="l" t="t" r="r" b="b"/>
              <a:pathLst>
                <a:path w="760095" h="412750">
                  <a:moveTo>
                    <a:pt x="759744" y="0"/>
                  </a:moveTo>
                  <a:lnTo>
                    <a:pt x="0" y="0"/>
                  </a:lnTo>
                  <a:lnTo>
                    <a:pt x="11402" y="12744"/>
                  </a:lnTo>
                  <a:lnTo>
                    <a:pt x="47681" y="46291"/>
                  </a:lnTo>
                  <a:lnTo>
                    <a:pt x="379837" y="412178"/>
                  </a:lnTo>
                  <a:lnTo>
                    <a:pt x="712095" y="46291"/>
                  </a:lnTo>
                  <a:lnTo>
                    <a:pt x="748373" y="12722"/>
                  </a:lnTo>
                  <a:lnTo>
                    <a:pt x="759744" y="0"/>
                  </a:lnTo>
                  <a:close/>
                </a:path>
              </a:pathLst>
            </a:custGeom>
            <a:solidFill>
              <a:srgbClr val="D0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049072" y="2060270"/>
              <a:ext cx="756285" cy="410209"/>
            </a:xfrm>
            <a:custGeom>
              <a:avLst/>
              <a:gdLst/>
              <a:ahLst/>
              <a:cxnLst/>
              <a:rect l="l" t="t" r="r" b="b"/>
              <a:pathLst>
                <a:path w="756285" h="410210">
                  <a:moveTo>
                    <a:pt x="756161" y="0"/>
                  </a:moveTo>
                  <a:lnTo>
                    <a:pt x="0" y="0"/>
                  </a:lnTo>
                  <a:lnTo>
                    <a:pt x="10658" y="11907"/>
                  </a:lnTo>
                  <a:lnTo>
                    <a:pt x="46840" y="45338"/>
                  </a:lnTo>
                  <a:lnTo>
                    <a:pt x="378043" y="410197"/>
                  </a:lnTo>
                  <a:lnTo>
                    <a:pt x="709362" y="45338"/>
                  </a:lnTo>
                  <a:lnTo>
                    <a:pt x="745524" y="11894"/>
                  </a:lnTo>
                  <a:lnTo>
                    <a:pt x="756161" y="0"/>
                  </a:lnTo>
                  <a:close/>
                </a:path>
              </a:pathLst>
            </a:custGeom>
            <a:solidFill>
              <a:srgbClr val="CF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50851" y="2060269"/>
              <a:ext cx="753110" cy="408305"/>
            </a:xfrm>
            <a:custGeom>
              <a:avLst/>
              <a:gdLst/>
              <a:ahLst/>
              <a:cxnLst/>
              <a:rect l="l" t="t" r="r" b="b"/>
              <a:pathLst>
                <a:path w="753110" h="408305">
                  <a:moveTo>
                    <a:pt x="752602" y="0"/>
                  </a:moveTo>
                  <a:lnTo>
                    <a:pt x="0" y="0"/>
                  </a:lnTo>
                  <a:lnTo>
                    <a:pt x="9918" y="11074"/>
                  </a:lnTo>
                  <a:lnTo>
                    <a:pt x="45989" y="44386"/>
                  </a:lnTo>
                  <a:lnTo>
                    <a:pt x="376265" y="408216"/>
                  </a:lnTo>
                  <a:lnTo>
                    <a:pt x="706656" y="44386"/>
                  </a:lnTo>
                  <a:lnTo>
                    <a:pt x="742705" y="11061"/>
                  </a:lnTo>
                  <a:lnTo>
                    <a:pt x="752602" y="0"/>
                  </a:lnTo>
                  <a:close/>
                </a:path>
              </a:pathLst>
            </a:custGeom>
            <a:solidFill>
              <a:srgbClr val="CEC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52642" y="2060269"/>
              <a:ext cx="749300" cy="406400"/>
            </a:xfrm>
            <a:custGeom>
              <a:avLst/>
              <a:gdLst/>
              <a:ahLst/>
              <a:cxnLst/>
              <a:rect l="l" t="t" r="r" b="b"/>
              <a:pathLst>
                <a:path w="749300" h="406400">
                  <a:moveTo>
                    <a:pt x="749028" y="0"/>
                  </a:moveTo>
                  <a:lnTo>
                    <a:pt x="0" y="0"/>
                  </a:lnTo>
                  <a:lnTo>
                    <a:pt x="9182" y="10246"/>
                  </a:lnTo>
                  <a:lnTo>
                    <a:pt x="45150" y="43446"/>
                  </a:lnTo>
                  <a:lnTo>
                    <a:pt x="374474" y="406234"/>
                  </a:lnTo>
                  <a:lnTo>
                    <a:pt x="703925" y="43446"/>
                  </a:lnTo>
                  <a:lnTo>
                    <a:pt x="739866" y="10233"/>
                  </a:lnTo>
                  <a:lnTo>
                    <a:pt x="749028" y="0"/>
                  </a:lnTo>
                  <a:close/>
                </a:path>
              </a:pathLst>
            </a:custGeom>
            <a:solidFill>
              <a:srgbClr val="CD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54434" y="2060270"/>
              <a:ext cx="745490" cy="404495"/>
            </a:xfrm>
            <a:custGeom>
              <a:avLst/>
              <a:gdLst/>
              <a:ahLst/>
              <a:cxnLst/>
              <a:rect l="l" t="t" r="r" b="b"/>
              <a:pathLst>
                <a:path w="745489" h="404494">
                  <a:moveTo>
                    <a:pt x="745444" y="0"/>
                  </a:moveTo>
                  <a:lnTo>
                    <a:pt x="0" y="0"/>
                  </a:lnTo>
                  <a:lnTo>
                    <a:pt x="8437" y="9409"/>
                  </a:lnTo>
                  <a:lnTo>
                    <a:pt x="44297" y="42494"/>
                  </a:lnTo>
                  <a:lnTo>
                    <a:pt x="372670" y="404253"/>
                  </a:lnTo>
                  <a:lnTo>
                    <a:pt x="701193" y="42494"/>
                  </a:lnTo>
                  <a:lnTo>
                    <a:pt x="737024" y="9400"/>
                  </a:lnTo>
                  <a:lnTo>
                    <a:pt x="745444" y="0"/>
                  </a:lnTo>
                  <a:close/>
                </a:path>
              </a:pathLst>
            </a:custGeom>
            <a:solidFill>
              <a:srgbClr val="CBC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56230" y="2060270"/>
              <a:ext cx="742315" cy="402590"/>
            </a:xfrm>
            <a:custGeom>
              <a:avLst/>
              <a:gdLst/>
              <a:ahLst/>
              <a:cxnLst/>
              <a:rect l="l" t="t" r="r" b="b"/>
              <a:pathLst>
                <a:path w="742314" h="402589">
                  <a:moveTo>
                    <a:pt x="741849" y="0"/>
                  </a:moveTo>
                  <a:lnTo>
                    <a:pt x="0" y="0"/>
                  </a:lnTo>
                  <a:lnTo>
                    <a:pt x="7682" y="8563"/>
                  </a:lnTo>
                  <a:lnTo>
                    <a:pt x="43441" y="41541"/>
                  </a:lnTo>
                  <a:lnTo>
                    <a:pt x="370886" y="402272"/>
                  </a:lnTo>
                  <a:lnTo>
                    <a:pt x="698444" y="41541"/>
                  </a:lnTo>
                  <a:lnTo>
                    <a:pt x="734176" y="8560"/>
                  </a:lnTo>
                  <a:lnTo>
                    <a:pt x="741849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58019" y="2060269"/>
              <a:ext cx="738505" cy="400685"/>
            </a:xfrm>
            <a:custGeom>
              <a:avLst/>
              <a:gdLst/>
              <a:ahLst/>
              <a:cxnLst/>
              <a:rect l="l" t="t" r="r" b="b"/>
              <a:pathLst>
                <a:path w="738504" h="400685">
                  <a:moveTo>
                    <a:pt x="738272" y="0"/>
                  </a:moveTo>
                  <a:lnTo>
                    <a:pt x="0" y="0"/>
                  </a:lnTo>
                  <a:lnTo>
                    <a:pt x="6945" y="7736"/>
                  </a:lnTo>
                  <a:lnTo>
                    <a:pt x="42592" y="40589"/>
                  </a:lnTo>
                  <a:lnTo>
                    <a:pt x="369097" y="400291"/>
                  </a:lnTo>
                  <a:lnTo>
                    <a:pt x="695729" y="40589"/>
                  </a:lnTo>
                  <a:lnTo>
                    <a:pt x="731342" y="7727"/>
                  </a:lnTo>
                  <a:lnTo>
                    <a:pt x="738272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059809" y="2060270"/>
              <a:ext cx="734695" cy="398780"/>
            </a:xfrm>
            <a:custGeom>
              <a:avLst/>
              <a:gdLst/>
              <a:ahLst/>
              <a:cxnLst/>
              <a:rect l="l" t="t" r="r" b="b"/>
              <a:pathLst>
                <a:path w="734695" h="398780">
                  <a:moveTo>
                    <a:pt x="734687" y="0"/>
                  </a:moveTo>
                  <a:lnTo>
                    <a:pt x="0" y="0"/>
                  </a:lnTo>
                  <a:lnTo>
                    <a:pt x="6195" y="6899"/>
                  </a:lnTo>
                  <a:lnTo>
                    <a:pt x="41742" y="39649"/>
                  </a:lnTo>
                  <a:lnTo>
                    <a:pt x="367306" y="398309"/>
                  </a:lnTo>
                  <a:lnTo>
                    <a:pt x="692985" y="39649"/>
                  </a:lnTo>
                  <a:lnTo>
                    <a:pt x="728497" y="6899"/>
                  </a:lnTo>
                  <a:lnTo>
                    <a:pt x="734687" y="0"/>
                  </a:lnTo>
                  <a:close/>
                </a:path>
              </a:pathLst>
            </a:custGeom>
            <a:solidFill>
              <a:srgbClr val="C7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061590" y="2060269"/>
              <a:ext cx="731520" cy="396875"/>
            </a:xfrm>
            <a:custGeom>
              <a:avLst/>
              <a:gdLst/>
              <a:ahLst/>
              <a:cxnLst/>
              <a:rect l="l" t="t" r="r" b="b"/>
              <a:pathLst>
                <a:path w="731520" h="396875">
                  <a:moveTo>
                    <a:pt x="690265" y="38709"/>
                  </a:moveTo>
                  <a:lnTo>
                    <a:pt x="40774" y="38709"/>
                  </a:lnTo>
                  <a:lnTo>
                    <a:pt x="365513" y="396328"/>
                  </a:lnTo>
                  <a:lnTo>
                    <a:pt x="690265" y="38709"/>
                  </a:lnTo>
                  <a:close/>
                </a:path>
                <a:path w="731520" h="396875">
                  <a:moveTo>
                    <a:pt x="731036" y="0"/>
                  </a:moveTo>
                  <a:lnTo>
                    <a:pt x="0" y="0"/>
                  </a:lnTo>
                  <a:lnTo>
                    <a:pt x="5459" y="6075"/>
                  </a:lnTo>
                  <a:lnTo>
                    <a:pt x="40901" y="38709"/>
                  </a:lnTo>
                  <a:lnTo>
                    <a:pt x="690138" y="38709"/>
                  </a:lnTo>
                  <a:lnTo>
                    <a:pt x="725577" y="6075"/>
                  </a:lnTo>
                  <a:lnTo>
                    <a:pt x="731036" y="0"/>
                  </a:lnTo>
                  <a:close/>
                </a:path>
              </a:pathLst>
            </a:custGeom>
            <a:solidFill>
              <a:srgbClr val="C6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810886" y="1096568"/>
              <a:ext cx="1228343" cy="1469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918887" y="1204569"/>
              <a:ext cx="1012825" cy="1252220"/>
            </a:xfrm>
            <a:custGeom>
              <a:avLst/>
              <a:gdLst/>
              <a:ahLst/>
              <a:cxnLst/>
              <a:rect l="l" t="t" r="r" b="b"/>
              <a:pathLst>
                <a:path w="1012825" h="1252220">
                  <a:moveTo>
                    <a:pt x="506133" y="0"/>
                  </a:moveTo>
                  <a:lnTo>
                    <a:pt x="457389" y="2316"/>
                  </a:lnTo>
                  <a:lnTo>
                    <a:pt x="409956" y="9126"/>
                  </a:lnTo>
                  <a:lnTo>
                    <a:pt x="364046" y="20216"/>
                  </a:lnTo>
                  <a:lnTo>
                    <a:pt x="319872" y="35374"/>
                  </a:lnTo>
                  <a:lnTo>
                    <a:pt x="277644" y="54389"/>
                  </a:lnTo>
                  <a:lnTo>
                    <a:pt x="237576" y="77047"/>
                  </a:lnTo>
                  <a:lnTo>
                    <a:pt x="199879" y="103138"/>
                  </a:lnTo>
                  <a:lnTo>
                    <a:pt x="164765" y="132449"/>
                  </a:lnTo>
                  <a:lnTo>
                    <a:pt x="132447" y="164767"/>
                  </a:lnTo>
                  <a:lnTo>
                    <a:pt x="103137" y="199881"/>
                  </a:lnTo>
                  <a:lnTo>
                    <a:pt x="77047" y="237579"/>
                  </a:lnTo>
                  <a:lnTo>
                    <a:pt x="54388" y="277648"/>
                  </a:lnTo>
                  <a:lnTo>
                    <a:pt x="35374" y="319877"/>
                  </a:lnTo>
                  <a:lnTo>
                    <a:pt x="20216" y="364053"/>
                  </a:lnTo>
                  <a:lnTo>
                    <a:pt x="9126" y="409965"/>
                  </a:lnTo>
                  <a:lnTo>
                    <a:pt x="2316" y="457400"/>
                  </a:lnTo>
                  <a:lnTo>
                    <a:pt x="0" y="506145"/>
                  </a:lnTo>
                  <a:lnTo>
                    <a:pt x="2572" y="557482"/>
                  </a:lnTo>
                  <a:lnTo>
                    <a:pt x="10125" y="607347"/>
                  </a:lnTo>
                  <a:lnTo>
                    <a:pt x="22408" y="655493"/>
                  </a:lnTo>
                  <a:lnTo>
                    <a:pt x="39174" y="701672"/>
                  </a:lnTo>
                  <a:lnTo>
                    <a:pt x="60173" y="745638"/>
                  </a:lnTo>
                  <a:lnTo>
                    <a:pt x="85155" y="787142"/>
                  </a:lnTo>
                  <a:lnTo>
                    <a:pt x="113874" y="825937"/>
                  </a:lnTo>
                  <a:lnTo>
                    <a:pt x="146078" y="861775"/>
                  </a:lnTo>
                  <a:lnTo>
                    <a:pt x="181394" y="894410"/>
                  </a:lnTo>
                  <a:lnTo>
                    <a:pt x="506133" y="1252029"/>
                  </a:lnTo>
                  <a:lnTo>
                    <a:pt x="830757" y="894410"/>
                  </a:lnTo>
                  <a:lnTo>
                    <a:pt x="866196" y="861775"/>
                  </a:lnTo>
                  <a:lnTo>
                    <a:pt x="898399" y="825937"/>
                  </a:lnTo>
                  <a:lnTo>
                    <a:pt x="927117" y="787142"/>
                  </a:lnTo>
                  <a:lnTo>
                    <a:pt x="952100" y="745638"/>
                  </a:lnTo>
                  <a:lnTo>
                    <a:pt x="973100" y="701672"/>
                  </a:lnTo>
                  <a:lnTo>
                    <a:pt x="989867" y="655493"/>
                  </a:lnTo>
                  <a:lnTo>
                    <a:pt x="1002152" y="607347"/>
                  </a:lnTo>
                  <a:lnTo>
                    <a:pt x="1009705" y="557482"/>
                  </a:lnTo>
                  <a:lnTo>
                    <a:pt x="1012278" y="506145"/>
                  </a:lnTo>
                  <a:lnTo>
                    <a:pt x="1009961" y="457400"/>
                  </a:lnTo>
                  <a:lnTo>
                    <a:pt x="1003152" y="409965"/>
                  </a:lnTo>
                  <a:lnTo>
                    <a:pt x="992062" y="364053"/>
                  </a:lnTo>
                  <a:lnTo>
                    <a:pt x="976904" y="319877"/>
                  </a:lnTo>
                  <a:lnTo>
                    <a:pt x="957889" y="277648"/>
                  </a:lnTo>
                  <a:lnTo>
                    <a:pt x="935231" y="237579"/>
                  </a:lnTo>
                  <a:lnTo>
                    <a:pt x="909140" y="199881"/>
                  </a:lnTo>
                  <a:lnTo>
                    <a:pt x="879829" y="164767"/>
                  </a:lnTo>
                  <a:lnTo>
                    <a:pt x="847511" y="132449"/>
                  </a:lnTo>
                  <a:lnTo>
                    <a:pt x="812397" y="103138"/>
                  </a:lnTo>
                  <a:lnTo>
                    <a:pt x="774699" y="77047"/>
                  </a:lnTo>
                  <a:lnTo>
                    <a:pt x="734629" y="54389"/>
                  </a:lnTo>
                  <a:lnTo>
                    <a:pt x="692401" y="35374"/>
                  </a:lnTo>
                  <a:lnTo>
                    <a:pt x="648224" y="20216"/>
                  </a:lnTo>
                  <a:lnTo>
                    <a:pt x="602313" y="9126"/>
                  </a:lnTo>
                  <a:lnTo>
                    <a:pt x="554878" y="2316"/>
                  </a:lnTo>
                  <a:lnTo>
                    <a:pt x="5061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7325550" y="1096568"/>
            <a:ext cx="2933700" cy="4401185"/>
            <a:chOff x="7325550" y="1096568"/>
            <a:chExt cx="2933700" cy="4401185"/>
          </a:xfrm>
        </p:grpSpPr>
        <p:sp>
          <p:nvSpPr>
            <p:cNvPr id="96" name="object 96"/>
            <p:cNvSpPr/>
            <p:nvPr/>
          </p:nvSpPr>
          <p:spPr>
            <a:xfrm>
              <a:off x="7325550" y="2064194"/>
              <a:ext cx="2933700" cy="3433445"/>
            </a:xfrm>
            <a:custGeom>
              <a:avLst/>
              <a:gdLst/>
              <a:ahLst/>
              <a:cxnLst/>
              <a:rect l="l" t="t" r="r" b="b"/>
              <a:pathLst>
                <a:path w="2933700" h="3433445">
                  <a:moveTo>
                    <a:pt x="2933496" y="0"/>
                  </a:moveTo>
                  <a:lnTo>
                    <a:pt x="0" y="0"/>
                  </a:lnTo>
                  <a:lnTo>
                    <a:pt x="0" y="3433064"/>
                  </a:lnTo>
                  <a:lnTo>
                    <a:pt x="2933496" y="3433064"/>
                  </a:lnTo>
                  <a:lnTo>
                    <a:pt x="2933496" y="0"/>
                  </a:lnTo>
                  <a:close/>
                </a:path>
              </a:pathLst>
            </a:custGeom>
            <a:solidFill>
              <a:srgbClr val="F05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356346" y="2060282"/>
              <a:ext cx="876300" cy="478155"/>
            </a:xfrm>
            <a:custGeom>
              <a:avLst/>
              <a:gdLst/>
              <a:ahLst/>
              <a:cxnLst/>
              <a:rect l="l" t="t" r="r" b="b"/>
              <a:pathLst>
                <a:path w="876300" h="478155">
                  <a:moveTo>
                    <a:pt x="876046" y="0"/>
                  </a:moveTo>
                  <a:lnTo>
                    <a:pt x="874369" y="0"/>
                  </a:lnTo>
                  <a:lnTo>
                    <a:pt x="1676" y="0"/>
                  </a:lnTo>
                  <a:lnTo>
                    <a:pt x="0" y="0"/>
                  </a:lnTo>
                  <a:lnTo>
                    <a:pt x="6057" y="7975"/>
                  </a:lnTo>
                  <a:lnTo>
                    <a:pt x="38785" y="44145"/>
                  </a:lnTo>
                  <a:lnTo>
                    <a:pt x="74853" y="77622"/>
                  </a:lnTo>
                  <a:lnTo>
                    <a:pt x="438023" y="477558"/>
                  </a:lnTo>
                  <a:lnTo>
                    <a:pt x="801204" y="77622"/>
                  </a:lnTo>
                  <a:lnTo>
                    <a:pt x="837260" y="44145"/>
                  </a:lnTo>
                  <a:lnTo>
                    <a:pt x="869988" y="7975"/>
                  </a:lnTo>
                  <a:lnTo>
                    <a:pt x="876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59707" y="2060269"/>
              <a:ext cx="869950" cy="473709"/>
            </a:xfrm>
            <a:custGeom>
              <a:avLst/>
              <a:gdLst/>
              <a:ahLst/>
              <a:cxnLst/>
              <a:rect l="l" t="t" r="r" b="b"/>
              <a:pathLst>
                <a:path w="869950" h="473710">
                  <a:moveTo>
                    <a:pt x="869335" y="0"/>
                  </a:moveTo>
                  <a:lnTo>
                    <a:pt x="0" y="0"/>
                  </a:lnTo>
                  <a:lnTo>
                    <a:pt x="4951" y="6505"/>
                  </a:lnTo>
                  <a:lnTo>
                    <a:pt x="37521" y="42455"/>
                  </a:lnTo>
                  <a:lnTo>
                    <a:pt x="73351" y="75730"/>
                  </a:lnTo>
                  <a:lnTo>
                    <a:pt x="434662" y="473608"/>
                  </a:lnTo>
                  <a:lnTo>
                    <a:pt x="796060" y="75641"/>
                  </a:lnTo>
                  <a:lnTo>
                    <a:pt x="831905" y="42367"/>
                  </a:lnTo>
                  <a:lnTo>
                    <a:pt x="864458" y="6421"/>
                  </a:lnTo>
                  <a:lnTo>
                    <a:pt x="869335" y="0"/>
                  </a:lnTo>
                  <a:close/>
                </a:path>
              </a:pathLst>
            </a:custGeom>
            <a:solidFill>
              <a:srgbClr val="FDF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361381" y="2060270"/>
              <a:ext cx="866140" cy="471805"/>
            </a:xfrm>
            <a:custGeom>
              <a:avLst/>
              <a:gdLst/>
              <a:ahLst/>
              <a:cxnLst/>
              <a:rect l="l" t="t" r="r" b="b"/>
              <a:pathLst>
                <a:path w="866140" h="471805">
                  <a:moveTo>
                    <a:pt x="865987" y="0"/>
                  </a:moveTo>
                  <a:lnTo>
                    <a:pt x="0" y="0"/>
                  </a:lnTo>
                  <a:lnTo>
                    <a:pt x="4395" y="5769"/>
                  </a:lnTo>
                  <a:lnTo>
                    <a:pt x="36884" y="41616"/>
                  </a:lnTo>
                  <a:lnTo>
                    <a:pt x="72617" y="74790"/>
                  </a:lnTo>
                  <a:lnTo>
                    <a:pt x="432987" y="471627"/>
                  </a:lnTo>
                  <a:lnTo>
                    <a:pt x="793446" y="74701"/>
                  </a:lnTo>
                  <a:lnTo>
                    <a:pt x="829194" y="41528"/>
                  </a:lnTo>
                  <a:lnTo>
                    <a:pt x="861667" y="5684"/>
                  </a:lnTo>
                  <a:lnTo>
                    <a:pt x="865987" y="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363065" y="2060270"/>
              <a:ext cx="862965" cy="469900"/>
            </a:xfrm>
            <a:custGeom>
              <a:avLst/>
              <a:gdLst/>
              <a:ahLst/>
              <a:cxnLst/>
              <a:rect l="l" t="t" r="r" b="b"/>
              <a:pathLst>
                <a:path w="862965" h="469900">
                  <a:moveTo>
                    <a:pt x="862615" y="0"/>
                  </a:moveTo>
                  <a:lnTo>
                    <a:pt x="0" y="0"/>
                  </a:lnTo>
                  <a:lnTo>
                    <a:pt x="3822" y="5014"/>
                  </a:lnTo>
                  <a:lnTo>
                    <a:pt x="36234" y="40755"/>
                  </a:lnTo>
                  <a:lnTo>
                    <a:pt x="71872" y="73824"/>
                  </a:lnTo>
                  <a:lnTo>
                    <a:pt x="431303" y="469633"/>
                  </a:lnTo>
                  <a:lnTo>
                    <a:pt x="790835" y="73736"/>
                  </a:lnTo>
                  <a:lnTo>
                    <a:pt x="826476" y="40671"/>
                  </a:lnTo>
                  <a:lnTo>
                    <a:pt x="858863" y="4935"/>
                  </a:lnTo>
                  <a:lnTo>
                    <a:pt x="862615" y="0"/>
                  </a:lnTo>
                  <a:close/>
                </a:path>
              </a:pathLst>
            </a:custGeom>
            <a:solidFill>
              <a:srgbClr val="F9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364741" y="2060269"/>
              <a:ext cx="859790" cy="467995"/>
            </a:xfrm>
            <a:custGeom>
              <a:avLst/>
              <a:gdLst/>
              <a:ahLst/>
              <a:cxnLst/>
              <a:rect l="l" t="t" r="r" b="b"/>
              <a:pathLst>
                <a:path w="859790" h="467994">
                  <a:moveTo>
                    <a:pt x="859256" y="0"/>
                  </a:moveTo>
                  <a:lnTo>
                    <a:pt x="857580" y="0"/>
                  </a:lnTo>
                  <a:lnTo>
                    <a:pt x="1676" y="0"/>
                  </a:lnTo>
                  <a:lnTo>
                    <a:pt x="0" y="0"/>
                  </a:lnTo>
                  <a:lnTo>
                    <a:pt x="3263" y="4279"/>
                  </a:lnTo>
                  <a:lnTo>
                    <a:pt x="35598" y="39916"/>
                  </a:lnTo>
                  <a:lnTo>
                    <a:pt x="71132" y="72872"/>
                  </a:lnTo>
                  <a:lnTo>
                    <a:pt x="429628" y="467652"/>
                  </a:lnTo>
                  <a:lnTo>
                    <a:pt x="788200" y="72796"/>
                  </a:lnTo>
                  <a:lnTo>
                    <a:pt x="823747" y="39839"/>
                  </a:lnTo>
                  <a:lnTo>
                    <a:pt x="856068" y="4203"/>
                  </a:lnTo>
                  <a:lnTo>
                    <a:pt x="859256" y="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368109" y="2060270"/>
              <a:ext cx="852805" cy="464184"/>
            </a:xfrm>
            <a:custGeom>
              <a:avLst/>
              <a:gdLst/>
              <a:ahLst/>
              <a:cxnLst/>
              <a:rect l="l" t="t" r="r" b="b"/>
              <a:pathLst>
                <a:path w="852804" h="464185">
                  <a:moveTo>
                    <a:pt x="852533" y="0"/>
                  </a:moveTo>
                  <a:lnTo>
                    <a:pt x="0" y="0"/>
                  </a:lnTo>
                  <a:lnTo>
                    <a:pt x="2140" y="2798"/>
                  </a:lnTo>
                  <a:lnTo>
                    <a:pt x="34307" y="38222"/>
                  </a:lnTo>
                  <a:lnTo>
                    <a:pt x="69618" y="70929"/>
                  </a:lnTo>
                  <a:lnTo>
                    <a:pt x="426259" y="463702"/>
                  </a:lnTo>
                  <a:lnTo>
                    <a:pt x="782930" y="70929"/>
                  </a:lnTo>
                  <a:lnTo>
                    <a:pt x="818309" y="38147"/>
                  </a:lnTo>
                  <a:lnTo>
                    <a:pt x="850457" y="2726"/>
                  </a:lnTo>
                  <a:lnTo>
                    <a:pt x="852533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369787" y="2060269"/>
              <a:ext cx="849630" cy="462280"/>
            </a:xfrm>
            <a:custGeom>
              <a:avLst/>
              <a:gdLst/>
              <a:ahLst/>
              <a:cxnLst/>
              <a:rect l="l" t="t" r="r" b="b"/>
              <a:pathLst>
                <a:path w="849629" h="462280">
                  <a:moveTo>
                    <a:pt x="849177" y="0"/>
                  </a:moveTo>
                  <a:lnTo>
                    <a:pt x="0" y="0"/>
                  </a:lnTo>
                  <a:lnTo>
                    <a:pt x="1580" y="2060"/>
                  </a:lnTo>
                  <a:lnTo>
                    <a:pt x="33666" y="37377"/>
                  </a:lnTo>
                  <a:lnTo>
                    <a:pt x="68880" y="69977"/>
                  </a:lnTo>
                  <a:lnTo>
                    <a:pt x="424581" y="461721"/>
                  </a:lnTo>
                  <a:lnTo>
                    <a:pt x="780312" y="69977"/>
                  </a:lnTo>
                  <a:lnTo>
                    <a:pt x="815594" y="37302"/>
                  </a:lnTo>
                  <a:lnTo>
                    <a:pt x="847662" y="1988"/>
                  </a:lnTo>
                  <a:lnTo>
                    <a:pt x="849177" y="0"/>
                  </a:lnTo>
                  <a:close/>
                </a:path>
              </a:pathLst>
            </a:custGeom>
            <a:solidFill>
              <a:srgbClr val="F4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371469" y="2060269"/>
              <a:ext cx="845819" cy="459740"/>
            </a:xfrm>
            <a:custGeom>
              <a:avLst/>
              <a:gdLst/>
              <a:ahLst/>
              <a:cxnLst/>
              <a:rect l="l" t="t" r="r" b="b"/>
              <a:pathLst>
                <a:path w="845820" h="459739">
                  <a:moveTo>
                    <a:pt x="845817" y="0"/>
                  </a:moveTo>
                  <a:lnTo>
                    <a:pt x="0" y="0"/>
                  </a:lnTo>
                  <a:lnTo>
                    <a:pt x="1020" y="1325"/>
                  </a:lnTo>
                  <a:lnTo>
                    <a:pt x="33030" y="36538"/>
                  </a:lnTo>
                  <a:lnTo>
                    <a:pt x="68112" y="69011"/>
                  </a:lnTo>
                  <a:lnTo>
                    <a:pt x="422899" y="459739"/>
                  </a:lnTo>
                  <a:lnTo>
                    <a:pt x="777718" y="69011"/>
                  </a:lnTo>
                  <a:lnTo>
                    <a:pt x="812874" y="36463"/>
                  </a:lnTo>
                  <a:lnTo>
                    <a:pt x="844862" y="1253"/>
                  </a:lnTo>
                  <a:lnTo>
                    <a:pt x="845817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373154" y="2060270"/>
              <a:ext cx="842644" cy="457834"/>
            </a:xfrm>
            <a:custGeom>
              <a:avLst/>
              <a:gdLst/>
              <a:ahLst/>
              <a:cxnLst/>
              <a:rect l="l" t="t" r="r" b="b"/>
              <a:pathLst>
                <a:path w="842645" h="457835">
                  <a:moveTo>
                    <a:pt x="842458" y="0"/>
                  </a:moveTo>
                  <a:lnTo>
                    <a:pt x="0" y="0"/>
                  </a:lnTo>
                  <a:lnTo>
                    <a:pt x="453" y="582"/>
                  </a:lnTo>
                  <a:lnTo>
                    <a:pt x="32383" y="35690"/>
                  </a:lnTo>
                  <a:lnTo>
                    <a:pt x="67367" y="68059"/>
                  </a:lnTo>
                  <a:lnTo>
                    <a:pt x="421215" y="457758"/>
                  </a:lnTo>
                  <a:lnTo>
                    <a:pt x="775106" y="68059"/>
                  </a:lnTo>
                  <a:lnTo>
                    <a:pt x="810159" y="35618"/>
                  </a:lnTo>
                  <a:lnTo>
                    <a:pt x="842065" y="515"/>
                  </a:lnTo>
                  <a:lnTo>
                    <a:pt x="842458" y="0"/>
                  </a:lnTo>
                  <a:close/>
                </a:path>
              </a:pathLst>
            </a:custGeom>
            <a:solidFill>
              <a:srgbClr val="F2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374863" y="2060269"/>
              <a:ext cx="839469" cy="455930"/>
            </a:xfrm>
            <a:custGeom>
              <a:avLst/>
              <a:gdLst/>
              <a:ahLst/>
              <a:cxnLst/>
              <a:rect l="l" t="t" r="r" b="b"/>
              <a:pathLst>
                <a:path w="839470" h="455930">
                  <a:moveTo>
                    <a:pt x="839046" y="0"/>
                  </a:moveTo>
                  <a:lnTo>
                    <a:pt x="0" y="0"/>
                  </a:lnTo>
                  <a:lnTo>
                    <a:pt x="31713" y="34854"/>
                  </a:lnTo>
                  <a:lnTo>
                    <a:pt x="66597" y="67119"/>
                  </a:lnTo>
                  <a:lnTo>
                    <a:pt x="419505" y="455777"/>
                  </a:lnTo>
                  <a:lnTo>
                    <a:pt x="772457" y="67119"/>
                  </a:lnTo>
                  <a:lnTo>
                    <a:pt x="807412" y="34779"/>
                  </a:lnTo>
                  <a:lnTo>
                    <a:pt x="839046" y="0"/>
                  </a:lnTo>
                  <a:close/>
                </a:path>
              </a:pathLst>
            </a:custGeom>
            <a:solidFill>
              <a:srgbClr val="F0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376646" y="2060270"/>
              <a:ext cx="835660" cy="454025"/>
            </a:xfrm>
            <a:custGeom>
              <a:avLst/>
              <a:gdLst/>
              <a:ahLst/>
              <a:cxnLst/>
              <a:rect l="l" t="t" r="r" b="b"/>
              <a:pathLst>
                <a:path w="835659" h="454025">
                  <a:moveTo>
                    <a:pt x="835471" y="0"/>
                  </a:moveTo>
                  <a:lnTo>
                    <a:pt x="0" y="0"/>
                  </a:lnTo>
                  <a:lnTo>
                    <a:pt x="30954" y="34006"/>
                  </a:lnTo>
                  <a:lnTo>
                    <a:pt x="65754" y="66179"/>
                  </a:lnTo>
                  <a:lnTo>
                    <a:pt x="417710" y="453783"/>
                  </a:lnTo>
                  <a:lnTo>
                    <a:pt x="769720" y="66179"/>
                  </a:lnTo>
                  <a:lnTo>
                    <a:pt x="804581" y="33943"/>
                  </a:lnTo>
                  <a:lnTo>
                    <a:pt x="835471" y="0"/>
                  </a:lnTo>
                  <a:close/>
                </a:path>
              </a:pathLst>
            </a:custGeom>
            <a:solidFill>
              <a:srgbClr val="EF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378463" y="2060270"/>
              <a:ext cx="831850" cy="452120"/>
            </a:xfrm>
            <a:custGeom>
              <a:avLst/>
              <a:gdLst/>
              <a:ahLst/>
              <a:cxnLst/>
              <a:rect l="l" t="t" r="r" b="b"/>
              <a:pathLst>
                <a:path w="831850" h="452119">
                  <a:moveTo>
                    <a:pt x="831848" y="0"/>
                  </a:moveTo>
                  <a:lnTo>
                    <a:pt x="0" y="0"/>
                  </a:lnTo>
                  <a:lnTo>
                    <a:pt x="30187" y="33144"/>
                  </a:lnTo>
                  <a:lnTo>
                    <a:pt x="64915" y="65239"/>
                  </a:lnTo>
                  <a:lnTo>
                    <a:pt x="415905" y="451802"/>
                  </a:lnTo>
                  <a:lnTo>
                    <a:pt x="766936" y="65239"/>
                  </a:lnTo>
                  <a:lnTo>
                    <a:pt x="801726" y="33082"/>
                  </a:lnTo>
                  <a:lnTo>
                    <a:pt x="83184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380247" y="2060269"/>
              <a:ext cx="828675" cy="450215"/>
            </a:xfrm>
            <a:custGeom>
              <a:avLst/>
              <a:gdLst/>
              <a:ahLst/>
              <a:cxnLst/>
              <a:rect l="l" t="t" r="r" b="b"/>
              <a:pathLst>
                <a:path w="828675" h="450214">
                  <a:moveTo>
                    <a:pt x="828288" y="0"/>
                  </a:moveTo>
                  <a:lnTo>
                    <a:pt x="0" y="0"/>
                  </a:lnTo>
                  <a:lnTo>
                    <a:pt x="29441" y="32309"/>
                  </a:lnTo>
                  <a:lnTo>
                    <a:pt x="64071" y="64287"/>
                  </a:lnTo>
                  <a:lnTo>
                    <a:pt x="414121" y="449821"/>
                  </a:lnTo>
                  <a:lnTo>
                    <a:pt x="764239" y="64287"/>
                  </a:lnTo>
                  <a:lnTo>
                    <a:pt x="798915" y="32246"/>
                  </a:lnTo>
                  <a:lnTo>
                    <a:pt x="82828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382042" y="2060269"/>
              <a:ext cx="824865" cy="448309"/>
            </a:xfrm>
            <a:custGeom>
              <a:avLst/>
              <a:gdLst/>
              <a:ahLst/>
              <a:cxnLst/>
              <a:rect l="l" t="t" r="r" b="b"/>
              <a:pathLst>
                <a:path w="824865" h="448310">
                  <a:moveTo>
                    <a:pt x="824693" y="0"/>
                  </a:moveTo>
                  <a:lnTo>
                    <a:pt x="0" y="0"/>
                  </a:lnTo>
                  <a:lnTo>
                    <a:pt x="28683" y="31461"/>
                  </a:lnTo>
                  <a:lnTo>
                    <a:pt x="63216" y="63347"/>
                  </a:lnTo>
                  <a:lnTo>
                    <a:pt x="412326" y="447840"/>
                  </a:lnTo>
                  <a:lnTo>
                    <a:pt x="761490" y="63347"/>
                  </a:lnTo>
                  <a:lnTo>
                    <a:pt x="796080" y="31398"/>
                  </a:lnTo>
                  <a:lnTo>
                    <a:pt x="82469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383832" y="2060270"/>
              <a:ext cx="821690" cy="446405"/>
            </a:xfrm>
            <a:custGeom>
              <a:avLst/>
              <a:gdLst/>
              <a:ahLst/>
              <a:cxnLst/>
              <a:rect l="l" t="t" r="r" b="b"/>
              <a:pathLst>
                <a:path w="821690" h="446405">
                  <a:moveTo>
                    <a:pt x="821107" y="0"/>
                  </a:moveTo>
                  <a:lnTo>
                    <a:pt x="0" y="0"/>
                  </a:lnTo>
                  <a:lnTo>
                    <a:pt x="27920" y="30612"/>
                  </a:lnTo>
                  <a:lnTo>
                    <a:pt x="62365" y="62395"/>
                  </a:lnTo>
                  <a:lnTo>
                    <a:pt x="410536" y="445858"/>
                  </a:lnTo>
                  <a:lnTo>
                    <a:pt x="758760" y="62395"/>
                  </a:lnTo>
                  <a:lnTo>
                    <a:pt x="793241" y="30562"/>
                  </a:lnTo>
                  <a:lnTo>
                    <a:pt x="821107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385633" y="2060269"/>
              <a:ext cx="817880" cy="444500"/>
            </a:xfrm>
            <a:custGeom>
              <a:avLst/>
              <a:gdLst/>
              <a:ahLst/>
              <a:cxnLst/>
              <a:rect l="l" t="t" r="r" b="b"/>
              <a:pathLst>
                <a:path w="817879" h="444500">
                  <a:moveTo>
                    <a:pt x="817520" y="0"/>
                  </a:moveTo>
                  <a:lnTo>
                    <a:pt x="0" y="0"/>
                  </a:lnTo>
                  <a:lnTo>
                    <a:pt x="27178" y="29776"/>
                  </a:lnTo>
                  <a:lnTo>
                    <a:pt x="61504" y="61455"/>
                  </a:lnTo>
                  <a:lnTo>
                    <a:pt x="408735" y="443877"/>
                  </a:lnTo>
                  <a:lnTo>
                    <a:pt x="756020" y="61455"/>
                  </a:lnTo>
                  <a:lnTo>
                    <a:pt x="790414" y="29714"/>
                  </a:lnTo>
                  <a:lnTo>
                    <a:pt x="81752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387806" y="2060269"/>
              <a:ext cx="813435" cy="441959"/>
            </a:xfrm>
            <a:custGeom>
              <a:avLst/>
              <a:gdLst/>
              <a:ahLst/>
              <a:cxnLst/>
              <a:rect l="l" t="t" r="r" b="b"/>
              <a:pathLst>
                <a:path w="813434" h="441960">
                  <a:moveTo>
                    <a:pt x="813158" y="0"/>
                  </a:moveTo>
                  <a:lnTo>
                    <a:pt x="0" y="0"/>
                  </a:lnTo>
                  <a:lnTo>
                    <a:pt x="22402" y="25248"/>
                  </a:lnTo>
                  <a:lnTo>
                    <a:pt x="60284" y="60502"/>
                  </a:lnTo>
                  <a:lnTo>
                    <a:pt x="406550" y="441896"/>
                  </a:lnTo>
                  <a:lnTo>
                    <a:pt x="752907" y="60502"/>
                  </a:lnTo>
                  <a:lnTo>
                    <a:pt x="790813" y="25198"/>
                  </a:lnTo>
                  <a:lnTo>
                    <a:pt x="813158" y="0"/>
                  </a:lnTo>
                  <a:close/>
                </a:path>
              </a:pathLst>
            </a:custGeom>
            <a:solidFill>
              <a:srgbClr val="E6E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389596" y="2060270"/>
              <a:ext cx="809625" cy="440055"/>
            </a:xfrm>
            <a:custGeom>
              <a:avLst/>
              <a:gdLst/>
              <a:ahLst/>
              <a:cxnLst/>
              <a:rect l="l" t="t" r="r" b="b"/>
              <a:pathLst>
                <a:path w="809625" h="440055">
                  <a:moveTo>
                    <a:pt x="809604" y="0"/>
                  </a:moveTo>
                  <a:lnTo>
                    <a:pt x="0" y="0"/>
                  </a:lnTo>
                  <a:lnTo>
                    <a:pt x="21671" y="24411"/>
                  </a:lnTo>
                  <a:lnTo>
                    <a:pt x="59446" y="59562"/>
                  </a:lnTo>
                  <a:lnTo>
                    <a:pt x="404773" y="439915"/>
                  </a:lnTo>
                  <a:lnTo>
                    <a:pt x="750176" y="59562"/>
                  </a:lnTo>
                  <a:lnTo>
                    <a:pt x="787989" y="24361"/>
                  </a:lnTo>
                  <a:lnTo>
                    <a:pt x="809604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391368" y="2060269"/>
              <a:ext cx="806450" cy="438150"/>
            </a:xfrm>
            <a:custGeom>
              <a:avLst/>
              <a:gdLst/>
              <a:ahLst/>
              <a:cxnLst/>
              <a:rect l="l" t="t" r="r" b="b"/>
              <a:pathLst>
                <a:path w="806450" h="438150">
                  <a:moveTo>
                    <a:pt x="806072" y="0"/>
                  </a:moveTo>
                  <a:lnTo>
                    <a:pt x="0" y="0"/>
                  </a:lnTo>
                  <a:lnTo>
                    <a:pt x="20950" y="23587"/>
                  </a:lnTo>
                  <a:lnTo>
                    <a:pt x="58614" y="58610"/>
                  </a:lnTo>
                  <a:lnTo>
                    <a:pt x="403001" y="437934"/>
                  </a:lnTo>
                  <a:lnTo>
                    <a:pt x="747490" y="58610"/>
                  </a:lnTo>
                  <a:lnTo>
                    <a:pt x="785179" y="23537"/>
                  </a:lnTo>
                  <a:lnTo>
                    <a:pt x="806072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393165" y="2060269"/>
              <a:ext cx="802640" cy="436245"/>
            </a:xfrm>
            <a:custGeom>
              <a:avLst/>
              <a:gdLst/>
              <a:ahLst/>
              <a:cxnLst/>
              <a:rect l="l" t="t" r="r" b="b"/>
              <a:pathLst>
                <a:path w="802640" h="436244">
                  <a:moveTo>
                    <a:pt x="802481" y="0"/>
                  </a:moveTo>
                  <a:lnTo>
                    <a:pt x="0" y="0"/>
                  </a:lnTo>
                  <a:lnTo>
                    <a:pt x="20209" y="22738"/>
                  </a:lnTo>
                  <a:lnTo>
                    <a:pt x="57757" y="57658"/>
                  </a:lnTo>
                  <a:lnTo>
                    <a:pt x="401216" y="435952"/>
                  </a:lnTo>
                  <a:lnTo>
                    <a:pt x="744740" y="57658"/>
                  </a:lnTo>
                  <a:lnTo>
                    <a:pt x="782332" y="22688"/>
                  </a:lnTo>
                  <a:lnTo>
                    <a:pt x="80248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394939" y="2060270"/>
              <a:ext cx="799465" cy="434340"/>
            </a:xfrm>
            <a:custGeom>
              <a:avLst/>
              <a:gdLst/>
              <a:ahLst/>
              <a:cxnLst/>
              <a:rect l="l" t="t" r="r" b="b"/>
              <a:pathLst>
                <a:path w="799465" h="434339">
                  <a:moveTo>
                    <a:pt x="798934" y="0"/>
                  </a:moveTo>
                  <a:lnTo>
                    <a:pt x="0" y="0"/>
                  </a:lnTo>
                  <a:lnTo>
                    <a:pt x="19482" y="21910"/>
                  </a:lnTo>
                  <a:lnTo>
                    <a:pt x="56923" y="56705"/>
                  </a:lnTo>
                  <a:lnTo>
                    <a:pt x="399442" y="433971"/>
                  </a:lnTo>
                  <a:lnTo>
                    <a:pt x="742040" y="56705"/>
                  </a:lnTo>
                  <a:lnTo>
                    <a:pt x="779508" y="21863"/>
                  </a:lnTo>
                  <a:lnTo>
                    <a:pt x="798934" y="0"/>
                  </a:lnTo>
                  <a:close/>
                </a:path>
              </a:pathLst>
            </a:custGeom>
            <a:solidFill>
              <a:srgbClr val="E0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396711" y="2060269"/>
              <a:ext cx="795655" cy="432434"/>
            </a:xfrm>
            <a:custGeom>
              <a:avLst/>
              <a:gdLst/>
              <a:ahLst/>
              <a:cxnLst/>
              <a:rect l="l" t="t" r="r" b="b"/>
              <a:pathLst>
                <a:path w="795654" h="432435">
                  <a:moveTo>
                    <a:pt x="795386" y="0"/>
                  </a:moveTo>
                  <a:lnTo>
                    <a:pt x="0" y="0"/>
                  </a:lnTo>
                  <a:lnTo>
                    <a:pt x="18750" y="21076"/>
                  </a:lnTo>
                  <a:lnTo>
                    <a:pt x="56090" y="55765"/>
                  </a:lnTo>
                  <a:lnTo>
                    <a:pt x="397669" y="431990"/>
                  </a:lnTo>
                  <a:lnTo>
                    <a:pt x="739314" y="55765"/>
                  </a:lnTo>
                  <a:lnTo>
                    <a:pt x="776684" y="21036"/>
                  </a:lnTo>
                  <a:lnTo>
                    <a:pt x="795386" y="0"/>
                  </a:lnTo>
                  <a:close/>
                </a:path>
              </a:pathLst>
            </a:custGeom>
            <a:solidFill>
              <a:srgbClr val="DF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398487" y="2060269"/>
              <a:ext cx="791845" cy="430530"/>
            </a:xfrm>
            <a:custGeom>
              <a:avLst/>
              <a:gdLst/>
              <a:ahLst/>
              <a:cxnLst/>
              <a:rect l="l" t="t" r="r" b="b"/>
              <a:pathLst>
                <a:path w="791845" h="430530">
                  <a:moveTo>
                    <a:pt x="791829" y="0"/>
                  </a:moveTo>
                  <a:lnTo>
                    <a:pt x="0" y="0"/>
                  </a:lnTo>
                  <a:lnTo>
                    <a:pt x="18017" y="20240"/>
                  </a:lnTo>
                  <a:lnTo>
                    <a:pt x="55267" y="54813"/>
                  </a:lnTo>
                  <a:lnTo>
                    <a:pt x="395893" y="430009"/>
                  </a:lnTo>
                  <a:lnTo>
                    <a:pt x="736598" y="54813"/>
                  </a:lnTo>
                  <a:lnTo>
                    <a:pt x="773858" y="20203"/>
                  </a:lnTo>
                  <a:lnTo>
                    <a:pt x="791829" y="0"/>
                  </a:lnTo>
                  <a:close/>
                </a:path>
              </a:pathLst>
            </a:custGeom>
            <a:solidFill>
              <a:srgbClr val="DED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400274" y="2060270"/>
              <a:ext cx="788670" cy="428625"/>
            </a:xfrm>
            <a:custGeom>
              <a:avLst/>
              <a:gdLst/>
              <a:ahLst/>
              <a:cxnLst/>
              <a:rect l="l" t="t" r="r" b="b"/>
              <a:pathLst>
                <a:path w="788670" h="428625">
                  <a:moveTo>
                    <a:pt x="788270" y="0"/>
                  </a:moveTo>
                  <a:lnTo>
                    <a:pt x="0" y="0"/>
                  </a:lnTo>
                  <a:lnTo>
                    <a:pt x="17289" y="19412"/>
                  </a:lnTo>
                  <a:lnTo>
                    <a:pt x="54419" y="53873"/>
                  </a:lnTo>
                  <a:lnTo>
                    <a:pt x="394106" y="428028"/>
                  </a:lnTo>
                  <a:lnTo>
                    <a:pt x="733884" y="53873"/>
                  </a:lnTo>
                  <a:lnTo>
                    <a:pt x="771029" y="19375"/>
                  </a:lnTo>
                  <a:lnTo>
                    <a:pt x="788270" y="0"/>
                  </a:lnTo>
                  <a:close/>
                </a:path>
              </a:pathLst>
            </a:custGeom>
            <a:solidFill>
              <a:srgbClr val="DD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402053" y="2060269"/>
              <a:ext cx="784860" cy="426084"/>
            </a:xfrm>
            <a:custGeom>
              <a:avLst/>
              <a:gdLst/>
              <a:ahLst/>
              <a:cxnLst/>
              <a:rect l="l" t="t" r="r" b="b"/>
              <a:pathLst>
                <a:path w="784859" h="426085">
                  <a:moveTo>
                    <a:pt x="784714" y="0"/>
                  </a:moveTo>
                  <a:lnTo>
                    <a:pt x="0" y="0"/>
                  </a:lnTo>
                  <a:lnTo>
                    <a:pt x="16557" y="18579"/>
                  </a:lnTo>
                  <a:lnTo>
                    <a:pt x="53581" y="52920"/>
                  </a:lnTo>
                  <a:lnTo>
                    <a:pt x="392328" y="426046"/>
                  </a:lnTo>
                  <a:lnTo>
                    <a:pt x="731166" y="52920"/>
                  </a:lnTo>
                  <a:lnTo>
                    <a:pt x="768204" y="18542"/>
                  </a:lnTo>
                  <a:lnTo>
                    <a:pt x="784714" y="0"/>
                  </a:lnTo>
                  <a:close/>
                </a:path>
              </a:pathLst>
            </a:custGeom>
            <a:solidFill>
              <a:srgbClr val="DB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403826" y="2060269"/>
              <a:ext cx="781685" cy="424180"/>
            </a:xfrm>
            <a:custGeom>
              <a:avLst/>
              <a:gdLst/>
              <a:ahLst/>
              <a:cxnLst/>
              <a:rect l="l" t="t" r="r" b="b"/>
              <a:pathLst>
                <a:path w="781684" h="424180">
                  <a:moveTo>
                    <a:pt x="781158" y="0"/>
                  </a:moveTo>
                  <a:lnTo>
                    <a:pt x="0" y="0"/>
                  </a:lnTo>
                  <a:lnTo>
                    <a:pt x="15818" y="17742"/>
                  </a:lnTo>
                  <a:lnTo>
                    <a:pt x="52748" y="51981"/>
                  </a:lnTo>
                  <a:lnTo>
                    <a:pt x="390555" y="424065"/>
                  </a:lnTo>
                  <a:lnTo>
                    <a:pt x="728439" y="51981"/>
                  </a:lnTo>
                  <a:lnTo>
                    <a:pt x="765373" y="17717"/>
                  </a:lnTo>
                  <a:lnTo>
                    <a:pt x="781158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405614" y="2060270"/>
              <a:ext cx="777875" cy="422275"/>
            </a:xfrm>
            <a:custGeom>
              <a:avLst/>
              <a:gdLst/>
              <a:ahLst/>
              <a:cxnLst/>
              <a:rect l="l" t="t" r="r" b="b"/>
              <a:pathLst>
                <a:path w="777875" h="422275">
                  <a:moveTo>
                    <a:pt x="777592" y="0"/>
                  </a:moveTo>
                  <a:lnTo>
                    <a:pt x="0" y="0"/>
                  </a:lnTo>
                  <a:lnTo>
                    <a:pt x="15090" y="16914"/>
                  </a:lnTo>
                  <a:lnTo>
                    <a:pt x="51899" y="51028"/>
                  </a:lnTo>
                  <a:lnTo>
                    <a:pt x="388755" y="422084"/>
                  </a:lnTo>
                  <a:lnTo>
                    <a:pt x="725725" y="51028"/>
                  </a:lnTo>
                  <a:lnTo>
                    <a:pt x="762546" y="16881"/>
                  </a:lnTo>
                  <a:lnTo>
                    <a:pt x="77759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407396" y="2060269"/>
              <a:ext cx="774065" cy="420370"/>
            </a:xfrm>
            <a:custGeom>
              <a:avLst/>
              <a:gdLst/>
              <a:ahLst/>
              <a:cxnLst/>
              <a:rect l="l" t="t" r="r" b="b"/>
              <a:pathLst>
                <a:path w="774065" h="420369">
                  <a:moveTo>
                    <a:pt x="774026" y="0"/>
                  </a:moveTo>
                  <a:lnTo>
                    <a:pt x="0" y="0"/>
                  </a:lnTo>
                  <a:lnTo>
                    <a:pt x="14354" y="16081"/>
                  </a:lnTo>
                  <a:lnTo>
                    <a:pt x="51070" y="50088"/>
                  </a:lnTo>
                  <a:lnTo>
                    <a:pt x="386973" y="420103"/>
                  </a:lnTo>
                  <a:lnTo>
                    <a:pt x="722990" y="50088"/>
                  </a:lnTo>
                  <a:lnTo>
                    <a:pt x="759706" y="16056"/>
                  </a:lnTo>
                  <a:lnTo>
                    <a:pt x="774026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09193" y="2060269"/>
              <a:ext cx="770890" cy="418465"/>
            </a:xfrm>
            <a:custGeom>
              <a:avLst/>
              <a:gdLst/>
              <a:ahLst/>
              <a:cxnLst/>
              <a:rect l="l" t="t" r="r" b="b"/>
              <a:pathLst>
                <a:path w="770890" h="418464">
                  <a:moveTo>
                    <a:pt x="770442" y="0"/>
                  </a:moveTo>
                  <a:lnTo>
                    <a:pt x="0" y="0"/>
                  </a:lnTo>
                  <a:lnTo>
                    <a:pt x="13605" y="15232"/>
                  </a:lnTo>
                  <a:lnTo>
                    <a:pt x="50213" y="49123"/>
                  </a:lnTo>
                  <a:lnTo>
                    <a:pt x="385188" y="418122"/>
                  </a:lnTo>
                  <a:lnTo>
                    <a:pt x="720266" y="49123"/>
                  </a:lnTo>
                  <a:lnTo>
                    <a:pt x="756872" y="15207"/>
                  </a:lnTo>
                  <a:lnTo>
                    <a:pt x="770442" y="0"/>
                  </a:lnTo>
                  <a:close/>
                </a:path>
              </a:pathLst>
            </a:custGeom>
            <a:solidFill>
              <a:srgbClr val="D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10972" y="2060270"/>
              <a:ext cx="767080" cy="416559"/>
            </a:xfrm>
            <a:custGeom>
              <a:avLst/>
              <a:gdLst/>
              <a:ahLst/>
              <a:cxnLst/>
              <a:rect l="l" t="t" r="r" b="b"/>
              <a:pathLst>
                <a:path w="767079" h="416560">
                  <a:moveTo>
                    <a:pt x="766884" y="0"/>
                  </a:moveTo>
                  <a:lnTo>
                    <a:pt x="0" y="0"/>
                  </a:lnTo>
                  <a:lnTo>
                    <a:pt x="12872" y="14404"/>
                  </a:lnTo>
                  <a:lnTo>
                    <a:pt x="49374" y="48183"/>
                  </a:lnTo>
                  <a:lnTo>
                    <a:pt x="383409" y="416140"/>
                  </a:lnTo>
                  <a:lnTo>
                    <a:pt x="717547" y="48183"/>
                  </a:lnTo>
                  <a:lnTo>
                    <a:pt x="754043" y="14383"/>
                  </a:lnTo>
                  <a:lnTo>
                    <a:pt x="76688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12759" y="2060269"/>
              <a:ext cx="763905" cy="414655"/>
            </a:xfrm>
            <a:custGeom>
              <a:avLst/>
              <a:gdLst/>
              <a:ahLst/>
              <a:cxnLst/>
              <a:rect l="l" t="t" r="r" b="b"/>
              <a:pathLst>
                <a:path w="763904" h="414655">
                  <a:moveTo>
                    <a:pt x="763310" y="0"/>
                  </a:moveTo>
                  <a:lnTo>
                    <a:pt x="0" y="0"/>
                  </a:lnTo>
                  <a:lnTo>
                    <a:pt x="12135" y="13571"/>
                  </a:lnTo>
                  <a:lnTo>
                    <a:pt x="48526" y="47231"/>
                  </a:lnTo>
                  <a:lnTo>
                    <a:pt x="381622" y="414159"/>
                  </a:lnTo>
                  <a:lnTo>
                    <a:pt x="714820" y="47231"/>
                  </a:lnTo>
                  <a:lnTo>
                    <a:pt x="751208" y="13546"/>
                  </a:lnTo>
                  <a:lnTo>
                    <a:pt x="763310" y="0"/>
                  </a:lnTo>
                  <a:close/>
                </a:path>
              </a:pathLst>
            </a:custGeom>
            <a:solidFill>
              <a:srgbClr val="D2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14544" y="2060269"/>
              <a:ext cx="760095" cy="412750"/>
            </a:xfrm>
            <a:custGeom>
              <a:avLst/>
              <a:gdLst/>
              <a:ahLst/>
              <a:cxnLst/>
              <a:rect l="l" t="t" r="r" b="b"/>
              <a:pathLst>
                <a:path w="760095" h="412750">
                  <a:moveTo>
                    <a:pt x="759744" y="0"/>
                  </a:moveTo>
                  <a:lnTo>
                    <a:pt x="0" y="0"/>
                  </a:lnTo>
                  <a:lnTo>
                    <a:pt x="11402" y="12744"/>
                  </a:lnTo>
                  <a:lnTo>
                    <a:pt x="47681" y="46291"/>
                  </a:lnTo>
                  <a:lnTo>
                    <a:pt x="379837" y="412178"/>
                  </a:lnTo>
                  <a:lnTo>
                    <a:pt x="712095" y="46291"/>
                  </a:lnTo>
                  <a:lnTo>
                    <a:pt x="748373" y="12722"/>
                  </a:lnTo>
                  <a:lnTo>
                    <a:pt x="759744" y="0"/>
                  </a:lnTo>
                  <a:close/>
                </a:path>
              </a:pathLst>
            </a:custGeom>
            <a:solidFill>
              <a:srgbClr val="D0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16330" y="2060270"/>
              <a:ext cx="756285" cy="410209"/>
            </a:xfrm>
            <a:custGeom>
              <a:avLst/>
              <a:gdLst/>
              <a:ahLst/>
              <a:cxnLst/>
              <a:rect l="l" t="t" r="r" b="b"/>
              <a:pathLst>
                <a:path w="756284" h="410210">
                  <a:moveTo>
                    <a:pt x="756169" y="0"/>
                  </a:moveTo>
                  <a:lnTo>
                    <a:pt x="0" y="0"/>
                  </a:lnTo>
                  <a:lnTo>
                    <a:pt x="10657" y="11907"/>
                  </a:lnTo>
                  <a:lnTo>
                    <a:pt x="46835" y="45338"/>
                  </a:lnTo>
                  <a:lnTo>
                    <a:pt x="378051" y="410197"/>
                  </a:lnTo>
                  <a:lnTo>
                    <a:pt x="709369" y="45338"/>
                  </a:lnTo>
                  <a:lnTo>
                    <a:pt x="745532" y="11894"/>
                  </a:lnTo>
                  <a:lnTo>
                    <a:pt x="756169" y="0"/>
                  </a:lnTo>
                  <a:close/>
                </a:path>
              </a:pathLst>
            </a:custGeom>
            <a:solidFill>
              <a:srgbClr val="CF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18116" y="2060269"/>
              <a:ext cx="753110" cy="408305"/>
            </a:xfrm>
            <a:custGeom>
              <a:avLst/>
              <a:gdLst/>
              <a:ahLst/>
              <a:cxnLst/>
              <a:rect l="l" t="t" r="r" b="b"/>
              <a:pathLst>
                <a:path w="753109" h="408305">
                  <a:moveTo>
                    <a:pt x="752594" y="0"/>
                  </a:moveTo>
                  <a:lnTo>
                    <a:pt x="0" y="0"/>
                  </a:lnTo>
                  <a:lnTo>
                    <a:pt x="9918" y="11074"/>
                  </a:lnTo>
                  <a:lnTo>
                    <a:pt x="45989" y="44386"/>
                  </a:lnTo>
                  <a:lnTo>
                    <a:pt x="376265" y="408216"/>
                  </a:lnTo>
                  <a:lnTo>
                    <a:pt x="706644" y="44386"/>
                  </a:lnTo>
                  <a:lnTo>
                    <a:pt x="742696" y="11061"/>
                  </a:lnTo>
                  <a:lnTo>
                    <a:pt x="752594" y="0"/>
                  </a:lnTo>
                  <a:close/>
                </a:path>
              </a:pathLst>
            </a:custGeom>
            <a:solidFill>
              <a:srgbClr val="CEC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19899" y="2060269"/>
              <a:ext cx="749300" cy="406400"/>
            </a:xfrm>
            <a:custGeom>
              <a:avLst/>
              <a:gdLst/>
              <a:ahLst/>
              <a:cxnLst/>
              <a:rect l="l" t="t" r="r" b="b"/>
              <a:pathLst>
                <a:path w="749300" h="406400">
                  <a:moveTo>
                    <a:pt x="749036" y="0"/>
                  </a:moveTo>
                  <a:lnTo>
                    <a:pt x="0" y="0"/>
                  </a:lnTo>
                  <a:lnTo>
                    <a:pt x="9182" y="10246"/>
                  </a:lnTo>
                  <a:lnTo>
                    <a:pt x="45158" y="43446"/>
                  </a:lnTo>
                  <a:lnTo>
                    <a:pt x="374482" y="406234"/>
                  </a:lnTo>
                  <a:lnTo>
                    <a:pt x="703933" y="43446"/>
                  </a:lnTo>
                  <a:lnTo>
                    <a:pt x="739874" y="10233"/>
                  </a:lnTo>
                  <a:lnTo>
                    <a:pt x="749036" y="0"/>
                  </a:lnTo>
                  <a:close/>
                </a:path>
              </a:pathLst>
            </a:custGeom>
            <a:solidFill>
              <a:srgbClr val="CD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21699" y="2060270"/>
              <a:ext cx="745490" cy="404495"/>
            </a:xfrm>
            <a:custGeom>
              <a:avLst/>
              <a:gdLst/>
              <a:ahLst/>
              <a:cxnLst/>
              <a:rect l="l" t="t" r="r" b="b"/>
              <a:pathLst>
                <a:path w="745490" h="404494">
                  <a:moveTo>
                    <a:pt x="745444" y="0"/>
                  </a:moveTo>
                  <a:lnTo>
                    <a:pt x="0" y="0"/>
                  </a:lnTo>
                  <a:lnTo>
                    <a:pt x="8437" y="9409"/>
                  </a:lnTo>
                  <a:lnTo>
                    <a:pt x="44297" y="42494"/>
                  </a:lnTo>
                  <a:lnTo>
                    <a:pt x="372670" y="404253"/>
                  </a:lnTo>
                  <a:lnTo>
                    <a:pt x="701193" y="42494"/>
                  </a:lnTo>
                  <a:lnTo>
                    <a:pt x="737024" y="9400"/>
                  </a:lnTo>
                  <a:lnTo>
                    <a:pt x="745444" y="0"/>
                  </a:lnTo>
                  <a:close/>
                </a:path>
              </a:pathLst>
            </a:custGeom>
            <a:solidFill>
              <a:srgbClr val="CBC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23495" y="2060270"/>
              <a:ext cx="742315" cy="402590"/>
            </a:xfrm>
            <a:custGeom>
              <a:avLst/>
              <a:gdLst/>
              <a:ahLst/>
              <a:cxnLst/>
              <a:rect l="l" t="t" r="r" b="b"/>
              <a:pathLst>
                <a:path w="742315" h="402589">
                  <a:moveTo>
                    <a:pt x="741849" y="0"/>
                  </a:moveTo>
                  <a:lnTo>
                    <a:pt x="0" y="0"/>
                  </a:lnTo>
                  <a:lnTo>
                    <a:pt x="7682" y="8563"/>
                  </a:lnTo>
                  <a:lnTo>
                    <a:pt x="43441" y="41541"/>
                  </a:lnTo>
                  <a:lnTo>
                    <a:pt x="370886" y="402272"/>
                  </a:lnTo>
                  <a:lnTo>
                    <a:pt x="698444" y="41541"/>
                  </a:lnTo>
                  <a:lnTo>
                    <a:pt x="734176" y="8560"/>
                  </a:lnTo>
                  <a:lnTo>
                    <a:pt x="741849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25284" y="2060269"/>
              <a:ext cx="738505" cy="400685"/>
            </a:xfrm>
            <a:custGeom>
              <a:avLst/>
              <a:gdLst/>
              <a:ahLst/>
              <a:cxnLst/>
              <a:rect l="l" t="t" r="r" b="b"/>
              <a:pathLst>
                <a:path w="738504" h="400685">
                  <a:moveTo>
                    <a:pt x="738271" y="0"/>
                  </a:moveTo>
                  <a:lnTo>
                    <a:pt x="0" y="0"/>
                  </a:lnTo>
                  <a:lnTo>
                    <a:pt x="6945" y="7736"/>
                  </a:lnTo>
                  <a:lnTo>
                    <a:pt x="42592" y="40589"/>
                  </a:lnTo>
                  <a:lnTo>
                    <a:pt x="369097" y="400291"/>
                  </a:lnTo>
                  <a:lnTo>
                    <a:pt x="695729" y="40589"/>
                  </a:lnTo>
                  <a:lnTo>
                    <a:pt x="731342" y="7727"/>
                  </a:lnTo>
                  <a:lnTo>
                    <a:pt x="738271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27075" y="2060270"/>
              <a:ext cx="734695" cy="398780"/>
            </a:xfrm>
            <a:custGeom>
              <a:avLst/>
              <a:gdLst/>
              <a:ahLst/>
              <a:cxnLst/>
              <a:rect l="l" t="t" r="r" b="b"/>
              <a:pathLst>
                <a:path w="734695" h="398780">
                  <a:moveTo>
                    <a:pt x="734687" y="0"/>
                  </a:moveTo>
                  <a:lnTo>
                    <a:pt x="0" y="0"/>
                  </a:lnTo>
                  <a:lnTo>
                    <a:pt x="6195" y="6899"/>
                  </a:lnTo>
                  <a:lnTo>
                    <a:pt x="41742" y="39649"/>
                  </a:lnTo>
                  <a:lnTo>
                    <a:pt x="367306" y="398309"/>
                  </a:lnTo>
                  <a:lnTo>
                    <a:pt x="692985" y="39649"/>
                  </a:lnTo>
                  <a:lnTo>
                    <a:pt x="728497" y="6899"/>
                  </a:lnTo>
                  <a:lnTo>
                    <a:pt x="734687" y="0"/>
                  </a:lnTo>
                  <a:close/>
                </a:path>
              </a:pathLst>
            </a:custGeom>
            <a:solidFill>
              <a:srgbClr val="C7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28855" y="2060269"/>
              <a:ext cx="731520" cy="396875"/>
            </a:xfrm>
            <a:custGeom>
              <a:avLst/>
              <a:gdLst/>
              <a:ahLst/>
              <a:cxnLst/>
              <a:rect l="l" t="t" r="r" b="b"/>
              <a:pathLst>
                <a:path w="731520" h="396875">
                  <a:moveTo>
                    <a:pt x="690265" y="38709"/>
                  </a:moveTo>
                  <a:lnTo>
                    <a:pt x="40774" y="38709"/>
                  </a:lnTo>
                  <a:lnTo>
                    <a:pt x="365513" y="396328"/>
                  </a:lnTo>
                  <a:lnTo>
                    <a:pt x="690265" y="38709"/>
                  </a:lnTo>
                  <a:close/>
                </a:path>
                <a:path w="731520" h="396875">
                  <a:moveTo>
                    <a:pt x="731027" y="0"/>
                  </a:moveTo>
                  <a:lnTo>
                    <a:pt x="0" y="0"/>
                  </a:lnTo>
                  <a:lnTo>
                    <a:pt x="5459" y="6075"/>
                  </a:lnTo>
                  <a:lnTo>
                    <a:pt x="40901" y="38709"/>
                  </a:lnTo>
                  <a:lnTo>
                    <a:pt x="690125" y="38709"/>
                  </a:lnTo>
                  <a:lnTo>
                    <a:pt x="725568" y="6075"/>
                  </a:lnTo>
                  <a:lnTo>
                    <a:pt x="731027" y="0"/>
                  </a:lnTo>
                  <a:close/>
                </a:path>
              </a:pathLst>
            </a:custGeom>
            <a:solidFill>
              <a:srgbClr val="C6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178152" y="1096568"/>
              <a:ext cx="1228344" cy="1469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286153" y="1204569"/>
              <a:ext cx="1012825" cy="1252220"/>
            </a:xfrm>
            <a:custGeom>
              <a:avLst/>
              <a:gdLst/>
              <a:ahLst/>
              <a:cxnLst/>
              <a:rect l="l" t="t" r="r" b="b"/>
              <a:pathLst>
                <a:path w="1012825" h="1252220">
                  <a:moveTo>
                    <a:pt x="506133" y="0"/>
                  </a:moveTo>
                  <a:lnTo>
                    <a:pt x="457389" y="2316"/>
                  </a:lnTo>
                  <a:lnTo>
                    <a:pt x="409956" y="9126"/>
                  </a:lnTo>
                  <a:lnTo>
                    <a:pt x="364046" y="20216"/>
                  </a:lnTo>
                  <a:lnTo>
                    <a:pt x="319872" y="35374"/>
                  </a:lnTo>
                  <a:lnTo>
                    <a:pt x="277644" y="54389"/>
                  </a:lnTo>
                  <a:lnTo>
                    <a:pt x="237576" y="77047"/>
                  </a:lnTo>
                  <a:lnTo>
                    <a:pt x="199879" y="103138"/>
                  </a:lnTo>
                  <a:lnTo>
                    <a:pt x="164765" y="132449"/>
                  </a:lnTo>
                  <a:lnTo>
                    <a:pt x="132447" y="164767"/>
                  </a:lnTo>
                  <a:lnTo>
                    <a:pt x="103137" y="199881"/>
                  </a:lnTo>
                  <a:lnTo>
                    <a:pt x="77047" y="237579"/>
                  </a:lnTo>
                  <a:lnTo>
                    <a:pt x="54388" y="277648"/>
                  </a:lnTo>
                  <a:lnTo>
                    <a:pt x="35374" y="319877"/>
                  </a:lnTo>
                  <a:lnTo>
                    <a:pt x="20216" y="364053"/>
                  </a:lnTo>
                  <a:lnTo>
                    <a:pt x="9126" y="409965"/>
                  </a:lnTo>
                  <a:lnTo>
                    <a:pt x="2316" y="457400"/>
                  </a:lnTo>
                  <a:lnTo>
                    <a:pt x="0" y="506145"/>
                  </a:lnTo>
                  <a:lnTo>
                    <a:pt x="2572" y="557482"/>
                  </a:lnTo>
                  <a:lnTo>
                    <a:pt x="10125" y="607347"/>
                  </a:lnTo>
                  <a:lnTo>
                    <a:pt x="22408" y="655493"/>
                  </a:lnTo>
                  <a:lnTo>
                    <a:pt x="39174" y="701672"/>
                  </a:lnTo>
                  <a:lnTo>
                    <a:pt x="60173" y="745638"/>
                  </a:lnTo>
                  <a:lnTo>
                    <a:pt x="85155" y="787142"/>
                  </a:lnTo>
                  <a:lnTo>
                    <a:pt x="113874" y="825937"/>
                  </a:lnTo>
                  <a:lnTo>
                    <a:pt x="146078" y="861775"/>
                  </a:lnTo>
                  <a:lnTo>
                    <a:pt x="181394" y="894410"/>
                  </a:lnTo>
                  <a:lnTo>
                    <a:pt x="506133" y="1252029"/>
                  </a:lnTo>
                  <a:lnTo>
                    <a:pt x="830745" y="894410"/>
                  </a:lnTo>
                  <a:lnTo>
                    <a:pt x="866187" y="861775"/>
                  </a:lnTo>
                  <a:lnTo>
                    <a:pt x="898393" y="825937"/>
                  </a:lnTo>
                  <a:lnTo>
                    <a:pt x="927113" y="787142"/>
                  </a:lnTo>
                  <a:lnTo>
                    <a:pt x="952098" y="745638"/>
                  </a:lnTo>
                  <a:lnTo>
                    <a:pt x="973099" y="701672"/>
                  </a:lnTo>
                  <a:lnTo>
                    <a:pt x="989866" y="655493"/>
                  </a:lnTo>
                  <a:lnTo>
                    <a:pt x="1002151" y="607347"/>
                  </a:lnTo>
                  <a:lnTo>
                    <a:pt x="1009705" y="557482"/>
                  </a:lnTo>
                  <a:lnTo>
                    <a:pt x="1012278" y="506145"/>
                  </a:lnTo>
                  <a:lnTo>
                    <a:pt x="1009961" y="457400"/>
                  </a:lnTo>
                  <a:lnTo>
                    <a:pt x="1003152" y="409965"/>
                  </a:lnTo>
                  <a:lnTo>
                    <a:pt x="992062" y="364053"/>
                  </a:lnTo>
                  <a:lnTo>
                    <a:pt x="976904" y="319877"/>
                  </a:lnTo>
                  <a:lnTo>
                    <a:pt x="957889" y="277648"/>
                  </a:lnTo>
                  <a:lnTo>
                    <a:pt x="935231" y="237579"/>
                  </a:lnTo>
                  <a:lnTo>
                    <a:pt x="909140" y="199881"/>
                  </a:lnTo>
                  <a:lnTo>
                    <a:pt x="879829" y="164767"/>
                  </a:lnTo>
                  <a:lnTo>
                    <a:pt x="847511" y="132449"/>
                  </a:lnTo>
                  <a:lnTo>
                    <a:pt x="812397" y="103138"/>
                  </a:lnTo>
                  <a:lnTo>
                    <a:pt x="774699" y="77047"/>
                  </a:lnTo>
                  <a:lnTo>
                    <a:pt x="734629" y="54389"/>
                  </a:lnTo>
                  <a:lnTo>
                    <a:pt x="692401" y="35374"/>
                  </a:lnTo>
                  <a:lnTo>
                    <a:pt x="648224" y="20216"/>
                  </a:lnTo>
                  <a:lnTo>
                    <a:pt x="602313" y="9126"/>
                  </a:lnTo>
                  <a:lnTo>
                    <a:pt x="554878" y="2316"/>
                  </a:lnTo>
                  <a:lnTo>
                    <a:pt x="5061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722138" y="2614879"/>
            <a:ext cx="2671445" cy="207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8419" indent="-50165" algn="ctr">
              <a:lnSpc>
                <a:spcPct val="100000"/>
              </a:lnSpc>
              <a:spcBef>
                <a:spcPts val="100"/>
              </a:spcBef>
            </a:pPr>
            <a:r>
              <a:rPr sz="1400" b="1" spc="-145" dirty="0">
                <a:solidFill>
                  <a:srgbClr val="FFFFFF"/>
                </a:solidFill>
                <a:latin typeface="Verdana"/>
                <a:cs typeface="Verdana"/>
              </a:rPr>
              <a:t>Cung </a:t>
            </a:r>
            <a:r>
              <a:rPr sz="1400" b="1" spc="-95" dirty="0">
                <a:solidFill>
                  <a:srgbClr val="FFFFFF"/>
                </a:solidFill>
                <a:latin typeface="Verdana"/>
                <a:cs typeface="Verdana"/>
              </a:rPr>
              <a:t>cấp 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khả </a:t>
            </a:r>
            <a:r>
              <a:rPr sz="1400" b="1" spc="-125" dirty="0">
                <a:solidFill>
                  <a:srgbClr val="FFFFFF"/>
                </a:solidFill>
                <a:latin typeface="Verdana"/>
                <a:cs typeface="Verdana"/>
              </a:rPr>
              <a:t>năng </a:t>
            </a:r>
            <a:r>
              <a:rPr sz="1400" b="1" spc="-130" dirty="0">
                <a:solidFill>
                  <a:srgbClr val="FFFFFF"/>
                </a:solidFill>
                <a:latin typeface="Verdana"/>
                <a:cs typeface="Verdana"/>
              </a:rPr>
              <a:t>quản </a:t>
            </a: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lý  </a:t>
            </a:r>
            <a:r>
              <a:rPr sz="1400" b="1" spc="-160" dirty="0">
                <a:solidFill>
                  <a:srgbClr val="FFFFFF"/>
                </a:solidFill>
                <a:latin typeface="Verdana"/>
                <a:cs typeface="Verdana"/>
              </a:rPr>
              <a:t>nhiều </a:t>
            </a:r>
            <a:r>
              <a:rPr sz="1400" b="1" spc="-114" dirty="0">
                <a:solidFill>
                  <a:srgbClr val="FFFFFF"/>
                </a:solidFill>
                <a:latin typeface="Verdana"/>
                <a:cs typeface="Verdana"/>
              </a:rPr>
              <a:t>cổng 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và trang 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thông </a:t>
            </a:r>
            <a:r>
              <a:rPr sz="1400" b="1" spc="-130" dirty="0">
                <a:solidFill>
                  <a:srgbClr val="FFFFFF"/>
                </a:solidFill>
                <a:latin typeface="Verdana"/>
                <a:cs typeface="Verdana"/>
              </a:rPr>
              <a:t>tin  </a:t>
            </a:r>
            <a:r>
              <a:rPr sz="1400" b="1" spc="-105" dirty="0">
                <a:solidFill>
                  <a:srgbClr val="FFFFFF"/>
                </a:solidFill>
                <a:latin typeface="Verdana"/>
                <a:cs typeface="Verdana"/>
              </a:rPr>
              <a:t>hoạt 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động </a:t>
            </a: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trong </a:t>
            </a:r>
            <a:r>
              <a:rPr sz="1400" b="1" spc="-150" dirty="0">
                <a:solidFill>
                  <a:srgbClr val="FFFFFF"/>
                </a:solidFill>
                <a:latin typeface="Verdana"/>
                <a:cs typeface="Verdana"/>
              </a:rPr>
              <a:t>hệ</a:t>
            </a:r>
            <a:r>
              <a:rPr sz="14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thống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510"/>
              </a:spcBef>
            </a:pP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Quản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trị cổng,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Quản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trị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kênh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 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tin,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Quản 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trị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trang,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Quản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trị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module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chức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năng, 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Quản</a:t>
            </a:r>
            <a:r>
              <a:rPr sz="1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trị</a:t>
            </a:r>
            <a:r>
              <a:rPr sz="1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</a:t>
            </a:r>
            <a:r>
              <a:rPr sz="1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mẫu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giao</a:t>
            </a:r>
            <a:r>
              <a:rPr sz="1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diện,</a:t>
            </a:r>
            <a:r>
              <a:rPr sz="1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Quản</a:t>
            </a:r>
            <a:r>
              <a:rPr sz="1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trị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</a:t>
            </a:r>
            <a:r>
              <a:rPr sz="1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mẫu 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hiển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thị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nội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dung,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Quản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trị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ngôn 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ngữ,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Quản</a:t>
            </a:r>
            <a:r>
              <a:rPr sz="1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trị 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quy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trình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và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luồng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kiểm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duyệt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nội  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dung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 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tin,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Thiết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lập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và quản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trị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danh 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sách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danh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mục nội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dung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 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tin,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Thiết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lập 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và quản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trị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</a:t>
            </a:r>
            <a:r>
              <a:rPr sz="10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loại </a:t>
            </a:r>
            <a:r>
              <a:rPr sz="1000" spc="-110" dirty="0">
                <a:solidFill>
                  <a:srgbClr val="FFFFFF"/>
                </a:solidFill>
                <a:latin typeface="Verdana"/>
                <a:cs typeface="Verdana"/>
              </a:rPr>
              <a:t>menu...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089416" y="3447236"/>
            <a:ext cx="267144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Tích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hợp được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nhiều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kênh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tin 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từ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 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nguồn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khác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nhau lên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cổng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tin 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sử</a:t>
            </a:r>
            <a:r>
              <a:rPr sz="1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dụng 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cơ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chế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tương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tác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định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chuẩn.</a:t>
            </a:r>
            <a:endParaRPr sz="10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Thông qua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chức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năng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tích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hợp cung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cấp</a:t>
            </a:r>
            <a:r>
              <a:rPr sz="1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 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chức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năng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khác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phục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vụ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hoạt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động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xây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dựng 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cổng,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tích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hợp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thành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phần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tin</a:t>
            </a:r>
            <a:r>
              <a:rPr sz="1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trình 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bày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trên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màn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hình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hiển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thị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tin,</a:t>
            </a: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đồng 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thời</a:t>
            </a:r>
            <a:r>
              <a:rPr sz="1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quy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định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các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khu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vực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tin</a:t>
            </a:r>
            <a:r>
              <a:rPr sz="10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sẽ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hiển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thị 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trên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mẫu</a:t>
            </a:r>
            <a:r>
              <a:rPr sz="1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trang.</a:t>
            </a:r>
            <a:endParaRPr sz="10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Định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chuẩn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cho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chức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năng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tích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hợp đối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với  môi trường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PHP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là</a:t>
            </a:r>
            <a:r>
              <a:rPr sz="1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Portlet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456694" y="3447236"/>
            <a:ext cx="2671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Tìm</a:t>
            </a:r>
            <a:r>
              <a:rPr sz="1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kiếm</a:t>
            </a:r>
            <a:r>
              <a:rPr sz="1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</a:t>
            </a:r>
            <a:r>
              <a:rPr sz="1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tin</a:t>
            </a:r>
            <a:r>
              <a:rPr sz="1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trong</a:t>
            </a:r>
            <a:r>
              <a:rPr sz="1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một</a:t>
            </a:r>
            <a:r>
              <a:rPr sz="10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phần</a:t>
            </a:r>
            <a:r>
              <a:rPr sz="1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hoặc</a:t>
            </a:r>
            <a:r>
              <a:rPr sz="1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toàn 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bộ cổng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thông</a:t>
            </a:r>
            <a:r>
              <a:rPr sz="10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FFFFFF"/>
                </a:solidFill>
                <a:latin typeface="Verdana"/>
                <a:cs typeface="Verdana"/>
              </a:rPr>
              <a:t>tin.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236465" y="2826194"/>
            <a:ext cx="23774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30" dirty="0">
                <a:solidFill>
                  <a:srgbClr val="FFFFFF"/>
                </a:solidFill>
                <a:latin typeface="Verdana"/>
                <a:cs typeface="Verdana"/>
              </a:rPr>
              <a:t>Tích hợp </a:t>
            </a: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các </a:t>
            </a:r>
            <a:r>
              <a:rPr sz="1400" b="1" spc="-160" dirty="0">
                <a:solidFill>
                  <a:srgbClr val="FFFFFF"/>
                </a:solidFill>
                <a:latin typeface="Verdana"/>
                <a:cs typeface="Verdana"/>
              </a:rPr>
              <a:t>kênh 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thông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30" dirty="0">
                <a:solidFill>
                  <a:srgbClr val="FFFFFF"/>
                </a:solidFill>
                <a:latin typeface="Verdana"/>
                <a:cs typeface="Verdana"/>
              </a:rPr>
              <a:t>tin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524698" y="2828328"/>
            <a:ext cx="2535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FFFFFF"/>
                </a:solidFill>
                <a:latin typeface="Verdana"/>
                <a:cs typeface="Verdana"/>
              </a:rPr>
              <a:t>Chức </a:t>
            </a:r>
            <a:r>
              <a:rPr sz="1400" b="1" spc="-125" dirty="0">
                <a:solidFill>
                  <a:srgbClr val="FFFFFF"/>
                </a:solidFill>
                <a:latin typeface="Verdana"/>
                <a:cs typeface="Verdana"/>
              </a:rPr>
              <a:t>năng 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tìm </a:t>
            </a:r>
            <a:r>
              <a:rPr sz="1400" b="1" spc="-150" dirty="0">
                <a:solidFill>
                  <a:srgbClr val="FFFFFF"/>
                </a:solidFill>
                <a:latin typeface="Verdana"/>
                <a:cs typeface="Verdana"/>
              </a:rPr>
              <a:t>kiếm </a:t>
            </a:r>
            <a:r>
              <a:rPr sz="1400" b="1" spc="-120" dirty="0">
                <a:solidFill>
                  <a:srgbClr val="FFFFFF"/>
                </a:solidFill>
                <a:latin typeface="Verdana"/>
                <a:cs typeface="Verdana"/>
              </a:rPr>
              <a:t>thông</a:t>
            </a:r>
            <a:r>
              <a:rPr sz="1400" b="1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30" dirty="0">
                <a:solidFill>
                  <a:srgbClr val="FFFFFF"/>
                </a:solidFill>
                <a:latin typeface="Verdana"/>
                <a:cs typeface="Verdana"/>
              </a:rPr>
              <a:t>tin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733766" y="1345018"/>
            <a:ext cx="648335" cy="607695"/>
          </a:xfrm>
          <a:custGeom>
            <a:avLst/>
            <a:gdLst/>
            <a:ahLst/>
            <a:cxnLst/>
            <a:rect l="l" t="t" r="r" b="b"/>
            <a:pathLst>
              <a:path w="648335" h="607694">
                <a:moveTo>
                  <a:pt x="130962" y="273951"/>
                </a:moveTo>
                <a:lnTo>
                  <a:pt x="111988" y="273951"/>
                </a:lnTo>
                <a:lnTo>
                  <a:pt x="111988" y="404406"/>
                </a:lnTo>
                <a:lnTo>
                  <a:pt x="130962" y="404406"/>
                </a:lnTo>
                <a:lnTo>
                  <a:pt x="130962" y="273951"/>
                </a:lnTo>
                <a:close/>
              </a:path>
              <a:path w="648335" h="607694">
                <a:moveTo>
                  <a:pt x="171462" y="334746"/>
                </a:moveTo>
                <a:lnTo>
                  <a:pt x="152527" y="334746"/>
                </a:lnTo>
                <a:lnTo>
                  <a:pt x="152527" y="404368"/>
                </a:lnTo>
                <a:lnTo>
                  <a:pt x="171462" y="404368"/>
                </a:lnTo>
                <a:lnTo>
                  <a:pt x="171462" y="334746"/>
                </a:lnTo>
                <a:close/>
              </a:path>
              <a:path w="648335" h="607694">
                <a:moveTo>
                  <a:pt x="211975" y="243611"/>
                </a:moveTo>
                <a:lnTo>
                  <a:pt x="193027" y="243611"/>
                </a:lnTo>
                <a:lnTo>
                  <a:pt x="193027" y="404380"/>
                </a:lnTo>
                <a:lnTo>
                  <a:pt x="211975" y="404380"/>
                </a:lnTo>
                <a:lnTo>
                  <a:pt x="211975" y="243611"/>
                </a:lnTo>
                <a:close/>
              </a:path>
              <a:path w="648335" h="607694">
                <a:moveTo>
                  <a:pt x="252615" y="263944"/>
                </a:moveTo>
                <a:lnTo>
                  <a:pt x="233641" y="263944"/>
                </a:lnTo>
                <a:lnTo>
                  <a:pt x="233641" y="404495"/>
                </a:lnTo>
                <a:lnTo>
                  <a:pt x="252615" y="404495"/>
                </a:lnTo>
                <a:lnTo>
                  <a:pt x="252615" y="263944"/>
                </a:lnTo>
                <a:close/>
              </a:path>
              <a:path w="648335" h="607694">
                <a:moveTo>
                  <a:pt x="293128" y="304469"/>
                </a:moveTo>
                <a:lnTo>
                  <a:pt x="274142" y="304469"/>
                </a:lnTo>
                <a:lnTo>
                  <a:pt x="274142" y="404507"/>
                </a:lnTo>
                <a:lnTo>
                  <a:pt x="293128" y="404507"/>
                </a:lnTo>
                <a:lnTo>
                  <a:pt x="293128" y="304469"/>
                </a:lnTo>
                <a:close/>
              </a:path>
              <a:path w="648335" h="607694">
                <a:moveTo>
                  <a:pt x="333514" y="263855"/>
                </a:moveTo>
                <a:lnTo>
                  <a:pt x="314566" y="263855"/>
                </a:lnTo>
                <a:lnTo>
                  <a:pt x="314566" y="404418"/>
                </a:lnTo>
                <a:lnTo>
                  <a:pt x="333514" y="404418"/>
                </a:lnTo>
                <a:lnTo>
                  <a:pt x="333514" y="263855"/>
                </a:lnTo>
                <a:close/>
              </a:path>
              <a:path w="648335" h="607694">
                <a:moveTo>
                  <a:pt x="374002" y="284111"/>
                </a:moveTo>
                <a:lnTo>
                  <a:pt x="355079" y="284111"/>
                </a:lnTo>
                <a:lnTo>
                  <a:pt x="355079" y="404368"/>
                </a:lnTo>
                <a:lnTo>
                  <a:pt x="374002" y="404368"/>
                </a:lnTo>
                <a:lnTo>
                  <a:pt x="374002" y="284111"/>
                </a:lnTo>
                <a:close/>
              </a:path>
              <a:path w="648335" h="607694">
                <a:moveTo>
                  <a:pt x="414528" y="334721"/>
                </a:moveTo>
                <a:lnTo>
                  <a:pt x="395592" y="334721"/>
                </a:lnTo>
                <a:lnTo>
                  <a:pt x="395592" y="404368"/>
                </a:lnTo>
                <a:lnTo>
                  <a:pt x="414528" y="404368"/>
                </a:lnTo>
                <a:lnTo>
                  <a:pt x="414528" y="334721"/>
                </a:lnTo>
                <a:close/>
              </a:path>
              <a:path w="648335" h="607694">
                <a:moveTo>
                  <a:pt x="455129" y="273939"/>
                </a:moveTo>
                <a:lnTo>
                  <a:pt x="436270" y="273939"/>
                </a:lnTo>
                <a:lnTo>
                  <a:pt x="436270" y="404482"/>
                </a:lnTo>
                <a:lnTo>
                  <a:pt x="455129" y="404482"/>
                </a:lnTo>
                <a:lnTo>
                  <a:pt x="455129" y="273939"/>
                </a:lnTo>
                <a:close/>
              </a:path>
              <a:path w="648335" h="607694">
                <a:moveTo>
                  <a:pt x="495554" y="314490"/>
                </a:moveTo>
                <a:lnTo>
                  <a:pt x="476605" y="314490"/>
                </a:lnTo>
                <a:lnTo>
                  <a:pt x="476605" y="404380"/>
                </a:lnTo>
                <a:lnTo>
                  <a:pt x="495554" y="404380"/>
                </a:lnTo>
                <a:lnTo>
                  <a:pt x="495554" y="314490"/>
                </a:lnTo>
                <a:close/>
              </a:path>
              <a:path w="648335" h="607694">
                <a:moveTo>
                  <a:pt x="536067" y="243611"/>
                </a:moveTo>
                <a:lnTo>
                  <a:pt x="517131" y="243611"/>
                </a:lnTo>
                <a:lnTo>
                  <a:pt x="517131" y="404368"/>
                </a:lnTo>
                <a:lnTo>
                  <a:pt x="536067" y="404368"/>
                </a:lnTo>
                <a:lnTo>
                  <a:pt x="536067" y="243611"/>
                </a:lnTo>
                <a:close/>
              </a:path>
              <a:path w="648335" h="607694">
                <a:moveTo>
                  <a:pt x="536079" y="425869"/>
                </a:moveTo>
                <a:lnTo>
                  <a:pt x="516216" y="425869"/>
                </a:lnTo>
                <a:lnTo>
                  <a:pt x="516216" y="446189"/>
                </a:lnTo>
                <a:lnTo>
                  <a:pt x="516216" y="465239"/>
                </a:lnTo>
                <a:lnTo>
                  <a:pt x="496417" y="465239"/>
                </a:lnTo>
                <a:lnTo>
                  <a:pt x="496417" y="446189"/>
                </a:lnTo>
                <a:lnTo>
                  <a:pt x="516216" y="446189"/>
                </a:lnTo>
                <a:lnTo>
                  <a:pt x="516216" y="425869"/>
                </a:lnTo>
                <a:lnTo>
                  <a:pt x="475881" y="425869"/>
                </a:lnTo>
                <a:lnTo>
                  <a:pt x="475881" y="446189"/>
                </a:lnTo>
                <a:lnTo>
                  <a:pt x="475881" y="465239"/>
                </a:lnTo>
                <a:lnTo>
                  <a:pt x="455879" y="465239"/>
                </a:lnTo>
                <a:lnTo>
                  <a:pt x="455879" y="446189"/>
                </a:lnTo>
                <a:lnTo>
                  <a:pt x="475881" y="446189"/>
                </a:lnTo>
                <a:lnTo>
                  <a:pt x="475881" y="425869"/>
                </a:lnTo>
                <a:lnTo>
                  <a:pt x="435254" y="425869"/>
                </a:lnTo>
                <a:lnTo>
                  <a:pt x="435254" y="446189"/>
                </a:lnTo>
                <a:lnTo>
                  <a:pt x="435254" y="465239"/>
                </a:lnTo>
                <a:lnTo>
                  <a:pt x="415404" y="465239"/>
                </a:lnTo>
                <a:lnTo>
                  <a:pt x="415404" y="446189"/>
                </a:lnTo>
                <a:lnTo>
                  <a:pt x="435254" y="446189"/>
                </a:lnTo>
                <a:lnTo>
                  <a:pt x="435254" y="425869"/>
                </a:lnTo>
                <a:lnTo>
                  <a:pt x="394893" y="425869"/>
                </a:lnTo>
                <a:lnTo>
                  <a:pt x="394893" y="446189"/>
                </a:lnTo>
                <a:lnTo>
                  <a:pt x="394893" y="465239"/>
                </a:lnTo>
                <a:lnTo>
                  <a:pt x="374904" y="465239"/>
                </a:lnTo>
                <a:lnTo>
                  <a:pt x="374904" y="446189"/>
                </a:lnTo>
                <a:lnTo>
                  <a:pt x="394893" y="446189"/>
                </a:lnTo>
                <a:lnTo>
                  <a:pt x="394893" y="425869"/>
                </a:lnTo>
                <a:lnTo>
                  <a:pt x="354406" y="425869"/>
                </a:lnTo>
                <a:lnTo>
                  <a:pt x="354406" y="446189"/>
                </a:lnTo>
                <a:lnTo>
                  <a:pt x="354406" y="465239"/>
                </a:lnTo>
                <a:lnTo>
                  <a:pt x="334302" y="465239"/>
                </a:lnTo>
                <a:lnTo>
                  <a:pt x="334302" y="446189"/>
                </a:lnTo>
                <a:lnTo>
                  <a:pt x="354406" y="446189"/>
                </a:lnTo>
                <a:lnTo>
                  <a:pt x="354406" y="425869"/>
                </a:lnTo>
                <a:lnTo>
                  <a:pt x="313715" y="425869"/>
                </a:lnTo>
                <a:lnTo>
                  <a:pt x="313715" y="446189"/>
                </a:lnTo>
                <a:lnTo>
                  <a:pt x="313715" y="465239"/>
                </a:lnTo>
                <a:lnTo>
                  <a:pt x="293878" y="465239"/>
                </a:lnTo>
                <a:lnTo>
                  <a:pt x="293878" y="446189"/>
                </a:lnTo>
                <a:lnTo>
                  <a:pt x="313715" y="446189"/>
                </a:lnTo>
                <a:lnTo>
                  <a:pt x="313715" y="425869"/>
                </a:lnTo>
                <a:lnTo>
                  <a:pt x="273342" y="425869"/>
                </a:lnTo>
                <a:lnTo>
                  <a:pt x="273342" y="446189"/>
                </a:lnTo>
                <a:lnTo>
                  <a:pt x="273342" y="465239"/>
                </a:lnTo>
                <a:lnTo>
                  <a:pt x="273342" y="466509"/>
                </a:lnTo>
                <a:lnTo>
                  <a:pt x="253403" y="466509"/>
                </a:lnTo>
                <a:lnTo>
                  <a:pt x="253403" y="465239"/>
                </a:lnTo>
                <a:lnTo>
                  <a:pt x="253403" y="446189"/>
                </a:lnTo>
                <a:lnTo>
                  <a:pt x="273342" y="446189"/>
                </a:lnTo>
                <a:lnTo>
                  <a:pt x="273342" y="425869"/>
                </a:lnTo>
                <a:lnTo>
                  <a:pt x="232892" y="425869"/>
                </a:lnTo>
                <a:lnTo>
                  <a:pt x="232892" y="446189"/>
                </a:lnTo>
                <a:lnTo>
                  <a:pt x="232892" y="465239"/>
                </a:lnTo>
                <a:lnTo>
                  <a:pt x="212966" y="465239"/>
                </a:lnTo>
                <a:lnTo>
                  <a:pt x="212966" y="446189"/>
                </a:lnTo>
                <a:lnTo>
                  <a:pt x="232892" y="446189"/>
                </a:lnTo>
                <a:lnTo>
                  <a:pt x="232892" y="425869"/>
                </a:lnTo>
                <a:lnTo>
                  <a:pt x="192112" y="425869"/>
                </a:lnTo>
                <a:lnTo>
                  <a:pt x="192112" y="446189"/>
                </a:lnTo>
                <a:lnTo>
                  <a:pt x="192112" y="465239"/>
                </a:lnTo>
                <a:lnTo>
                  <a:pt x="172186" y="465239"/>
                </a:lnTo>
                <a:lnTo>
                  <a:pt x="172186" y="446189"/>
                </a:lnTo>
                <a:lnTo>
                  <a:pt x="192112" y="446189"/>
                </a:lnTo>
                <a:lnTo>
                  <a:pt x="192112" y="425869"/>
                </a:lnTo>
                <a:lnTo>
                  <a:pt x="151739" y="425869"/>
                </a:lnTo>
                <a:lnTo>
                  <a:pt x="151739" y="446189"/>
                </a:lnTo>
                <a:lnTo>
                  <a:pt x="151739" y="465239"/>
                </a:lnTo>
                <a:lnTo>
                  <a:pt x="131838" y="465239"/>
                </a:lnTo>
                <a:lnTo>
                  <a:pt x="131838" y="446189"/>
                </a:lnTo>
                <a:lnTo>
                  <a:pt x="151739" y="446189"/>
                </a:lnTo>
                <a:lnTo>
                  <a:pt x="151739" y="425869"/>
                </a:lnTo>
                <a:lnTo>
                  <a:pt x="112052" y="425869"/>
                </a:lnTo>
                <a:lnTo>
                  <a:pt x="112052" y="446189"/>
                </a:lnTo>
                <a:lnTo>
                  <a:pt x="112052" y="465239"/>
                </a:lnTo>
                <a:lnTo>
                  <a:pt x="112052" y="466509"/>
                </a:lnTo>
                <a:lnTo>
                  <a:pt x="112052" y="485559"/>
                </a:lnTo>
                <a:lnTo>
                  <a:pt x="536079" y="485559"/>
                </a:lnTo>
                <a:lnTo>
                  <a:pt x="536079" y="445554"/>
                </a:lnTo>
                <a:lnTo>
                  <a:pt x="536079" y="425869"/>
                </a:lnTo>
                <a:close/>
              </a:path>
              <a:path w="648335" h="607694">
                <a:moveTo>
                  <a:pt x="647992" y="561162"/>
                </a:moveTo>
                <a:lnTo>
                  <a:pt x="647509" y="546481"/>
                </a:lnTo>
                <a:lnTo>
                  <a:pt x="598906" y="546506"/>
                </a:lnTo>
                <a:lnTo>
                  <a:pt x="600964" y="536333"/>
                </a:lnTo>
                <a:lnTo>
                  <a:pt x="600964" y="504913"/>
                </a:lnTo>
                <a:lnTo>
                  <a:pt x="600964" y="221653"/>
                </a:lnTo>
                <a:lnTo>
                  <a:pt x="597789" y="205955"/>
                </a:lnTo>
                <a:lnTo>
                  <a:pt x="589140" y="193116"/>
                </a:lnTo>
                <a:lnTo>
                  <a:pt x="576313" y="184467"/>
                </a:lnTo>
                <a:lnTo>
                  <a:pt x="560616" y="181292"/>
                </a:lnTo>
                <a:lnTo>
                  <a:pt x="558406" y="181292"/>
                </a:lnTo>
                <a:lnTo>
                  <a:pt x="558406" y="221653"/>
                </a:lnTo>
                <a:lnTo>
                  <a:pt x="558406" y="504913"/>
                </a:lnTo>
                <a:lnTo>
                  <a:pt x="89979" y="504913"/>
                </a:lnTo>
                <a:lnTo>
                  <a:pt x="89979" y="221653"/>
                </a:lnTo>
                <a:lnTo>
                  <a:pt x="558406" y="221653"/>
                </a:lnTo>
                <a:lnTo>
                  <a:pt x="558406" y="181292"/>
                </a:lnTo>
                <a:lnTo>
                  <a:pt x="505701" y="181292"/>
                </a:lnTo>
                <a:lnTo>
                  <a:pt x="507466" y="175399"/>
                </a:lnTo>
                <a:lnTo>
                  <a:pt x="506018" y="171538"/>
                </a:lnTo>
                <a:lnTo>
                  <a:pt x="491515" y="167195"/>
                </a:lnTo>
                <a:lnTo>
                  <a:pt x="484441" y="163004"/>
                </a:lnTo>
                <a:lnTo>
                  <a:pt x="476783" y="160845"/>
                </a:lnTo>
                <a:lnTo>
                  <a:pt x="458711" y="137439"/>
                </a:lnTo>
                <a:lnTo>
                  <a:pt x="458774" y="134899"/>
                </a:lnTo>
                <a:lnTo>
                  <a:pt x="465315" y="126898"/>
                </a:lnTo>
                <a:lnTo>
                  <a:pt x="482828" y="104254"/>
                </a:lnTo>
                <a:lnTo>
                  <a:pt x="484720" y="99364"/>
                </a:lnTo>
                <a:lnTo>
                  <a:pt x="483362" y="94310"/>
                </a:lnTo>
                <a:lnTo>
                  <a:pt x="477761" y="85077"/>
                </a:lnTo>
                <a:lnTo>
                  <a:pt x="474649" y="83489"/>
                </a:lnTo>
                <a:lnTo>
                  <a:pt x="459778" y="85178"/>
                </a:lnTo>
                <a:lnTo>
                  <a:pt x="440042" y="88252"/>
                </a:lnTo>
                <a:lnTo>
                  <a:pt x="433463" y="88163"/>
                </a:lnTo>
                <a:lnTo>
                  <a:pt x="427355" y="85953"/>
                </a:lnTo>
                <a:lnTo>
                  <a:pt x="425780" y="84442"/>
                </a:lnTo>
                <a:lnTo>
                  <a:pt x="425780" y="181292"/>
                </a:lnTo>
                <a:lnTo>
                  <a:pt x="384060" y="181292"/>
                </a:lnTo>
                <a:lnTo>
                  <a:pt x="378650" y="157060"/>
                </a:lnTo>
                <a:lnTo>
                  <a:pt x="365125" y="138061"/>
                </a:lnTo>
                <a:lnTo>
                  <a:pt x="345986" y="126072"/>
                </a:lnTo>
                <a:lnTo>
                  <a:pt x="345224" y="125945"/>
                </a:lnTo>
                <a:lnTo>
                  <a:pt x="345224" y="181292"/>
                </a:lnTo>
                <a:lnTo>
                  <a:pt x="303174" y="181292"/>
                </a:lnTo>
                <a:lnTo>
                  <a:pt x="306019" y="173329"/>
                </a:lnTo>
                <a:lnTo>
                  <a:pt x="310400" y="167055"/>
                </a:lnTo>
                <a:lnTo>
                  <a:pt x="316052" y="163233"/>
                </a:lnTo>
                <a:lnTo>
                  <a:pt x="323062" y="161772"/>
                </a:lnTo>
                <a:lnTo>
                  <a:pt x="330479" y="162572"/>
                </a:lnTo>
                <a:lnTo>
                  <a:pt x="336359" y="165925"/>
                </a:lnTo>
                <a:lnTo>
                  <a:pt x="341236" y="172313"/>
                </a:lnTo>
                <a:lnTo>
                  <a:pt x="345224" y="181292"/>
                </a:lnTo>
                <a:lnTo>
                  <a:pt x="345224" y="125945"/>
                </a:lnTo>
                <a:lnTo>
                  <a:pt x="300266" y="126758"/>
                </a:lnTo>
                <a:lnTo>
                  <a:pt x="268960" y="158546"/>
                </a:lnTo>
                <a:lnTo>
                  <a:pt x="264299" y="181292"/>
                </a:lnTo>
                <a:lnTo>
                  <a:pt x="222123" y="181292"/>
                </a:lnTo>
                <a:lnTo>
                  <a:pt x="232460" y="138137"/>
                </a:lnTo>
                <a:lnTo>
                  <a:pt x="256946" y="106197"/>
                </a:lnTo>
                <a:lnTo>
                  <a:pt x="289293" y="86880"/>
                </a:lnTo>
                <a:lnTo>
                  <a:pt x="323456" y="80657"/>
                </a:lnTo>
                <a:lnTo>
                  <a:pt x="341376" y="82257"/>
                </a:lnTo>
                <a:lnTo>
                  <a:pt x="388734" y="103974"/>
                </a:lnTo>
                <a:lnTo>
                  <a:pt x="416001" y="138722"/>
                </a:lnTo>
                <a:lnTo>
                  <a:pt x="425780" y="181292"/>
                </a:lnTo>
                <a:lnTo>
                  <a:pt x="425780" y="84442"/>
                </a:lnTo>
                <a:lnTo>
                  <a:pt x="421779" y="80581"/>
                </a:lnTo>
                <a:lnTo>
                  <a:pt x="418757" y="76441"/>
                </a:lnTo>
                <a:lnTo>
                  <a:pt x="417029" y="73253"/>
                </a:lnTo>
                <a:lnTo>
                  <a:pt x="419239" y="60032"/>
                </a:lnTo>
                <a:lnTo>
                  <a:pt x="422363" y="34963"/>
                </a:lnTo>
                <a:lnTo>
                  <a:pt x="421513" y="29959"/>
                </a:lnTo>
                <a:lnTo>
                  <a:pt x="417918" y="26314"/>
                </a:lnTo>
                <a:lnTo>
                  <a:pt x="407517" y="20256"/>
                </a:lnTo>
                <a:lnTo>
                  <a:pt x="405447" y="20408"/>
                </a:lnTo>
                <a:lnTo>
                  <a:pt x="385876" y="35763"/>
                </a:lnTo>
                <a:lnTo>
                  <a:pt x="380580" y="40449"/>
                </a:lnTo>
                <a:lnTo>
                  <a:pt x="375272" y="44551"/>
                </a:lnTo>
                <a:lnTo>
                  <a:pt x="369811" y="46659"/>
                </a:lnTo>
                <a:lnTo>
                  <a:pt x="363969" y="46850"/>
                </a:lnTo>
                <a:lnTo>
                  <a:pt x="357492" y="45173"/>
                </a:lnTo>
                <a:lnTo>
                  <a:pt x="352793" y="43421"/>
                </a:lnTo>
                <a:lnTo>
                  <a:pt x="350177" y="41300"/>
                </a:lnTo>
                <a:lnTo>
                  <a:pt x="333895" y="228"/>
                </a:lnTo>
                <a:lnTo>
                  <a:pt x="323583" y="406"/>
                </a:lnTo>
                <a:lnTo>
                  <a:pt x="315302" y="0"/>
                </a:lnTo>
                <a:lnTo>
                  <a:pt x="313753" y="1155"/>
                </a:lnTo>
                <a:lnTo>
                  <a:pt x="305054" y="22682"/>
                </a:lnTo>
                <a:lnTo>
                  <a:pt x="302983" y="28930"/>
                </a:lnTo>
                <a:lnTo>
                  <a:pt x="300139" y="36322"/>
                </a:lnTo>
                <a:lnTo>
                  <a:pt x="295986" y="41960"/>
                </a:lnTo>
                <a:lnTo>
                  <a:pt x="290182" y="45605"/>
                </a:lnTo>
                <a:lnTo>
                  <a:pt x="282435" y="47015"/>
                </a:lnTo>
                <a:lnTo>
                  <a:pt x="279806" y="47091"/>
                </a:lnTo>
                <a:lnTo>
                  <a:pt x="276593" y="46888"/>
                </a:lnTo>
                <a:lnTo>
                  <a:pt x="246240" y="23533"/>
                </a:lnTo>
                <a:lnTo>
                  <a:pt x="241363" y="21666"/>
                </a:lnTo>
                <a:lnTo>
                  <a:pt x="236270" y="22948"/>
                </a:lnTo>
                <a:lnTo>
                  <a:pt x="225590" y="28981"/>
                </a:lnTo>
                <a:lnTo>
                  <a:pt x="224688" y="30734"/>
                </a:lnTo>
                <a:lnTo>
                  <a:pt x="226758" y="42519"/>
                </a:lnTo>
                <a:lnTo>
                  <a:pt x="227241" y="51003"/>
                </a:lnTo>
                <a:lnTo>
                  <a:pt x="228993" y="59220"/>
                </a:lnTo>
                <a:lnTo>
                  <a:pt x="230149" y="66611"/>
                </a:lnTo>
                <a:lnTo>
                  <a:pt x="229857" y="73456"/>
                </a:lnTo>
                <a:lnTo>
                  <a:pt x="227304" y="79717"/>
                </a:lnTo>
                <a:lnTo>
                  <a:pt x="221678" y="85318"/>
                </a:lnTo>
                <a:lnTo>
                  <a:pt x="218274" y="87718"/>
                </a:lnTo>
                <a:lnTo>
                  <a:pt x="215646" y="89242"/>
                </a:lnTo>
                <a:lnTo>
                  <a:pt x="176936" y="83959"/>
                </a:lnTo>
                <a:lnTo>
                  <a:pt x="171932" y="84797"/>
                </a:lnTo>
                <a:lnTo>
                  <a:pt x="168275" y="88341"/>
                </a:lnTo>
                <a:lnTo>
                  <a:pt x="162001" y="98945"/>
                </a:lnTo>
                <a:lnTo>
                  <a:pt x="162445" y="101104"/>
                </a:lnTo>
                <a:lnTo>
                  <a:pt x="177850" y="120789"/>
                </a:lnTo>
                <a:lnTo>
                  <a:pt x="182549" y="126098"/>
                </a:lnTo>
                <a:lnTo>
                  <a:pt x="189166" y="133007"/>
                </a:lnTo>
                <a:lnTo>
                  <a:pt x="190347" y="139788"/>
                </a:lnTo>
                <a:lnTo>
                  <a:pt x="185432" y="153276"/>
                </a:lnTo>
                <a:lnTo>
                  <a:pt x="183553" y="156070"/>
                </a:lnTo>
                <a:lnTo>
                  <a:pt x="178904" y="157759"/>
                </a:lnTo>
                <a:lnTo>
                  <a:pt x="156489" y="166801"/>
                </a:lnTo>
                <a:lnTo>
                  <a:pt x="141998" y="171742"/>
                </a:lnTo>
                <a:lnTo>
                  <a:pt x="140830" y="175590"/>
                </a:lnTo>
                <a:lnTo>
                  <a:pt x="142557" y="181292"/>
                </a:lnTo>
                <a:lnTo>
                  <a:pt x="95364" y="181292"/>
                </a:lnTo>
                <a:lnTo>
                  <a:pt x="79654" y="184467"/>
                </a:lnTo>
                <a:lnTo>
                  <a:pt x="66814" y="193116"/>
                </a:lnTo>
                <a:lnTo>
                  <a:pt x="58166" y="205955"/>
                </a:lnTo>
                <a:lnTo>
                  <a:pt x="55003" y="221653"/>
                </a:lnTo>
                <a:lnTo>
                  <a:pt x="55003" y="536333"/>
                </a:lnTo>
                <a:lnTo>
                  <a:pt x="57048" y="546519"/>
                </a:lnTo>
                <a:lnTo>
                  <a:pt x="56248" y="546506"/>
                </a:lnTo>
                <a:lnTo>
                  <a:pt x="0" y="546862"/>
                </a:lnTo>
                <a:lnTo>
                  <a:pt x="0" y="570915"/>
                </a:lnTo>
                <a:lnTo>
                  <a:pt x="1346" y="575094"/>
                </a:lnTo>
                <a:lnTo>
                  <a:pt x="2222" y="579501"/>
                </a:lnTo>
                <a:lnTo>
                  <a:pt x="32004" y="606082"/>
                </a:lnTo>
                <a:lnTo>
                  <a:pt x="45072" y="607402"/>
                </a:lnTo>
                <a:lnTo>
                  <a:pt x="604418" y="607352"/>
                </a:lnTo>
                <a:lnTo>
                  <a:pt x="642023" y="587616"/>
                </a:lnTo>
                <a:lnTo>
                  <a:pt x="646734" y="574992"/>
                </a:lnTo>
                <a:lnTo>
                  <a:pt x="647992" y="561162"/>
                </a:lnTo>
                <a:close/>
              </a:path>
            </a:pathLst>
          </a:custGeom>
          <a:solidFill>
            <a:srgbClr val="FAA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5" name="object 145"/>
          <p:cNvGrpSpPr/>
          <p:nvPr/>
        </p:nvGrpSpPr>
        <p:grpSpPr>
          <a:xfrm>
            <a:off x="5101120" y="1345259"/>
            <a:ext cx="647700" cy="648335"/>
            <a:chOff x="5101120" y="1345259"/>
            <a:chExt cx="647700" cy="648335"/>
          </a:xfrm>
        </p:grpSpPr>
        <p:sp>
          <p:nvSpPr>
            <p:cNvPr id="146" name="object 146"/>
            <p:cNvSpPr/>
            <p:nvPr/>
          </p:nvSpPr>
          <p:spPr>
            <a:xfrm>
              <a:off x="5101120" y="1345259"/>
              <a:ext cx="647700" cy="648335"/>
            </a:xfrm>
            <a:custGeom>
              <a:avLst/>
              <a:gdLst/>
              <a:ahLst/>
              <a:cxnLst/>
              <a:rect l="l" t="t" r="r" b="b"/>
              <a:pathLst>
                <a:path w="647700" h="648335">
                  <a:moveTo>
                    <a:pt x="309626" y="338188"/>
                  </a:moveTo>
                  <a:lnTo>
                    <a:pt x="164795" y="338188"/>
                  </a:lnTo>
                  <a:lnTo>
                    <a:pt x="172313" y="462153"/>
                  </a:lnTo>
                  <a:lnTo>
                    <a:pt x="309626" y="462153"/>
                  </a:lnTo>
                  <a:lnTo>
                    <a:pt x="309626" y="338188"/>
                  </a:lnTo>
                  <a:close/>
                </a:path>
                <a:path w="647700" h="648335">
                  <a:moveTo>
                    <a:pt x="309765" y="186029"/>
                  </a:moveTo>
                  <a:lnTo>
                    <a:pt x="172275" y="186029"/>
                  </a:lnTo>
                  <a:lnTo>
                    <a:pt x="164820" y="309943"/>
                  </a:lnTo>
                  <a:lnTo>
                    <a:pt x="309765" y="309943"/>
                  </a:lnTo>
                  <a:lnTo>
                    <a:pt x="309765" y="186029"/>
                  </a:lnTo>
                  <a:close/>
                </a:path>
                <a:path w="647700" h="648335">
                  <a:moveTo>
                    <a:pt x="310527" y="149580"/>
                  </a:moveTo>
                  <a:lnTo>
                    <a:pt x="274497" y="114236"/>
                  </a:lnTo>
                  <a:lnTo>
                    <a:pt x="225310" y="86385"/>
                  </a:lnTo>
                  <a:lnTo>
                    <a:pt x="192112" y="71526"/>
                  </a:lnTo>
                  <a:lnTo>
                    <a:pt x="176110" y="158242"/>
                  </a:lnTo>
                  <a:lnTo>
                    <a:pt x="309359" y="158242"/>
                  </a:lnTo>
                  <a:lnTo>
                    <a:pt x="310527" y="149580"/>
                  </a:lnTo>
                  <a:close/>
                </a:path>
                <a:path w="647700" h="648335">
                  <a:moveTo>
                    <a:pt x="310819" y="499122"/>
                  </a:moveTo>
                  <a:lnTo>
                    <a:pt x="308952" y="489750"/>
                  </a:lnTo>
                  <a:lnTo>
                    <a:pt x="176110" y="489737"/>
                  </a:lnTo>
                  <a:lnTo>
                    <a:pt x="192100" y="576630"/>
                  </a:lnTo>
                  <a:lnTo>
                    <a:pt x="251244" y="547903"/>
                  </a:lnTo>
                  <a:lnTo>
                    <a:pt x="299402" y="517398"/>
                  </a:lnTo>
                  <a:lnTo>
                    <a:pt x="310819" y="499122"/>
                  </a:lnTo>
                  <a:close/>
                </a:path>
                <a:path w="647700" h="648335">
                  <a:moveTo>
                    <a:pt x="483400" y="337845"/>
                  </a:moveTo>
                  <a:lnTo>
                    <a:pt x="337769" y="337845"/>
                  </a:lnTo>
                  <a:lnTo>
                    <a:pt x="337769" y="462508"/>
                  </a:lnTo>
                  <a:lnTo>
                    <a:pt x="357746" y="462584"/>
                  </a:lnTo>
                  <a:lnTo>
                    <a:pt x="367461" y="462140"/>
                  </a:lnTo>
                  <a:lnTo>
                    <a:pt x="401345" y="433552"/>
                  </a:lnTo>
                  <a:lnTo>
                    <a:pt x="453288" y="380047"/>
                  </a:lnTo>
                  <a:lnTo>
                    <a:pt x="480263" y="348195"/>
                  </a:lnTo>
                  <a:lnTo>
                    <a:pt x="481139" y="343281"/>
                  </a:lnTo>
                  <a:lnTo>
                    <a:pt x="483400" y="337845"/>
                  </a:lnTo>
                  <a:close/>
                </a:path>
                <a:path w="647700" h="648335">
                  <a:moveTo>
                    <a:pt x="483425" y="310134"/>
                  </a:moveTo>
                  <a:lnTo>
                    <a:pt x="480999" y="304634"/>
                  </a:lnTo>
                  <a:lnTo>
                    <a:pt x="479958" y="299758"/>
                  </a:lnTo>
                  <a:lnTo>
                    <a:pt x="452970" y="267843"/>
                  </a:lnTo>
                  <a:lnTo>
                    <a:pt x="427583" y="240563"/>
                  </a:lnTo>
                  <a:lnTo>
                    <a:pt x="401066" y="214363"/>
                  </a:lnTo>
                  <a:lnTo>
                    <a:pt x="369938" y="185851"/>
                  </a:lnTo>
                  <a:lnTo>
                    <a:pt x="337578" y="185635"/>
                  </a:lnTo>
                  <a:lnTo>
                    <a:pt x="337578" y="310134"/>
                  </a:lnTo>
                  <a:lnTo>
                    <a:pt x="483425" y="310134"/>
                  </a:lnTo>
                  <a:close/>
                </a:path>
                <a:path w="647700" h="648335">
                  <a:moveTo>
                    <a:pt x="647674" y="549567"/>
                  </a:moveTo>
                  <a:lnTo>
                    <a:pt x="643763" y="502272"/>
                  </a:lnTo>
                  <a:lnTo>
                    <a:pt x="624598" y="439534"/>
                  </a:lnTo>
                  <a:lnTo>
                    <a:pt x="607606" y="401891"/>
                  </a:lnTo>
                  <a:lnTo>
                    <a:pt x="587679" y="365671"/>
                  </a:lnTo>
                  <a:lnTo>
                    <a:pt x="565467" y="330581"/>
                  </a:lnTo>
                  <a:lnTo>
                    <a:pt x="561860" y="325196"/>
                  </a:lnTo>
                  <a:lnTo>
                    <a:pt x="562279" y="321767"/>
                  </a:lnTo>
                  <a:lnTo>
                    <a:pt x="596290" y="267093"/>
                  </a:lnTo>
                  <a:lnTo>
                    <a:pt x="621753" y="214617"/>
                  </a:lnTo>
                  <a:lnTo>
                    <a:pt x="641121" y="157073"/>
                  </a:lnTo>
                  <a:lnTo>
                    <a:pt x="647242" y="96672"/>
                  </a:lnTo>
                  <a:lnTo>
                    <a:pt x="645261" y="78930"/>
                  </a:lnTo>
                  <a:lnTo>
                    <a:pt x="622820" y="31686"/>
                  </a:lnTo>
                  <a:lnTo>
                    <a:pt x="587971" y="7785"/>
                  </a:lnTo>
                  <a:lnTo>
                    <a:pt x="546430" y="381"/>
                  </a:lnTo>
                  <a:lnTo>
                    <a:pt x="515581" y="1943"/>
                  </a:lnTo>
                  <a:lnTo>
                    <a:pt x="485648" y="7543"/>
                  </a:lnTo>
                  <a:lnTo>
                    <a:pt x="456552" y="16586"/>
                  </a:lnTo>
                  <a:lnTo>
                    <a:pt x="428256" y="28422"/>
                  </a:lnTo>
                  <a:lnTo>
                    <a:pt x="416318" y="33083"/>
                  </a:lnTo>
                  <a:lnTo>
                    <a:pt x="404583" y="35585"/>
                  </a:lnTo>
                  <a:lnTo>
                    <a:pt x="392645" y="35712"/>
                  </a:lnTo>
                  <a:lnTo>
                    <a:pt x="380111" y="33274"/>
                  </a:lnTo>
                  <a:lnTo>
                    <a:pt x="369773" y="30937"/>
                  </a:lnTo>
                  <a:lnTo>
                    <a:pt x="359105" y="29502"/>
                  </a:lnTo>
                  <a:lnTo>
                    <a:pt x="337121" y="27228"/>
                  </a:lnTo>
                  <a:lnTo>
                    <a:pt x="337210" y="51625"/>
                  </a:lnTo>
                  <a:lnTo>
                    <a:pt x="336715" y="65049"/>
                  </a:lnTo>
                  <a:lnTo>
                    <a:pt x="338874" y="68465"/>
                  </a:lnTo>
                  <a:lnTo>
                    <a:pt x="391795" y="110540"/>
                  </a:lnTo>
                  <a:lnTo>
                    <a:pt x="415696" y="130022"/>
                  </a:lnTo>
                  <a:lnTo>
                    <a:pt x="439254" y="149910"/>
                  </a:lnTo>
                  <a:lnTo>
                    <a:pt x="446722" y="155054"/>
                  </a:lnTo>
                  <a:lnTo>
                    <a:pt x="454355" y="157759"/>
                  </a:lnTo>
                  <a:lnTo>
                    <a:pt x="462534" y="158534"/>
                  </a:lnTo>
                  <a:lnTo>
                    <a:pt x="471652" y="157822"/>
                  </a:lnTo>
                  <a:lnTo>
                    <a:pt x="452666" y="63042"/>
                  </a:lnTo>
                  <a:lnTo>
                    <a:pt x="452831" y="54025"/>
                  </a:lnTo>
                  <a:lnTo>
                    <a:pt x="495198" y="32880"/>
                  </a:lnTo>
                  <a:lnTo>
                    <a:pt x="549998" y="26873"/>
                  </a:lnTo>
                  <a:lnTo>
                    <a:pt x="575005" y="31038"/>
                  </a:lnTo>
                  <a:lnTo>
                    <a:pt x="609536" y="57962"/>
                  </a:lnTo>
                  <a:lnTo>
                    <a:pt x="620674" y="100164"/>
                  </a:lnTo>
                  <a:lnTo>
                    <a:pt x="620814" y="110210"/>
                  </a:lnTo>
                  <a:lnTo>
                    <a:pt x="620153" y="120103"/>
                  </a:lnTo>
                  <a:lnTo>
                    <a:pt x="610273" y="168681"/>
                  </a:lnTo>
                  <a:lnTo>
                    <a:pt x="593178" y="214350"/>
                  </a:lnTo>
                  <a:lnTo>
                    <a:pt x="570788" y="257987"/>
                  </a:lnTo>
                  <a:lnTo>
                    <a:pt x="544982" y="300431"/>
                  </a:lnTo>
                  <a:lnTo>
                    <a:pt x="541769" y="297002"/>
                  </a:lnTo>
                  <a:lnTo>
                    <a:pt x="505968" y="252755"/>
                  </a:lnTo>
                  <a:lnTo>
                    <a:pt x="494042" y="238823"/>
                  </a:lnTo>
                  <a:lnTo>
                    <a:pt x="461429" y="203606"/>
                  </a:lnTo>
                  <a:lnTo>
                    <a:pt x="427380" y="170078"/>
                  </a:lnTo>
                  <a:lnTo>
                    <a:pt x="391782" y="138417"/>
                  </a:lnTo>
                  <a:lnTo>
                    <a:pt x="354533" y="108737"/>
                  </a:lnTo>
                  <a:lnTo>
                    <a:pt x="315518" y="81178"/>
                  </a:lnTo>
                  <a:lnTo>
                    <a:pt x="274637" y="55892"/>
                  </a:lnTo>
                  <a:lnTo>
                    <a:pt x="239699" y="37122"/>
                  </a:lnTo>
                  <a:lnTo>
                    <a:pt x="203669" y="21170"/>
                  </a:lnTo>
                  <a:lnTo>
                    <a:pt x="166255" y="8953"/>
                  </a:lnTo>
                  <a:lnTo>
                    <a:pt x="127152" y="1371"/>
                  </a:lnTo>
                  <a:lnTo>
                    <a:pt x="110045" y="0"/>
                  </a:lnTo>
                  <a:lnTo>
                    <a:pt x="93065" y="368"/>
                  </a:lnTo>
                  <a:lnTo>
                    <a:pt x="35001" y="21628"/>
                  </a:lnTo>
                  <a:lnTo>
                    <a:pt x="4546" y="68516"/>
                  </a:lnTo>
                  <a:lnTo>
                    <a:pt x="0" y="99491"/>
                  </a:lnTo>
                  <a:lnTo>
                    <a:pt x="1841" y="132854"/>
                  </a:lnTo>
                  <a:lnTo>
                    <a:pt x="8255" y="165112"/>
                  </a:lnTo>
                  <a:lnTo>
                    <a:pt x="18364" y="196430"/>
                  </a:lnTo>
                  <a:lnTo>
                    <a:pt x="31330" y="226999"/>
                  </a:lnTo>
                  <a:lnTo>
                    <a:pt x="34404" y="235026"/>
                  </a:lnTo>
                  <a:lnTo>
                    <a:pt x="35966" y="242862"/>
                  </a:lnTo>
                  <a:lnTo>
                    <a:pt x="36055" y="250837"/>
                  </a:lnTo>
                  <a:lnTo>
                    <a:pt x="34671" y="259283"/>
                  </a:lnTo>
                  <a:lnTo>
                    <a:pt x="32092" y="271767"/>
                  </a:lnTo>
                  <a:lnTo>
                    <a:pt x="30111" y="284416"/>
                  </a:lnTo>
                  <a:lnTo>
                    <a:pt x="26606" y="309918"/>
                  </a:lnTo>
                  <a:lnTo>
                    <a:pt x="137871" y="309918"/>
                  </a:lnTo>
                  <a:lnTo>
                    <a:pt x="145186" y="185534"/>
                  </a:lnTo>
                  <a:lnTo>
                    <a:pt x="112255" y="185889"/>
                  </a:lnTo>
                  <a:lnTo>
                    <a:pt x="95821" y="185826"/>
                  </a:lnTo>
                  <a:lnTo>
                    <a:pt x="79438" y="185153"/>
                  </a:lnTo>
                  <a:lnTo>
                    <a:pt x="69875" y="185483"/>
                  </a:lnTo>
                  <a:lnTo>
                    <a:pt x="62407" y="188150"/>
                  </a:lnTo>
                  <a:lnTo>
                    <a:pt x="56908" y="193535"/>
                  </a:lnTo>
                  <a:lnTo>
                    <a:pt x="53301" y="202057"/>
                  </a:lnTo>
                  <a:lnTo>
                    <a:pt x="52984" y="203250"/>
                  </a:lnTo>
                  <a:lnTo>
                    <a:pt x="51841" y="204216"/>
                  </a:lnTo>
                  <a:lnTo>
                    <a:pt x="32435" y="152184"/>
                  </a:lnTo>
                  <a:lnTo>
                    <a:pt x="26606" y="96291"/>
                  </a:lnTo>
                  <a:lnTo>
                    <a:pt x="31496" y="70307"/>
                  </a:lnTo>
                  <a:lnTo>
                    <a:pt x="61861" y="35852"/>
                  </a:lnTo>
                  <a:lnTo>
                    <a:pt x="99199" y="27355"/>
                  </a:lnTo>
                  <a:lnTo>
                    <a:pt x="111493" y="27317"/>
                  </a:lnTo>
                  <a:lnTo>
                    <a:pt x="123799" y="28168"/>
                  </a:lnTo>
                  <a:lnTo>
                    <a:pt x="169379" y="37363"/>
                  </a:lnTo>
                  <a:lnTo>
                    <a:pt x="232397" y="62979"/>
                  </a:lnTo>
                  <a:lnTo>
                    <a:pt x="305866" y="106959"/>
                  </a:lnTo>
                  <a:lnTo>
                    <a:pt x="347205" y="136791"/>
                  </a:lnTo>
                  <a:lnTo>
                    <a:pt x="386486" y="168897"/>
                  </a:lnTo>
                  <a:lnTo>
                    <a:pt x="423760" y="203200"/>
                  </a:lnTo>
                  <a:lnTo>
                    <a:pt x="459143" y="239610"/>
                  </a:lnTo>
                  <a:lnTo>
                    <a:pt x="492683" y="278028"/>
                  </a:lnTo>
                  <a:lnTo>
                    <a:pt x="527875" y="322884"/>
                  </a:lnTo>
                  <a:lnTo>
                    <a:pt x="527240" y="325678"/>
                  </a:lnTo>
                  <a:lnTo>
                    <a:pt x="490321" y="372910"/>
                  </a:lnTo>
                  <a:lnTo>
                    <a:pt x="454126" y="413715"/>
                  </a:lnTo>
                  <a:lnTo>
                    <a:pt x="415582" y="452310"/>
                  </a:lnTo>
                  <a:lnTo>
                    <a:pt x="374777" y="488734"/>
                  </a:lnTo>
                  <a:lnTo>
                    <a:pt x="335318" y="520293"/>
                  </a:lnTo>
                  <a:lnTo>
                    <a:pt x="294182" y="549262"/>
                  </a:lnTo>
                  <a:lnTo>
                    <a:pt x="251002" y="575043"/>
                  </a:lnTo>
                  <a:lnTo>
                    <a:pt x="205435" y="597039"/>
                  </a:lnTo>
                  <a:lnTo>
                    <a:pt x="152768" y="615162"/>
                  </a:lnTo>
                  <a:lnTo>
                    <a:pt x="97345" y="621182"/>
                  </a:lnTo>
                  <a:lnTo>
                    <a:pt x="69850" y="616127"/>
                  </a:lnTo>
                  <a:lnTo>
                    <a:pt x="34099" y="583806"/>
                  </a:lnTo>
                  <a:lnTo>
                    <a:pt x="26822" y="527418"/>
                  </a:lnTo>
                  <a:lnTo>
                    <a:pt x="40386" y="469493"/>
                  </a:lnTo>
                  <a:lnTo>
                    <a:pt x="56781" y="455764"/>
                  </a:lnTo>
                  <a:lnTo>
                    <a:pt x="66078" y="461949"/>
                  </a:lnTo>
                  <a:lnTo>
                    <a:pt x="77914" y="462902"/>
                  </a:lnTo>
                  <a:lnTo>
                    <a:pt x="90424" y="462470"/>
                  </a:lnTo>
                  <a:lnTo>
                    <a:pt x="145148" y="462508"/>
                  </a:lnTo>
                  <a:lnTo>
                    <a:pt x="137883" y="338061"/>
                  </a:lnTo>
                  <a:lnTo>
                    <a:pt x="27330" y="338061"/>
                  </a:lnTo>
                  <a:lnTo>
                    <a:pt x="29578" y="361759"/>
                  </a:lnTo>
                  <a:lnTo>
                    <a:pt x="30657" y="369366"/>
                  </a:lnTo>
                  <a:lnTo>
                    <a:pt x="32715" y="378409"/>
                  </a:lnTo>
                  <a:lnTo>
                    <a:pt x="35229" y="387426"/>
                  </a:lnTo>
                  <a:lnTo>
                    <a:pt x="37122" y="396354"/>
                  </a:lnTo>
                  <a:lnTo>
                    <a:pt x="37350" y="405104"/>
                  </a:lnTo>
                  <a:lnTo>
                    <a:pt x="35204" y="413829"/>
                  </a:lnTo>
                  <a:lnTo>
                    <a:pt x="31445" y="422363"/>
                  </a:lnTo>
                  <a:lnTo>
                    <a:pt x="27051" y="430860"/>
                  </a:lnTo>
                  <a:lnTo>
                    <a:pt x="23063" y="439445"/>
                  </a:lnTo>
                  <a:lnTo>
                    <a:pt x="13017" y="466940"/>
                  </a:lnTo>
                  <a:lnTo>
                    <a:pt x="5257" y="494919"/>
                  </a:lnTo>
                  <a:lnTo>
                    <a:pt x="711" y="523519"/>
                  </a:lnTo>
                  <a:lnTo>
                    <a:pt x="304" y="552881"/>
                  </a:lnTo>
                  <a:lnTo>
                    <a:pt x="5207" y="581736"/>
                  </a:lnTo>
                  <a:lnTo>
                    <a:pt x="34645" y="626287"/>
                  </a:lnTo>
                  <a:lnTo>
                    <a:pt x="76327" y="645350"/>
                  </a:lnTo>
                  <a:lnTo>
                    <a:pt x="108496" y="648042"/>
                  </a:lnTo>
                  <a:lnTo>
                    <a:pt x="124802" y="646912"/>
                  </a:lnTo>
                  <a:lnTo>
                    <a:pt x="178943" y="635457"/>
                  </a:lnTo>
                  <a:lnTo>
                    <a:pt x="230390" y="615048"/>
                  </a:lnTo>
                  <a:lnTo>
                    <a:pt x="278193" y="590003"/>
                  </a:lnTo>
                  <a:lnTo>
                    <a:pt x="323443" y="561619"/>
                  </a:lnTo>
                  <a:lnTo>
                    <a:pt x="366369" y="530186"/>
                  </a:lnTo>
                  <a:lnTo>
                    <a:pt x="407200" y="496023"/>
                  </a:lnTo>
                  <a:lnTo>
                    <a:pt x="446151" y="459435"/>
                  </a:lnTo>
                  <a:lnTo>
                    <a:pt x="483463" y="420738"/>
                  </a:lnTo>
                  <a:lnTo>
                    <a:pt x="514362" y="385178"/>
                  </a:lnTo>
                  <a:lnTo>
                    <a:pt x="544855" y="348538"/>
                  </a:lnTo>
                  <a:lnTo>
                    <a:pt x="558431" y="368376"/>
                  </a:lnTo>
                  <a:lnTo>
                    <a:pt x="589254" y="425564"/>
                  </a:lnTo>
                  <a:lnTo>
                    <a:pt x="609752" y="477139"/>
                  </a:lnTo>
                  <a:lnTo>
                    <a:pt x="620090" y="525259"/>
                  </a:lnTo>
                  <a:lnTo>
                    <a:pt x="620903" y="550214"/>
                  </a:lnTo>
                  <a:lnTo>
                    <a:pt x="615696" y="578015"/>
                  </a:lnTo>
                  <a:lnTo>
                    <a:pt x="602742" y="599490"/>
                  </a:lnTo>
                  <a:lnTo>
                    <a:pt x="582460" y="613956"/>
                  </a:lnTo>
                  <a:lnTo>
                    <a:pt x="555320" y="620750"/>
                  </a:lnTo>
                  <a:lnTo>
                    <a:pt x="525945" y="620674"/>
                  </a:lnTo>
                  <a:lnTo>
                    <a:pt x="497408" y="615835"/>
                  </a:lnTo>
                  <a:lnTo>
                    <a:pt x="469417" y="607364"/>
                  </a:lnTo>
                  <a:lnTo>
                    <a:pt x="441642" y="596392"/>
                  </a:lnTo>
                  <a:lnTo>
                    <a:pt x="452450" y="594715"/>
                  </a:lnTo>
                  <a:lnTo>
                    <a:pt x="452107" y="586232"/>
                  </a:lnTo>
                  <a:lnTo>
                    <a:pt x="458482" y="559041"/>
                  </a:lnTo>
                  <a:lnTo>
                    <a:pt x="471525" y="487578"/>
                  </a:lnTo>
                  <a:lnTo>
                    <a:pt x="457314" y="489419"/>
                  </a:lnTo>
                  <a:lnTo>
                    <a:pt x="419823" y="513943"/>
                  </a:lnTo>
                  <a:lnTo>
                    <a:pt x="339394" y="579399"/>
                  </a:lnTo>
                  <a:lnTo>
                    <a:pt x="337146" y="593140"/>
                  </a:lnTo>
                  <a:lnTo>
                    <a:pt x="337172" y="621817"/>
                  </a:lnTo>
                  <a:lnTo>
                    <a:pt x="402551" y="610489"/>
                  </a:lnTo>
                  <a:lnTo>
                    <a:pt x="407187" y="610958"/>
                  </a:lnTo>
                  <a:lnTo>
                    <a:pt x="447268" y="627557"/>
                  </a:lnTo>
                  <a:lnTo>
                    <a:pt x="485292" y="640016"/>
                  </a:lnTo>
                  <a:lnTo>
                    <a:pt x="537972" y="647788"/>
                  </a:lnTo>
                  <a:lnTo>
                    <a:pt x="565086" y="646163"/>
                  </a:lnTo>
                  <a:lnTo>
                    <a:pt x="593471" y="638098"/>
                  </a:lnTo>
                  <a:lnTo>
                    <a:pt x="616673" y="622884"/>
                  </a:lnTo>
                  <a:lnTo>
                    <a:pt x="633907" y="601167"/>
                  </a:lnTo>
                  <a:lnTo>
                    <a:pt x="644385" y="573544"/>
                  </a:lnTo>
                  <a:lnTo>
                    <a:pt x="647674" y="549567"/>
                  </a:lnTo>
                  <a:close/>
                </a:path>
              </a:pathLst>
            </a:custGeom>
            <a:solidFill>
              <a:srgbClr val="F47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584736" y="1419567"/>
              <a:ext cx="85737" cy="837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179123" y="1419669"/>
              <a:ext cx="86360" cy="499745"/>
            </a:xfrm>
            <a:custGeom>
              <a:avLst/>
              <a:gdLst/>
              <a:ahLst/>
              <a:cxnLst/>
              <a:rect l="l" t="t" r="r" b="b"/>
              <a:pathLst>
                <a:path w="86360" h="499744">
                  <a:moveTo>
                    <a:pt x="85737" y="0"/>
                  </a:moveTo>
                  <a:lnTo>
                    <a:pt x="60871" y="17830"/>
                  </a:lnTo>
                  <a:lnTo>
                    <a:pt x="38417" y="37579"/>
                  </a:lnTo>
                  <a:lnTo>
                    <a:pt x="18186" y="59486"/>
                  </a:lnTo>
                  <a:lnTo>
                    <a:pt x="0" y="83718"/>
                  </a:lnTo>
                  <a:lnTo>
                    <a:pt x="70967" y="83718"/>
                  </a:lnTo>
                  <a:lnTo>
                    <a:pt x="85737" y="0"/>
                  </a:lnTo>
                  <a:close/>
                </a:path>
                <a:path w="86360" h="499744">
                  <a:moveTo>
                    <a:pt x="85801" y="499211"/>
                  </a:moveTo>
                  <a:lnTo>
                    <a:pt x="70967" y="415607"/>
                  </a:lnTo>
                  <a:lnTo>
                    <a:pt x="38" y="415607"/>
                  </a:lnTo>
                  <a:lnTo>
                    <a:pt x="18300" y="439801"/>
                  </a:lnTo>
                  <a:lnTo>
                    <a:pt x="38544" y="461695"/>
                  </a:lnTo>
                  <a:lnTo>
                    <a:pt x="60972" y="481444"/>
                  </a:lnTo>
                  <a:lnTo>
                    <a:pt x="85801" y="499211"/>
                  </a:lnTo>
                  <a:close/>
                </a:path>
              </a:pathLst>
            </a:custGeom>
            <a:solidFill>
              <a:srgbClr val="F47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584710" y="1835099"/>
              <a:ext cx="85864" cy="839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379478" y="1372996"/>
              <a:ext cx="341630" cy="592455"/>
            </a:xfrm>
            <a:custGeom>
              <a:avLst/>
              <a:gdLst/>
              <a:ahLst/>
              <a:cxnLst/>
              <a:rect l="l" t="t" r="r" b="b"/>
              <a:pathLst>
                <a:path w="341629" h="592455">
                  <a:moveTo>
                    <a:pt x="31191" y="571157"/>
                  </a:moveTo>
                  <a:lnTo>
                    <a:pt x="0" y="589673"/>
                  </a:lnTo>
                  <a:lnTo>
                    <a:pt x="31191" y="592378"/>
                  </a:lnTo>
                  <a:lnTo>
                    <a:pt x="31191" y="571157"/>
                  </a:lnTo>
                  <a:close/>
                </a:path>
                <a:path w="341629" h="592455">
                  <a:moveTo>
                    <a:pt x="31496" y="0"/>
                  </a:moveTo>
                  <a:lnTo>
                    <a:pt x="2552" y="2806"/>
                  </a:lnTo>
                  <a:lnTo>
                    <a:pt x="2501" y="4483"/>
                  </a:lnTo>
                  <a:lnTo>
                    <a:pt x="31496" y="21463"/>
                  </a:lnTo>
                  <a:lnTo>
                    <a:pt x="31496" y="0"/>
                  </a:lnTo>
                  <a:close/>
                </a:path>
                <a:path w="341629" h="592455">
                  <a:moveTo>
                    <a:pt x="302260" y="158280"/>
                  </a:moveTo>
                  <a:lnTo>
                    <a:pt x="222402" y="158280"/>
                  </a:lnTo>
                  <a:lnTo>
                    <a:pt x="223761" y="174129"/>
                  </a:lnTo>
                  <a:lnTo>
                    <a:pt x="245186" y="210108"/>
                  </a:lnTo>
                  <a:lnTo>
                    <a:pt x="265341" y="232765"/>
                  </a:lnTo>
                  <a:lnTo>
                    <a:pt x="302260" y="158280"/>
                  </a:lnTo>
                  <a:close/>
                </a:path>
                <a:path w="341629" h="592455">
                  <a:moveTo>
                    <a:pt x="302437" y="434301"/>
                  </a:moveTo>
                  <a:lnTo>
                    <a:pt x="265214" y="360006"/>
                  </a:lnTo>
                  <a:lnTo>
                    <a:pt x="226237" y="405472"/>
                  </a:lnTo>
                  <a:lnTo>
                    <a:pt x="225755" y="406946"/>
                  </a:lnTo>
                  <a:lnTo>
                    <a:pt x="222961" y="434301"/>
                  </a:lnTo>
                  <a:lnTo>
                    <a:pt x="302437" y="434301"/>
                  </a:lnTo>
                  <a:close/>
                </a:path>
                <a:path w="341629" h="592455">
                  <a:moveTo>
                    <a:pt x="341503" y="310019"/>
                  </a:moveTo>
                  <a:lnTo>
                    <a:pt x="319811" y="310019"/>
                  </a:lnTo>
                  <a:lnTo>
                    <a:pt x="337426" y="339496"/>
                  </a:lnTo>
                  <a:lnTo>
                    <a:pt x="338975" y="338874"/>
                  </a:lnTo>
                  <a:lnTo>
                    <a:pt x="341503" y="310019"/>
                  </a:lnTo>
                  <a:close/>
                </a:path>
                <a:path w="341629" h="592455">
                  <a:moveTo>
                    <a:pt x="341604" y="282498"/>
                  </a:moveTo>
                  <a:lnTo>
                    <a:pt x="338658" y="250939"/>
                  </a:lnTo>
                  <a:lnTo>
                    <a:pt x="320090" y="282498"/>
                  </a:lnTo>
                  <a:lnTo>
                    <a:pt x="341604" y="282498"/>
                  </a:lnTo>
                  <a:close/>
                </a:path>
              </a:pathLst>
            </a:custGeom>
            <a:solidFill>
              <a:srgbClr val="F47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68296" y="1345158"/>
            <a:ext cx="648335" cy="648335"/>
            <a:chOff x="8468296" y="1345158"/>
            <a:chExt cx="648335" cy="648335"/>
          </a:xfrm>
        </p:grpSpPr>
        <p:sp>
          <p:nvSpPr>
            <p:cNvPr id="152" name="object 152"/>
            <p:cNvSpPr/>
            <p:nvPr/>
          </p:nvSpPr>
          <p:spPr>
            <a:xfrm>
              <a:off x="8468296" y="1345158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4" h="648335">
                  <a:moveTo>
                    <a:pt x="245833" y="377774"/>
                  </a:moveTo>
                  <a:lnTo>
                    <a:pt x="205295" y="377774"/>
                  </a:lnTo>
                  <a:lnTo>
                    <a:pt x="245833" y="377774"/>
                  </a:lnTo>
                  <a:close/>
                </a:path>
                <a:path w="648334" h="648335">
                  <a:moveTo>
                    <a:pt x="387096" y="326783"/>
                  </a:moveTo>
                  <a:lnTo>
                    <a:pt x="329488" y="269379"/>
                  </a:lnTo>
                  <a:lnTo>
                    <a:pt x="310908" y="250850"/>
                  </a:lnTo>
                  <a:lnTo>
                    <a:pt x="334975" y="200520"/>
                  </a:lnTo>
                  <a:lnTo>
                    <a:pt x="335534" y="153022"/>
                  </a:lnTo>
                  <a:lnTo>
                    <a:pt x="318998" y="112141"/>
                  </a:lnTo>
                  <a:lnTo>
                    <a:pt x="310349" y="102450"/>
                  </a:lnTo>
                  <a:lnTo>
                    <a:pt x="310349" y="175780"/>
                  </a:lnTo>
                  <a:lnTo>
                    <a:pt x="303415" y="212636"/>
                  </a:lnTo>
                  <a:lnTo>
                    <a:pt x="284010" y="242366"/>
                  </a:lnTo>
                  <a:lnTo>
                    <a:pt x="254762" y="262267"/>
                  </a:lnTo>
                  <a:lnTo>
                    <a:pt x="218325" y="269659"/>
                  </a:lnTo>
                  <a:lnTo>
                    <a:pt x="179781" y="262839"/>
                  </a:lnTo>
                  <a:lnTo>
                    <a:pt x="149263" y="243395"/>
                  </a:lnTo>
                  <a:lnTo>
                    <a:pt x="129108" y="213601"/>
                  </a:lnTo>
                  <a:lnTo>
                    <a:pt x="121653" y="175729"/>
                  </a:lnTo>
                  <a:lnTo>
                    <a:pt x="128612" y="138544"/>
                  </a:lnTo>
                  <a:lnTo>
                    <a:pt x="148323" y="108521"/>
                  </a:lnTo>
                  <a:lnTo>
                    <a:pt x="178092" y="88417"/>
                  </a:lnTo>
                  <a:lnTo>
                    <a:pt x="215214" y="80962"/>
                  </a:lnTo>
                  <a:lnTo>
                    <a:pt x="253072" y="87922"/>
                  </a:lnTo>
                  <a:lnTo>
                    <a:pt x="283146" y="107645"/>
                  </a:lnTo>
                  <a:lnTo>
                    <a:pt x="303047" y="137731"/>
                  </a:lnTo>
                  <a:lnTo>
                    <a:pt x="310349" y="175780"/>
                  </a:lnTo>
                  <a:lnTo>
                    <a:pt x="310349" y="102450"/>
                  </a:lnTo>
                  <a:lnTo>
                    <a:pt x="291807" y="81661"/>
                  </a:lnTo>
                  <a:lnTo>
                    <a:pt x="290537" y="80962"/>
                  </a:lnTo>
                  <a:lnTo>
                    <a:pt x="252425" y="59931"/>
                  </a:lnTo>
                  <a:lnTo>
                    <a:pt x="211074" y="53886"/>
                  </a:lnTo>
                  <a:lnTo>
                    <a:pt x="170395" y="63360"/>
                  </a:lnTo>
                  <a:lnTo>
                    <a:pt x="133070" y="88163"/>
                  </a:lnTo>
                  <a:lnTo>
                    <a:pt x="107226" y="122618"/>
                  </a:lnTo>
                  <a:lnTo>
                    <a:pt x="95415" y="162382"/>
                  </a:lnTo>
                  <a:lnTo>
                    <a:pt x="98082" y="203593"/>
                  </a:lnTo>
                  <a:lnTo>
                    <a:pt x="115684" y="242366"/>
                  </a:lnTo>
                  <a:lnTo>
                    <a:pt x="146570" y="274243"/>
                  </a:lnTo>
                  <a:lnTo>
                    <a:pt x="186626" y="293116"/>
                  </a:lnTo>
                  <a:lnTo>
                    <a:pt x="214807" y="297180"/>
                  </a:lnTo>
                  <a:lnTo>
                    <a:pt x="241706" y="294233"/>
                  </a:lnTo>
                  <a:lnTo>
                    <a:pt x="267462" y="284810"/>
                  </a:lnTo>
                  <a:lnTo>
                    <a:pt x="291769" y="269659"/>
                  </a:lnTo>
                  <a:lnTo>
                    <a:pt x="292227" y="269379"/>
                  </a:lnTo>
                  <a:lnTo>
                    <a:pt x="367703" y="345363"/>
                  </a:lnTo>
                  <a:lnTo>
                    <a:pt x="387096" y="326783"/>
                  </a:lnTo>
                  <a:close/>
                </a:path>
                <a:path w="648334" h="648335">
                  <a:moveTo>
                    <a:pt x="445287" y="512978"/>
                  </a:moveTo>
                  <a:lnTo>
                    <a:pt x="148856" y="512978"/>
                  </a:lnTo>
                  <a:lnTo>
                    <a:pt x="148856" y="539724"/>
                  </a:lnTo>
                  <a:lnTo>
                    <a:pt x="445287" y="539724"/>
                  </a:lnTo>
                  <a:lnTo>
                    <a:pt x="445287" y="512978"/>
                  </a:lnTo>
                  <a:close/>
                </a:path>
                <a:path w="648334" h="648335">
                  <a:moveTo>
                    <a:pt x="459308" y="42138"/>
                  </a:moveTo>
                  <a:lnTo>
                    <a:pt x="437718" y="5448"/>
                  </a:lnTo>
                  <a:lnTo>
                    <a:pt x="431850" y="3327"/>
                  </a:lnTo>
                  <a:lnTo>
                    <a:pt x="431850" y="375285"/>
                  </a:lnTo>
                  <a:lnTo>
                    <a:pt x="429361" y="377786"/>
                  </a:lnTo>
                  <a:lnTo>
                    <a:pt x="414235" y="377786"/>
                  </a:lnTo>
                  <a:lnTo>
                    <a:pt x="350189" y="377748"/>
                  </a:lnTo>
                  <a:lnTo>
                    <a:pt x="328599" y="377786"/>
                  </a:lnTo>
                  <a:lnTo>
                    <a:pt x="319951" y="378675"/>
                  </a:lnTo>
                  <a:lnTo>
                    <a:pt x="314274" y="381698"/>
                  </a:lnTo>
                  <a:lnTo>
                    <a:pt x="311251" y="387388"/>
                  </a:lnTo>
                  <a:lnTo>
                    <a:pt x="310349" y="396265"/>
                  </a:lnTo>
                  <a:lnTo>
                    <a:pt x="310349" y="433692"/>
                  </a:lnTo>
                  <a:lnTo>
                    <a:pt x="310172" y="435686"/>
                  </a:lnTo>
                  <a:lnTo>
                    <a:pt x="310083" y="437692"/>
                  </a:lnTo>
                  <a:lnTo>
                    <a:pt x="308724" y="438556"/>
                  </a:lnTo>
                  <a:lnTo>
                    <a:pt x="306158" y="435686"/>
                  </a:lnTo>
                  <a:lnTo>
                    <a:pt x="303872" y="432917"/>
                  </a:lnTo>
                  <a:lnTo>
                    <a:pt x="275869" y="404749"/>
                  </a:lnTo>
                  <a:lnTo>
                    <a:pt x="263626" y="392430"/>
                  </a:lnTo>
                  <a:lnTo>
                    <a:pt x="250469" y="379069"/>
                  </a:lnTo>
                  <a:lnTo>
                    <a:pt x="245872" y="377786"/>
                  </a:lnTo>
                  <a:lnTo>
                    <a:pt x="100482" y="377748"/>
                  </a:lnTo>
                  <a:lnTo>
                    <a:pt x="57785" y="377786"/>
                  </a:lnTo>
                  <a:lnTo>
                    <a:pt x="30543" y="377736"/>
                  </a:lnTo>
                  <a:lnTo>
                    <a:pt x="27330" y="374624"/>
                  </a:lnTo>
                  <a:lnTo>
                    <a:pt x="27292" y="30175"/>
                  </a:lnTo>
                  <a:lnTo>
                    <a:pt x="30302" y="27089"/>
                  </a:lnTo>
                  <a:lnTo>
                    <a:pt x="410311" y="27089"/>
                  </a:lnTo>
                  <a:lnTo>
                    <a:pt x="422262" y="27584"/>
                  </a:lnTo>
                  <a:lnTo>
                    <a:pt x="428701" y="30175"/>
                  </a:lnTo>
                  <a:lnTo>
                    <a:pt x="431304" y="36550"/>
                  </a:lnTo>
                  <a:lnTo>
                    <a:pt x="431800" y="48399"/>
                  </a:lnTo>
                  <a:lnTo>
                    <a:pt x="431850" y="375285"/>
                  </a:lnTo>
                  <a:lnTo>
                    <a:pt x="431850" y="3327"/>
                  </a:lnTo>
                  <a:lnTo>
                    <a:pt x="431228" y="3098"/>
                  </a:lnTo>
                  <a:lnTo>
                    <a:pt x="425323" y="0"/>
                  </a:lnTo>
                  <a:lnTo>
                    <a:pt x="33108" y="0"/>
                  </a:lnTo>
                  <a:lnTo>
                    <a:pt x="32042" y="533"/>
                  </a:lnTo>
                  <a:lnTo>
                    <a:pt x="31013" y="1193"/>
                  </a:lnTo>
                  <a:lnTo>
                    <a:pt x="29895" y="1587"/>
                  </a:lnTo>
                  <a:lnTo>
                    <a:pt x="17881" y="8140"/>
                  </a:lnTo>
                  <a:lnTo>
                    <a:pt x="8394" y="18046"/>
                  </a:lnTo>
                  <a:lnTo>
                    <a:pt x="2184" y="30353"/>
                  </a:lnTo>
                  <a:lnTo>
                    <a:pt x="0" y="44069"/>
                  </a:lnTo>
                  <a:lnTo>
                    <a:pt x="177" y="97205"/>
                  </a:lnTo>
                  <a:lnTo>
                    <a:pt x="279" y="150342"/>
                  </a:lnTo>
                  <a:lnTo>
                    <a:pt x="355" y="363474"/>
                  </a:lnTo>
                  <a:lnTo>
                    <a:pt x="25819" y="401497"/>
                  </a:lnTo>
                  <a:lnTo>
                    <a:pt x="136791" y="404863"/>
                  </a:lnTo>
                  <a:lnTo>
                    <a:pt x="235877" y="404787"/>
                  </a:lnTo>
                  <a:lnTo>
                    <a:pt x="238671" y="405993"/>
                  </a:lnTo>
                  <a:lnTo>
                    <a:pt x="268338" y="435787"/>
                  </a:lnTo>
                  <a:lnTo>
                    <a:pt x="317284" y="484860"/>
                  </a:lnTo>
                  <a:lnTo>
                    <a:pt x="322351" y="487438"/>
                  </a:lnTo>
                  <a:lnTo>
                    <a:pt x="335114" y="482714"/>
                  </a:lnTo>
                  <a:lnTo>
                    <a:pt x="337896" y="477583"/>
                  </a:lnTo>
                  <a:lnTo>
                    <a:pt x="337870" y="438556"/>
                  </a:lnTo>
                  <a:lnTo>
                    <a:pt x="337858" y="404850"/>
                  </a:lnTo>
                  <a:lnTo>
                    <a:pt x="417461" y="404837"/>
                  </a:lnTo>
                  <a:lnTo>
                    <a:pt x="455841" y="379323"/>
                  </a:lnTo>
                  <a:lnTo>
                    <a:pt x="456171" y="377786"/>
                  </a:lnTo>
                  <a:lnTo>
                    <a:pt x="459257" y="363474"/>
                  </a:lnTo>
                  <a:lnTo>
                    <a:pt x="459308" y="42138"/>
                  </a:lnTo>
                  <a:close/>
                </a:path>
                <a:path w="648334" h="648335">
                  <a:moveTo>
                    <a:pt x="499376" y="513003"/>
                  </a:moveTo>
                  <a:lnTo>
                    <a:pt x="472668" y="513003"/>
                  </a:lnTo>
                  <a:lnTo>
                    <a:pt x="472300" y="515442"/>
                  </a:lnTo>
                  <a:lnTo>
                    <a:pt x="472287" y="539661"/>
                  </a:lnTo>
                  <a:lnTo>
                    <a:pt x="499376" y="539661"/>
                  </a:lnTo>
                  <a:lnTo>
                    <a:pt x="499376" y="513003"/>
                  </a:lnTo>
                  <a:close/>
                </a:path>
                <a:path w="648334" h="648335">
                  <a:moveTo>
                    <a:pt x="648004" y="575678"/>
                  </a:moveTo>
                  <a:lnTo>
                    <a:pt x="643928" y="568934"/>
                  </a:lnTo>
                  <a:lnTo>
                    <a:pt x="640626" y="567309"/>
                  </a:lnTo>
                  <a:lnTo>
                    <a:pt x="638162" y="566089"/>
                  </a:lnTo>
                  <a:lnTo>
                    <a:pt x="622681" y="567309"/>
                  </a:lnTo>
                  <a:lnTo>
                    <a:pt x="621728" y="567258"/>
                  </a:lnTo>
                  <a:lnTo>
                    <a:pt x="621728" y="595744"/>
                  </a:lnTo>
                  <a:lnTo>
                    <a:pt x="620890" y="601535"/>
                  </a:lnTo>
                  <a:lnTo>
                    <a:pt x="620915" y="601954"/>
                  </a:lnTo>
                  <a:lnTo>
                    <a:pt x="620331" y="611847"/>
                  </a:lnTo>
                  <a:lnTo>
                    <a:pt x="617791" y="617524"/>
                  </a:lnTo>
                  <a:lnTo>
                    <a:pt x="612178" y="620102"/>
                  </a:lnTo>
                  <a:lnTo>
                    <a:pt x="602399" y="620712"/>
                  </a:lnTo>
                  <a:lnTo>
                    <a:pt x="391782" y="620649"/>
                  </a:lnTo>
                  <a:lnTo>
                    <a:pt x="48983" y="620712"/>
                  </a:lnTo>
                  <a:lnTo>
                    <a:pt x="36969" y="620128"/>
                  </a:lnTo>
                  <a:lnTo>
                    <a:pt x="30391" y="617321"/>
                  </a:lnTo>
                  <a:lnTo>
                    <a:pt x="27686" y="610730"/>
                  </a:lnTo>
                  <a:lnTo>
                    <a:pt x="27393" y="601535"/>
                  </a:lnTo>
                  <a:lnTo>
                    <a:pt x="27520" y="596277"/>
                  </a:lnTo>
                  <a:lnTo>
                    <a:pt x="27711" y="593928"/>
                  </a:lnTo>
                  <a:lnTo>
                    <a:pt x="619747" y="593763"/>
                  </a:lnTo>
                  <a:lnTo>
                    <a:pt x="621728" y="595744"/>
                  </a:lnTo>
                  <a:lnTo>
                    <a:pt x="621728" y="567258"/>
                  </a:lnTo>
                  <a:lnTo>
                    <a:pt x="615162" y="566839"/>
                  </a:lnTo>
                  <a:lnTo>
                    <a:pt x="607491" y="566839"/>
                  </a:lnTo>
                  <a:lnTo>
                    <a:pt x="607491" y="566534"/>
                  </a:lnTo>
                  <a:lnTo>
                    <a:pt x="607491" y="258432"/>
                  </a:lnTo>
                  <a:lnTo>
                    <a:pt x="604164" y="241833"/>
                  </a:lnTo>
                  <a:lnTo>
                    <a:pt x="595109" y="228295"/>
                  </a:lnTo>
                  <a:lnTo>
                    <a:pt x="581634" y="219189"/>
                  </a:lnTo>
                  <a:lnTo>
                    <a:pt x="565073" y="215836"/>
                  </a:lnTo>
                  <a:lnTo>
                    <a:pt x="486498" y="215785"/>
                  </a:lnTo>
                  <a:lnTo>
                    <a:pt x="486498" y="242912"/>
                  </a:lnTo>
                  <a:lnTo>
                    <a:pt x="559625" y="242912"/>
                  </a:lnTo>
                  <a:lnTo>
                    <a:pt x="570941" y="243497"/>
                  </a:lnTo>
                  <a:lnTo>
                    <a:pt x="577189" y="246189"/>
                  </a:lnTo>
                  <a:lnTo>
                    <a:pt x="579856" y="252488"/>
                  </a:lnTo>
                  <a:lnTo>
                    <a:pt x="580428" y="263880"/>
                  </a:lnTo>
                  <a:lnTo>
                    <a:pt x="580364" y="562521"/>
                  </a:lnTo>
                  <a:lnTo>
                    <a:pt x="580186" y="564527"/>
                  </a:lnTo>
                  <a:lnTo>
                    <a:pt x="580097" y="566508"/>
                  </a:lnTo>
                  <a:lnTo>
                    <a:pt x="553669" y="566508"/>
                  </a:lnTo>
                  <a:lnTo>
                    <a:pt x="553770" y="469188"/>
                  </a:lnTo>
                  <a:lnTo>
                    <a:pt x="554062" y="276059"/>
                  </a:lnTo>
                  <a:lnTo>
                    <a:pt x="547979" y="269709"/>
                  </a:lnTo>
                  <a:lnTo>
                    <a:pt x="526402" y="269633"/>
                  </a:lnTo>
                  <a:lnTo>
                    <a:pt x="489343" y="269659"/>
                  </a:lnTo>
                  <a:lnTo>
                    <a:pt x="487997" y="269900"/>
                  </a:lnTo>
                  <a:lnTo>
                    <a:pt x="486435" y="270040"/>
                  </a:lnTo>
                  <a:lnTo>
                    <a:pt x="486435" y="297357"/>
                  </a:lnTo>
                  <a:lnTo>
                    <a:pt x="526084" y="297357"/>
                  </a:lnTo>
                  <a:lnTo>
                    <a:pt x="526084" y="566534"/>
                  </a:lnTo>
                  <a:lnTo>
                    <a:pt x="121488" y="566534"/>
                  </a:lnTo>
                  <a:lnTo>
                    <a:pt x="121488" y="432041"/>
                  </a:lnTo>
                  <a:lnTo>
                    <a:pt x="121488" y="431584"/>
                  </a:lnTo>
                  <a:lnTo>
                    <a:pt x="114617" y="431584"/>
                  </a:lnTo>
                  <a:lnTo>
                    <a:pt x="108483" y="432041"/>
                  </a:lnTo>
                  <a:lnTo>
                    <a:pt x="95973" y="430834"/>
                  </a:lnTo>
                  <a:lnTo>
                    <a:pt x="94322" y="433044"/>
                  </a:lnTo>
                  <a:lnTo>
                    <a:pt x="94526" y="469188"/>
                  </a:lnTo>
                  <a:lnTo>
                    <a:pt x="94576" y="566534"/>
                  </a:lnTo>
                  <a:lnTo>
                    <a:pt x="67576" y="566534"/>
                  </a:lnTo>
                  <a:lnTo>
                    <a:pt x="67576" y="432104"/>
                  </a:lnTo>
                  <a:lnTo>
                    <a:pt x="40436" y="432104"/>
                  </a:lnTo>
                  <a:lnTo>
                    <a:pt x="40436" y="566813"/>
                  </a:lnTo>
                  <a:lnTo>
                    <a:pt x="20942" y="566788"/>
                  </a:lnTo>
                  <a:lnTo>
                    <a:pt x="5410" y="566928"/>
                  </a:lnTo>
                  <a:lnTo>
                    <a:pt x="330" y="572122"/>
                  </a:lnTo>
                  <a:lnTo>
                    <a:pt x="190" y="589051"/>
                  </a:lnTo>
                  <a:lnTo>
                    <a:pt x="723" y="595744"/>
                  </a:lnTo>
                  <a:lnTo>
                    <a:pt x="723" y="597522"/>
                  </a:lnTo>
                  <a:lnTo>
                    <a:pt x="12801" y="634707"/>
                  </a:lnTo>
                  <a:lnTo>
                    <a:pt x="43510" y="648068"/>
                  </a:lnTo>
                  <a:lnTo>
                    <a:pt x="481279" y="647801"/>
                  </a:lnTo>
                  <a:lnTo>
                    <a:pt x="604583" y="647852"/>
                  </a:lnTo>
                  <a:lnTo>
                    <a:pt x="605612" y="647725"/>
                  </a:lnTo>
                  <a:lnTo>
                    <a:pt x="616839" y="646341"/>
                  </a:lnTo>
                  <a:lnTo>
                    <a:pt x="627265" y="641883"/>
                  </a:lnTo>
                  <a:lnTo>
                    <a:pt x="636003" y="634682"/>
                  </a:lnTo>
                  <a:lnTo>
                    <a:pt x="643229" y="624979"/>
                  </a:lnTo>
                  <a:lnTo>
                    <a:pt x="645134" y="621804"/>
                  </a:lnTo>
                  <a:lnTo>
                    <a:pt x="645528" y="620712"/>
                  </a:lnTo>
                  <a:lnTo>
                    <a:pt x="646430" y="618274"/>
                  </a:lnTo>
                  <a:lnTo>
                    <a:pt x="648004" y="614895"/>
                  </a:lnTo>
                  <a:lnTo>
                    <a:pt x="648004" y="593750"/>
                  </a:lnTo>
                  <a:lnTo>
                    <a:pt x="648004" y="575678"/>
                  </a:lnTo>
                  <a:close/>
                </a:path>
              </a:pathLst>
            </a:custGeom>
            <a:solidFill>
              <a:srgbClr val="F05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684805" y="1453768"/>
              <a:ext cx="66586" cy="669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9841153" y="6121570"/>
            <a:ext cx="611505" cy="1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Tính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năng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2244</Words>
  <Application>Microsoft Office PowerPoint</Application>
  <PresentationFormat>Custom</PresentationFormat>
  <Paragraphs>217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FontAwesome</vt:lpstr>
      <vt:lpstr>Noto Naskh Arabic UI</vt:lpstr>
      <vt:lpstr>Times New Roman</vt:lpstr>
      <vt:lpstr>Verdana</vt:lpstr>
      <vt:lpstr>Office Theme</vt:lpstr>
      <vt:lpstr>PowerPoint Presentation</vt:lpstr>
      <vt:lpstr>Giới thiệu cổng thông tin điện tử</vt:lpstr>
      <vt:lpstr>PowerPoint Presentation</vt:lpstr>
      <vt:lpstr>Nền tảng công nghệ</vt:lpstr>
      <vt:lpstr>Đặc điểm nổi bật</vt:lpstr>
      <vt:lpstr>PowerPoint Presentation</vt:lpstr>
      <vt:lpstr>Tính năng nổi bật</vt:lpstr>
      <vt:lpstr>Tính năng nổi bật</vt:lpstr>
      <vt:lpstr>Tính năng nổi bật</vt:lpstr>
      <vt:lpstr>Tính năng nổi bật</vt:lpstr>
      <vt:lpstr>Tính năng nổi bật</vt:lpstr>
      <vt:lpstr>Dự án</vt:lpstr>
      <vt:lpstr>Dự án</vt:lpstr>
      <vt:lpstr>Dự án</vt:lpstr>
      <vt:lpstr>Dự án</vt:lpstr>
      <vt:lpstr>Triển khai hạ tầng</vt:lpstr>
      <vt:lpstr>Triển khai cổng thông tin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 3</dc:title>
  <dc:creator>Admin</dc:creator>
  <cp:lastModifiedBy>Sơn Nguyễn</cp:lastModifiedBy>
  <cp:revision>5</cp:revision>
  <dcterms:created xsi:type="dcterms:W3CDTF">2021-06-12T07:01:57Z</dcterms:created>
  <dcterms:modified xsi:type="dcterms:W3CDTF">2023-07-03T08:32:35Z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2019-12-03T00:00:00Z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2021-06-12T00:00:00Z</vt:filetime>
  </property>
</Properties>
</file>