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Lst>
  <p:notesMasterIdLst>
    <p:notesMasterId r:id="rId19"/>
  </p:notesMasterIdLst>
  <p:sldIdLst>
    <p:sldId id="256" r:id="rId2"/>
    <p:sldId id="332" r:id="rId3"/>
    <p:sldId id="257" r:id="rId4"/>
    <p:sldId id="258" r:id="rId5"/>
    <p:sldId id="312" r:id="rId6"/>
    <p:sldId id="262" r:id="rId7"/>
    <p:sldId id="313" r:id="rId8"/>
    <p:sldId id="315" r:id="rId9"/>
    <p:sldId id="317" r:id="rId10"/>
    <p:sldId id="319" r:id="rId11"/>
    <p:sldId id="320" r:id="rId12"/>
    <p:sldId id="321" r:id="rId13"/>
    <p:sldId id="322" r:id="rId14"/>
    <p:sldId id="323" r:id="rId15"/>
    <p:sldId id="326" r:id="rId16"/>
    <p:sldId id="328" r:id="rId17"/>
    <p:sldId id="331" r:id="rId18"/>
  </p:sldIdLst>
  <p:sldSz cx="12192000" cy="6858000"/>
  <p:notesSz cx="6858000" cy="9144000"/>
  <p:embeddedFontLst>
    <p:embeddedFont>
      <p:font typeface="Calibri" panose="020F0502020204030204" pitchFamily="34" charset="0"/>
      <p:regular r:id="rId20"/>
      <p:bold r:id="rId21"/>
      <p:italic r:id="rId22"/>
      <p:boldItalic r:id="rId23"/>
    </p:embeddedFont>
    <p:embeddedFont>
      <p:font typeface="Calibri Light" panose="020F0302020204030204" pitchFamily="34" charset="0"/>
      <p:regular r:id="rId24"/>
      <p:italic r:id="rId25"/>
    </p:embeddedFont>
    <p:embeddedFont>
      <p:font typeface="Roboto Black" pitchFamily="2" charset="0"/>
      <p:regular r:id="rId26"/>
      <p:bold r:id="rId27"/>
      <p:italic r:id="rId28"/>
      <p:bold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0033"/>
    <a:srgbClr val="CC0000"/>
    <a:srgbClr val="895B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27"/>
    <p:restoredTop sz="79846" autoAdjust="0"/>
  </p:normalViewPr>
  <p:slideViewPr>
    <p:cSldViewPr snapToGrid="0">
      <p:cViewPr varScale="1">
        <p:scale>
          <a:sx n="50" d="100"/>
          <a:sy n="50" d="100"/>
        </p:scale>
        <p:origin x="1292" y="2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5CD0FD-2661-4C63-B95B-059959A4D055}" type="datetimeFigureOut">
              <a:rPr lang="en-US" smtClean="0"/>
              <a:t>5/19/2023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B8C5BF-76C7-49DB-AEF2-4FB0863255D1}" type="slidenum">
              <a:rPr lang="en-US" smtClean="0"/>
              <a:t>‹#›</a:t>
            </a:fld>
            <a:endParaRPr lang="en-US"/>
          </a:p>
        </p:txBody>
      </p:sp>
    </p:spTree>
    <p:extLst>
      <p:ext uri="{BB962C8B-B14F-4D97-AF65-F5344CB8AC3E}">
        <p14:creationId xmlns:p14="http://schemas.microsoft.com/office/powerpoint/2010/main" val="2988070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err="1">
                <a:solidFill>
                  <a:schemeClr val="tx1"/>
                </a:solidFill>
                <a:effectLst/>
                <a:latin typeface="+mn-lt"/>
                <a:ea typeface="+mn-ea"/>
                <a:cs typeface="+mn-cs"/>
              </a:rPr>
              <a:t>Bổ</a:t>
            </a:r>
            <a:r>
              <a:rPr lang="en-US" sz="1200" b="1" i="0" kern="1200" baseline="0" dirty="0">
                <a:solidFill>
                  <a:schemeClr val="tx1"/>
                </a:solidFill>
                <a:effectLst/>
                <a:latin typeface="+mn-lt"/>
                <a:ea typeface="+mn-ea"/>
                <a:cs typeface="+mn-cs"/>
              </a:rPr>
              <a:t> sung </a:t>
            </a:r>
            <a:r>
              <a:rPr lang="en-US" sz="1200" b="1" i="0" kern="1200" baseline="0" dirty="0" err="1">
                <a:solidFill>
                  <a:schemeClr val="tx1"/>
                </a:solidFill>
                <a:effectLst/>
                <a:latin typeface="+mn-lt"/>
                <a:ea typeface="+mn-ea"/>
                <a:cs typeface="+mn-cs"/>
              </a:rPr>
              <a:t>theem</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một</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số</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tính</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năng</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nổi</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bật</a:t>
            </a:r>
            <a:endParaRPr lang="en-US" sz="1200" b="1" i="0" kern="1200" baseline="0" dirty="0">
              <a:solidFill>
                <a:schemeClr val="tx1"/>
              </a:solidFill>
              <a:effectLst/>
              <a:latin typeface="+mn-lt"/>
              <a:ea typeface="+mn-ea"/>
              <a:cs typeface="+mn-cs"/>
            </a:endParaRPr>
          </a:p>
          <a:p>
            <a:r>
              <a:rPr lang="en-US" sz="1200" b="1" i="0" kern="1200" baseline="0" dirty="0" err="1">
                <a:solidFill>
                  <a:schemeClr val="tx1"/>
                </a:solidFill>
                <a:effectLst/>
                <a:latin typeface="+mn-lt"/>
                <a:ea typeface="+mn-ea"/>
                <a:cs typeface="+mn-cs"/>
              </a:rPr>
              <a:t>Quản</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lý</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phòng</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họp</a:t>
            </a:r>
            <a:endParaRPr lang="en-US" sz="1200" b="1" i="0" kern="1200" baseline="0" dirty="0">
              <a:solidFill>
                <a:schemeClr val="tx1"/>
              </a:solidFill>
              <a:effectLst/>
              <a:latin typeface="+mn-lt"/>
              <a:ea typeface="+mn-ea"/>
              <a:cs typeface="+mn-cs"/>
            </a:endParaRPr>
          </a:p>
          <a:p>
            <a:r>
              <a:rPr lang="en-US" sz="1200" b="1" i="0" kern="1200" baseline="0" dirty="0" err="1">
                <a:solidFill>
                  <a:schemeClr val="tx1"/>
                </a:solidFill>
                <a:effectLst/>
                <a:latin typeface="+mn-lt"/>
                <a:ea typeface="+mn-ea"/>
                <a:cs typeface="+mn-cs"/>
              </a:rPr>
              <a:t>Phát</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biểu</a:t>
            </a:r>
            <a:r>
              <a:rPr lang="en-US" sz="1200" b="1" i="0" kern="1200" baseline="0" dirty="0">
                <a:solidFill>
                  <a:schemeClr val="tx1"/>
                </a:solidFill>
                <a:effectLst/>
                <a:latin typeface="+mn-lt"/>
                <a:ea typeface="+mn-ea"/>
                <a:cs typeface="+mn-cs"/>
              </a:rPr>
              <a:t> =&gt; </a:t>
            </a:r>
            <a:r>
              <a:rPr lang="en-US" sz="1200" b="1" i="0" kern="1200" baseline="0" dirty="0" err="1">
                <a:solidFill>
                  <a:schemeClr val="tx1"/>
                </a:solidFill>
                <a:effectLst/>
                <a:latin typeface="+mn-lt"/>
                <a:ea typeface="+mn-ea"/>
                <a:cs typeface="+mn-cs"/>
              </a:rPr>
              <a:t>quản</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lý</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đc</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nhưng</a:t>
            </a:r>
            <a:r>
              <a:rPr lang="en-US" sz="1200" b="1" i="0" kern="1200" baseline="0" dirty="0">
                <a:solidFill>
                  <a:schemeClr val="tx1"/>
                </a:solidFill>
                <a:effectLst/>
                <a:latin typeface="+mn-lt"/>
                <a:ea typeface="+mn-ea"/>
                <a:cs typeface="+mn-cs"/>
              </a:rPr>
              <a:t> ai </a:t>
            </a:r>
            <a:r>
              <a:rPr lang="en-US" sz="1200" b="1" i="0" kern="1200" baseline="0" dirty="0" err="1">
                <a:solidFill>
                  <a:schemeClr val="tx1"/>
                </a:solidFill>
                <a:effectLst/>
                <a:latin typeface="+mn-lt"/>
                <a:ea typeface="+mn-ea"/>
                <a:cs typeface="+mn-cs"/>
              </a:rPr>
              <a:t>tham</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gia</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phát</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biểu</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và</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chưa</a:t>
            </a:r>
            <a:r>
              <a:rPr lang="en-US" sz="1200" b="1" i="0" kern="1200" baseline="0" dirty="0">
                <a:solidFill>
                  <a:schemeClr val="tx1"/>
                </a:solidFill>
                <a:effectLst/>
                <a:latin typeface="+mn-lt"/>
                <a:ea typeface="+mn-ea"/>
                <a:cs typeface="+mn-cs"/>
              </a:rPr>
              <a:t> bao </a:t>
            </a:r>
            <a:r>
              <a:rPr lang="en-US" sz="1200" b="1" i="0" kern="1200" baseline="0" dirty="0" err="1">
                <a:solidFill>
                  <a:schemeClr val="tx1"/>
                </a:solidFill>
                <a:effectLst/>
                <a:latin typeface="+mn-lt"/>
                <a:ea typeface="+mn-ea"/>
                <a:cs typeface="+mn-cs"/>
              </a:rPr>
              <a:t>giờ</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phát</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biểu</a:t>
            </a:r>
            <a:endParaRPr lang="en-US" sz="1200" b="1" i="0" kern="1200" baseline="0" dirty="0">
              <a:solidFill>
                <a:schemeClr val="tx1"/>
              </a:solidFill>
              <a:effectLst/>
              <a:latin typeface="+mn-lt"/>
              <a:ea typeface="+mn-ea"/>
              <a:cs typeface="+mn-cs"/>
            </a:endParaRPr>
          </a:p>
          <a:p>
            <a:r>
              <a:rPr lang="en-US" sz="1200" b="1" i="0" kern="1200" baseline="0" dirty="0" err="1">
                <a:solidFill>
                  <a:schemeClr val="tx1"/>
                </a:solidFill>
                <a:effectLst/>
                <a:latin typeface="+mn-lt"/>
                <a:ea typeface="+mn-ea"/>
                <a:cs typeface="+mn-cs"/>
              </a:rPr>
              <a:t>Báo</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cáo</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thống</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kê</a:t>
            </a:r>
            <a:endParaRPr lang="en-US" sz="1200" b="1" i="0" kern="1200" baseline="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9B8C5BF-76C7-49DB-AEF2-4FB0863255D1}" type="slidenum">
              <a:rPr lang="en-US" smtClean="0"/>
              <a:t>6</a:t>
            </a:fld>
            <a:endParaRPr lang="en-US"/>
          </a:p>
        </p:txBody>
      </p:sp>
    </p:spTree>
    <p:extLst>
      <p:ext uri="{BB962C8B-B14F-4D97-AF65-F5344CB8AC3E}">
        <p14:creationId xmlns:p14="http://schemas.microsoft.com/office/powerpoint/2010/main" val="3725856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2BC618-2974-9C4C-BBCF-DF065CE5E930}" type="slidenum">
              <a:rPr lang="en-US" smtClean="0"/>
              <a:t>7</a:t>
            </a:fld>
            <a:endParaRPr lang="en-US"/>
          </a:p>
        </p:txBody>
      </p:sp>
    </p:spTree>
    <p:extLst>
      <p:ext uri="{BB962C8B-B14F-4D97-AF65-F5344CB8AC3E}">
        <p14:creationId xmlns:p14="http://schemas.microsoft.com/office/powerpoint/2010/main" val="1050415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B8C5BF-76C7-49DB-AEF2-4FB0863255D1}" type="slidenum">
              <a:rPr lang="en-US" smtClean="0"/>
              <a:t>9</a:t>
            </a:fld>
            <a:endParaRPr lang="en-US"/>
          </a:p>
        </p:txBody>
      </p:sp>
    </p:spTree>
    <p:extLst>
      <p:ext uri="{BB962C8B-B14F-4D97-AF65-F5344CB8AC3E}">
        <p14:creationId xmlns:p14="http://schemas.microsoft.com/office/powerpoint/2010/main" val="254436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B8C5BF-76C7-49DB-AEF2-4FB0863255D1}" type="slidenum">
              <a:rPr lang="en-US" smtClean="0"/>
              <a:t>10</a:t>
            </a:fld>
            <a:endParaRPr lang="en-US"/>
          </a:p>
        </p:txBody>
      </p:sp>
    </p:spTree>
    <p:extLst>
      <p:ext uri="{BB962C8B-B14F-4D97-AF65-F5344CB8AC3E}">
        <p14:creationId xmlns:p14="http://schemas.microsoft.com/office/powerpoint/2010/main" val="3753119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B8C5BF-76C7-49DB-AEF2-4FB0863255D1}" type="slidenum">
              <a:rPr lang="en-US" smtClean="0"/>
              <a:t>11</a:t>
            </a:fld>
            <a:endParaRPr lang="en-US"/>
          </a:p>
        </p:txBody>
      </p:sp>
    </p:spTree>
    <p:extLst>
      <p:ext uri="{BB962C8B-B14F-4D97-AF65-F5344CB8AC3E}">
        <p14:creationId xmlns:p14="http://schemas.microsoft.com/office/powerpoint/2010/main" val="3642582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B8C5BF-76C7-49DB-AEF2-4FB0863255D1}" type="slidenum">
              <a:rPr lang="en-US" smtClean="0"/>
              <a:t>12</a:t>
            </a:fld>
            <a:endParaRPr lang="en-US"/>
          </a:p>
        </p:txBody>
      </p:sp>
    </p:spTree>
    <p:extLst>
      <p:ext uri="{BB962C8B-B14F-4D97-AF65-F5344CB8AC3E}">
        <p14:creationId xmlns:p14="http://schemas.microsoft.com/office/powerpoint/2010/main" val="1595530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B8C5BF-76C7-49DB-AEF2-4FB0863255D1}" type="slidenum">
              <a:rPr lang="en-US" smtClean="0"/>
              <a:t>15</a:t>
            </a:fld>
            <a:endParaRPr lang="en-US"/>
          </a:p>
        </p:txBody>
      </p:sp>
    </p:spTree>
    <p:extLst>
      <p:ext uri="{BB962C8B-B14F-4D97-AF65-F5344CB8AC3E}">
        <p14:creationId xmlns:p14="http://schemas.microsoft.com/office/powerpoint/2010/main" val="1788715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B8C5BF-76C7-49DB-AEF2-4FB0863255D1}" type="slidenum">
              <a:rPr lang="en-US" smtClean="0"/>
              <a:t>17</a:t>
            </a:fld>
            <a:endParaRPr lang="en-US"/>
          </a:p>
        </p:txBody>
      </p:sp>
    </p:spTree>
    <p:extLst>
      <p:ext uri="{BB962C8B-B14F-4D97-AF65-F5344CB8AC3E}">
        <p14:creationId xmlns:p14="http://schemas.microsoft.com/office/powerpoint/2010/main" val="383671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6F944C8-0A95-4DE3-8A33-2ABECCAE598F}" type="datetime1">
              <a:rPr lang="en-US" smtClean="0"/>
              <a:t>5/19/2023</a:t>
            </a:fld>
            <a:endParaRPr lang="en-US"/>
          </a:p>
        </p:txBody>
      </p:sp>
      <p:sp>
        <p:nvSpPr>
          <p:cNvPr id="5" name="Footer Placeholder 4"/>
          <p:cNvSpPr>
            <a:spLocks noGrp="1"/>
          </p:cNvSpPr>
          <p:nvPr>
            <p:ph type="ftr" sz="quarter" idx="11"/>
          </p:nvPr>
        </p:nvSpPr>
        <p:spPr/>
        <p:txBody>
          <a:bodyPr/>
          <a:lstStyle/>
          <a:p>
            <a:r>
              <a:rPr lang="en-US"/>
              <a:t>TỔNG CÔNG TY GIẢI PHÁP DOANH NGHIỆP VIETTEL |</a:t>
            </a:r>
          </a:p>
        </p:txBody>
      </p:sp>
      <p:sp>
        <p:nvSpPr>
          <p:cNvPr id="6" name="Slide Number Placeholder 5"/>
          <p:cNvSpPr>
            <a:spLocks noGrp="1"/>
          </p:cNvSpPr>
          <p:nvPr>
            <p:ph type="sldNum" sz="quarter" idx="12"/>
          </p:nvPr>
        </p:nvSpPr>
        <p:spPr/>
        <p:txBody>
          <a:bodyPr/>
          <a:lstStyle/>
          <a:p>
            <a:fld id="{0993AB0C-3F16-453E-9F21-8B79F9B1E5CA}" type="slidenum">
              <a:rPr lang="en-US" smtClean="0"/>
              <a:t>‹#›</a:t>
            </a:fld>
            <a:endParaRPr lang="en-US"/>
          </a:p>
        </p:txBody>
      </p:sp>
    </p:spTree>
    <p:extLst>
      <p:ext uri="{BB962C8B-B14F-4D97-AF65-F5344CB8AC3E}">
        <p14:creationId xmlns:p14="http://schemas.microsoft.com/office/powerpoint/2010/main" val="3293119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DB46CE-6107-4E42-B6C1-195B3C9DFFC3}" type="datetime1">
              <a:rPr lang="en-US" smtClean="0"/>
              <a:t>5/19/2023</a:t>
            </a:fld>
            <a:endParaRPr lang="en-US"/>
          </a:p>
        </p:txBody>
      </p:sp>
      <p:sp>
        <p:nvSpPr>
          <p:cNvPr id="5" name="Footer Placeholder 4"/>
          <p:cNvSpPr>
            <a:spLocks noGrp="1"/>
          </p:cNvSpPr>
          <p:nvPr>
            <p:ph type="ftr" sz="quarter" idx="11"/>
          </p:nvPr>
        </p:nvSpPr>
        <p:spPr/>
        <p:txBody>
          <a:bodyPr/>
          <a:lstStyle/>
          <a:p>
            <a:r>
              <a:rPr lang="en-US"/>
              <a:t>TỔNG CÔNG TY GIẢI PHÁP DOANH NGHIỆP VIETTEL |</a:t>
            </a:r>
          </a:p>
        </p:txBody>
      </p:sp>
      <p:sp>
        <p:nvSpPr>
          <p:cNvPr id="6" name="Slide Number Placeholder 5"/>
          <p:cNvSpPr>
            <a:spLocks noGrp="1"/>
          </p:cNvSpPr>
          <p:nvPr>
            <p:ph type="sldNum" sz="quarter" idx="12"/>
          </p:nvPr>
        </p:nvSpPr>
        <p:spPr/>
        <p:txBody>
          <a:bodyPr/>
          <a:lstStyle/>
          <a:p>
            <a:fld id="{0993AB0C-3F16-453E-9F21-8B79F9B1E5CA}" type="slidenum">
              <a:rPr lang="en-US" smtClean="0"/>
              <a:t>‹#›</a:t>
            </a:fld>
            <a:endParaRPr lang="en-US"/>
          </a:p>
        </p:txBody>
      </p:sp>
    </p:spTree>
    <p:extLst>
      <p:ext uri="{BB962C8B-B14F-4D97-AF65-F5344CB8AC3E}">
        <p14:creationId xmlns:p14="http://schemas.microsoft.com/office/powerpoint/2010/main" val="1853192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FFEDF9-0E0E-4F86-934A-44104BFA049A}" type="datetime1">
              <a:rPr lang="en-US" smtClean="0"/>
              <a:t>5/19/2023</a:t>
            </a:fld>
            <a:endParaRPr lang="en-US"/>
          </a:p>
        </p:txBody>
      </p:sp>
      <p:sp>
        <p:nvSpPr>
          <p:cNvPr id="5" name="Footer Placeholder 4"/>
          <p:cNvSpPr>
            <a:spLocks noGrp="1"/>
          </p:cNvSpPr>
          <p:nvPr>
            <p:ph type="ftr" sz="quarter" idx="11"/>
          </p:nvPr>
        </p:nvSpPr>
        <p:spPr/>
        <p:txBody>
          <a:bodyPr/>
          <a:lstStyle/>
          <a:p>
            <a:r>
              <a:rPr lang="en-US"/>
              <a:t>TỔNG CÔNG TY GIẢI PHÁP DOANH NGHIỆP VIETTEL |</a:t>
            </a:r>
          </a:p>
        </p:txBody>
      </p:sp>
      <p:sp>
        <p:nvSpPr>
          <p:cNvPr id="6" name="Slide Number Placeholder 5"/>
          <p:cNvSpPr>
            <a:spLocks noGrp="1"/>
          </p:cNvSpPr>
          <p:nvPr>
            <p:ph type="sldNum" sz="quarter" idx="12"/>
          </p:nvPr>
        </p:nvSpPr>
        <p:spPr/>
        <p:txBody>
          <a:bodyPr/>
          <a:lstStyle/>
          <a:p>
            <a:fld id="{0993AB0C-3F16-453E-9F21-8B79F9B1E5CA}" type="slidenum">
              <a:rPr lang="en-US" smtClean="0"/>
              <a:t>‹#›</a:t>
            </a:fld>
            <a:endParaRPr lang="en-US"/>
          </a:p>
        </p:txBody>
      </p:sp>
    </p:spTree>
    <p:extLst>
      <p:ext uri="{BB962C8B-B14F-4D97-AF65-F5344CB8AC3E}">
        <p14:creationId xmlns:p14="http://schemas.microsoft.com/office/powerpoint/2010/main" val="28850348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7223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DC3543-3040-4441-A09D-0AAA3BEAB449}" type="datetime1">
              <a:rPr lang="en-US" smtClean="0"/>
              <a:t>5/19/2023</a:t>
            </a:fld>
            <a:endParaRPr lang="en-US"/>
          </a:p>
        </p:txBody>
      </p:sp>
      <p:sp>
        <p:nvSpPr>
          <p:cNvPr id="5" name="Footer Placeholder 4"/>
          <p:cNvSpPr>
            <a:spLocks noGrp="1"/>
          </p:cNvSpPr>
          <p:nvPr>
            <p:ph type="ftr" sz="quarter" idx="11"/>
          </p:nvPr>
        </p:nvSpPr>
        <p:spPr/>
        <p:txBody>
          <a:bodyPr/>
          <a:lstStyle/>
          <a:p>
            <a:r>
              <a:rPr lang="en-US"/>
              <a:t>TỔNG CÔNG TY GIẢI PHÁP DOANH NGHIỆP VIETTEL |</a:t>
            </a:r>
          </a:p>
        </p:txBody>
      </p:sp>
      <p:sp>
        <p:nvSpPr>
          <p:cNvPr id="6" name="Slide Number Placeholder 5"/>
          <p:cNvSpPr>
            <a:spLocks noGrp="1"/>
          </p:cNvSpPr>
          <p:nvPr>
            <p:ph type="sldNum" sz="quarter" idx="12"/>
          </p:nvPr>
        </p:nvSpPr>
        <p:spPr/>
        <p:txBody>
          <a:bodyPr/>
          <a:lstStyle/>
          <a:p>
            <a:fld id="{0993AB0C-3F16-453E-9F21-8B79F9B1E5CA}" type="slidenum">
              <a:rPr lang="en-US" smtClean="0"/>
              <a:t>‹#›</a:t>
            </a:fld>
            <a:endParaRPr lang="en-US"/>
          </a:p>
        </p:txBody>
      </p:sp>
    </p:spTree>
    <p:extLst>
      <p:ext uri="{BB962C8B-B14F-4D97-AF65-F5344CB8AC3E}">
        <p14:creationId xmlns:p14="http://schemas.microsoft.com/office/powerpoint/2010/main" val="3356420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E1D788D-1893-4A73-828A-1ED00F882F04}" type="datetime1">
              <a:rPr lang="en-US" smtClean="0"/>
              <a:t>5/19/2023</a:t>
            </a:fld>
            <a:endParaRPr lang="en-US"/>
          </a:p>
        </p:txBody>
      </p:sp>
      <p:sp>
        <p:nvSpPr>
          <p:cNvPr id="5" name="Footer Placeholder 4"/>
          <p:cNvSpPr>
            <a:spLocks noGrp="1"/>
          </p:cNvSpPr>
          <p:nvPr>
            <p:ph type="ftr" sz="quarter" idx="11"/>
          </p:nvPr>
        </p:nvSpPr>
        <p:spPr/>
        <p:txBody>
          <a:bodyPr/>
          <a:lstStyle/>
          <a:p>
            <a:r>
              <a:rPr lang="en-US"/>
              <a:t>TỔNG CÔNG TY GIẢI PHÁP DOANH NGHIỆP VIETTEL |</a:t>
            </a:r>
          </a:p>
        </p:txBody>
      </p:sp>
      <p:sp>
        <p:nvSpPr>
          <p:cNvPr id="6" name="Slide Number Placeholder 5"/>
          <p:cNvSpPr>
            <a:spLocks noGrp="1"/>
          </p:cNvSpPr>
          <p:nvPr>
            <p:ph type="sldNum" sz="quarter" idx="12"/>
          </p:nvPr>
        </p:nvSpPr>
        <p:spPr/>
        <p:txBody>
          <a:bodyPr/>
          <a:lstStyle/>
          <a:p>
            <a:fld id="{0993AB0C-3F16-453E-9F21-8B79F9B1E5CA}" type="slidenum">
              <a:rPr lang="en-US" smtClean="0"/>
              <a:t>‹#›</a:t>
            </a:fld>
            <a:endParaRPr lang="en-US"/>
          </a:p>
        </p:txBody>
      </p:sp>
    </p:spTree>
    <p:extLst>
      <p:ext uri="{BB962C8B-B14F-4D97-AF65-F5344CB8AC3E}">
        <p14:creationId xmlns:p14="http://schemas.microsoft.com/office/powerpoint/2010/main" val="1273339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0CEE48-9CDA-408F-8D51-7DBBB1C3B81C}" type="datetime1">
              <a:rPr lang="en-US" smtClean="0"/>
              <a:t>5/19/2023</a:t>
            </a:fld>
            <a:endParaRPr lang="en-US"/>
          </a:p>
        </p:txBody>
      </p:sp>
      <p:sp>
        <p:nvSpPr>
          <p:cNvPr id="6" name="Footer Placeholder 5"/>
          <p:cNvSpPr>
            <a:spLocks noGrp="1"/>
          </p:cNvSpPr>
          <p:nvPr>
            <p:ph type="ftr" sz="quarter" idx="11"/>
          </p:nvPr>
        </p:nvSpPr>
        <p:spPr/>
        <p:txBody>
          <a:bodyPr/>
          <a:lstStyle/>
          <a:p>
            <a:r>
              <a:rPr lang="en-US"/>
              <a:t>TỔNG CÔNG TY GIẢI PHÁP DOANH NGHIỆP VIETTEL |</a:t>
            </a:r>
          </a:p>
        </p:txBody>
      </p:sp>
      <p:sp>
        <p:nvSpPr>
          <p:cNvPr id="7" name="Slide Number Placeholder 6"/>
          <p:cNvSpPr>
            <a:spLocks noGrp="1"/>
          </p:cNvSpPr>
          <p:nvPr>
            <p:ph type="sldNum" sz="quarter" idx="12"/>
          </p:nvPr>
        </p:nvSpPr>
        <p:spPr/>
        <p:txBody>
          <a:bodyPr/>
          <a:lstStyle/>
          <a:p>
            <a:fld id="{0993AB0C-3F16-453E-9F21-8B79F9B1E5CA}" type="slidenum">
              <a:rPr lang="en-US" smtClean="0"/>
              <a:t>‹#›</a:t>
            </a:fld>
            <a:endParaRPr lang="en-US"/>
          </a:p>
        </p:txBody>
      </p:sp>
    </p:spTree>
    <p:extLst>
      <p:ext uri="{BB962C8B-B14F-4D97-AF65-F5344CB8AC3E}">
        <p14:creationId xmlns:p14="http://schemas.microsoft.com/office/powerpoint/2010/main" val="485376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4DE9DD3-59F3-4088-84C4-8B95B3BB21E5}" type="datetime1">
              <a:rPr lang="en-US" smtClean="0"/>
              <a:t>5/19/2023</a:t>
            </a:fld>
            <a:endParaRPr lang="en-US"/>
          </a:p>
        </p:txBody>
      </p:sp>
      <p:sp>
        <p:nvSpPr>
          <p:cNvPr id="8" name="Footer Placeholder 7"/>
          <p:cNvSpPr>
            <a:spLocks noGrp="1"/>
          </p:cNvSpPr>
          <p:nvPr>
            <p:ph type="ftr" sz="quarter" idx="11"/>
          </p:nvPr>
        </p:nvSpPr>
        <p:spPr/>
        <p:txBody>
          <a:bodyPr/>
          <a:lstStyle/>
          <a:p>
            <a:r>
              <a:rPr lang="en-US"/>
              <a:t>TỔNG CÔNG TY GIẢI PHÁP DOANH NGHIỆP VIETTEL |</a:t>
            </a:r>
          </a:p>
        </p:txBody>
      </p:sp>
      <p:sp>
        <p:nvSpPr>
          <p:cNvPr id="9" name="Slide Number Placeholder 8"/>
          <p:cNvSpPr>
            <a:spLocks noGrp="1"/>
          </p:cNvSpPr>
          <p:nvPr>
            <p:ph type="sldNum" sz="quarter" idx="12"/>
          </p:nvPr>
        </p:nvSpPr>
        <p:spPr/>
        <p:txBody>
          <a:bodyPr/>
          <a:lstStyle/>
          <a:p>
            <a:fld id="{0993AB0C-3F16-453E-9F21-8B79F9B1E5CA}" type="slidenum">
              <a:rPr lang="en-US" smtClean="0"/>
              <a:t>‹#›</a:t>
            </a:fld>
            <a:endParaRPr lang="en-US"/>
          </a:p>
        </p:txBody>
      </p:sp>
    </p:spTree>
    <p:extLst>
      <p:ext uri="{BB962C8B-B14F-4D97-AF65-F5344CB8AC3E}">
        <p14:creationId xmlns:p14="http://schemas.microsoft.com/office/powerpoint/2010/main" val="3763675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8698DEF-2C77-448E-8A75-38DA230B67D3}" type="datetime1">
              <a:rPr lang="en-US" smtClean="0"/>
              <a:t>5/19/2023</a:t>
            </a:fld>
            <a:endParaRPr lang="en-US"/>
          </a:p>
        </p:txBody>
      </p:sp>
      <p:sp>
        <p:nvSpPr>
          <p:cNvPr id="4" name="Footer Placeholder 3"/>
          <p:cNvSpPr>
            <a:spLocks noGrp="1"/>
          </p:cNvSpPr>
          <p:nvPr>
            <p:ph type="ftr" sz="quarter" idx="11"/>
          </p:nvPr>
        </p:nvSpPr>
        <p:spPr/>
        <p:txBody>
          <a:bodyPr/>
          <a:lstStyle/>
          <a:p>
            <a:r>
              <a:rPr lang="en-US"/>
              <a:t>TỔNG CÔNG TY GIẢI PHÁP DOANH NGHIỆP VIETTEL |</a:t>
            </a:r>
          </a:p>
        </p:txBody>
      </p:sp>
      <p:sp>
        <p:nvSpPr>
          <p:cNvPr id="5" name="Slide Number Placeholder 4"/>
          <p:cNvSpPr>
            <a:spLocks noGrp="1"/>
          </p:cNvSpPr>
          <p:nvPr>
            <p:ph type="sldNum" sz="quarter" idx="12"/>
          </p:nvPr>
        </p:nvSpPr>
        <p:spPr/>
        <p:txBody>
          <a:bodyPr/>
          <a:lstStyle/>
          <a:p>
            <a:fld id="{0993AB0C-3F16-453E-9F21-8B79F9B1E5CA}" type="slidenum">
              <a:rPr lang="en-US" smtClean="0"/>
              <a:t>‹#›</a:t>
            </a:fld>
            <a:endParaRPr lang="en-US"/>
          </a:p>
        </p:txBody>
      </p:sp>
    </p:spTree>
    <p:extLst>
      <p:ext uri="{BB962C8B-B14F-4D97-AF65-F5344CB8AC3E}">
        <p14:creationId xmlns:p14="http://schemas.microsoft.com/office/powerpoint/2010/main" val="3689335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8297D7-77AF-472E-AEF9-DA44DE6A576B}" type="datetime1">
              <a:rPr lang="en-US" smtClean="0"/>
              <a:t>5/19/2023</a:t>
            </a:fld>
            <a:endParaRPr lang="en-US"/>
          </a:p>
        </p:txBody>
      </p:sp>
      <p:sp>
        <p:nvSpPr>
          <p:cNvPr id="3" name="Footer Placeholder 2"/>
          <p:cNvSpPr>
            <a:spLocks noGrp="1"/>
          </p:cNvSpPr>
          <p:nvPr>
            <p:ph type="ftr" sz="quarter" idx="11"/>
          </p:nvPr>
        </p:nvSpPr>
        <p:spPr/>
        <p:txBody>
          <a:bodyPr/>
          <a:lstStyle/>
          <a:p>
            <a:r>
              <a:rPr lang="en-US"/>
              <a:t>TỔNG CÔNG TY GIẢI PHÁP DOANH NGHIỆP VIETTEL |</a:t>
            </a:r>
          </a:p>
        </p:txBody>
      </p:sp>
      <p:sp>
        <p:nvSpPr>
          <p:cNvPr id="4" name="Slide Number Placeholder 3"/>
          <p:cNvSpPr>
            <a:spLocks noGrp="1"/>
          </p:cNvSpPr>
          <p:nvPr>
            <p:ph type="sldNum" sz="quarter" idx="12"/>
          </p:nvPr>
        </p:nvSpPr>
        <p:spPr/>
        <p:txBody>
          <a:bodyPr/>
          <a:lstStyle/>
          <a:p>
            <a:fld id="{0993AB0C-3F16-453E-9F21-8B79F9B1E5CA}" type="slidenum">
              <a:rPr lang="en-US" smtClean="0"/>
              <a:t>‹#›</a:t>
            </a:fld>
            <a:endParaRPr lang="en-US"/>
          </a:p>
        </p:txBody>
      </p:sp>
    </p:spTree>
    <p:extLst>
      <p:ext uri="{BB962C8B-B14F-4D97-AF65-F5344CB8AC3E}">
        <p14:creationId xmlns:p14="http://schemas.microsoft.com/office/powerpoint/2010/main" val="2870303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FC4680F-3B60-4BBB-966D-23378B2BAD7A}" type="datetime1">
              <a:rPr lang="en-US" smtClean="0"/>
              <a:t>5/19/2023</a:t>
            </a:fld>
            <a:endParaRPr lang="en-US"/>
          </a:p>
        </p:txBody>
      </p:sp>
      <p:sp>
        <p:nvSpPr>
          <p:cNvPr id="6" name="Footer Placeholder 5"/>
          <p:cNvSpPr>
            <a:spLocks noGrp="1"/>
          </p:cNvSpPr>
          <p:nvPr>
            <p:ph type="ftr" sz="quarter" idx="11"/>
          </p:nvPr>
        </p:nvSpPr>
        <p:spPr/>
        <p:txBody>
          <a:bodyPr/>
          <a:lstStyle/>
          <a:p>
            <a:r>
              <a:rPr lang="en-US"/>
              <a:t>TỔNG CÔNG TY GIẢI PHÁP DOANH NGHIỆP VIETTEL |</a:t>
            </a:r>
          </a:p>
        </p:txBody>
      </p:sp>
      <p:sp>
        <p:nvSpPr>
          <p:cNvPr id="7" name="Slide Number Placeholder 6"/>
          <p:cNvSpPr>
            <a:spLocks noGrp="1"/>
          </p:cNvSpPr>
          <p:nvPr>
            <p:ph type="sldNum" sz="quarter" idx="12"/>
          </p:nvPr>
        </p:nvSpPr>
        <p:spPr/>
        <p:txBody>
          <a:bodyPr/>
          <a:lstStyle/>
          <a:p>
            <a:fld id="{0993AB0C-3F16-453E-9F21-8B79F9B1E5CA}" type="slidenum">
              <a:rPr lang="en-US" smtClean="0"/>
              <a:t>‹#›</a:t>
            </a:fld>
            <a:endParaRPr lang="en-US"/>
          </a:p>
        </p:txBody>
      </p:sp>
    </p:spTree>
    <p:extLst>
      <p:ext uri="{BB962C8B-B14F-4D97-AF65-F5344CB8AC3E}">
        <p14:creationId xmlns:p14="http://schemas.microsoft.com/office/powerpoint/2010/main" val="4114576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58362A7-1749-4D42-A625-1C4507C3E5AA}" type="datetime1">
              <a:rPr lang="en-US" smtClean="0"/>
              <a:t>5/19/2023</a:t>
            </a:fld>
            <a:endParaRPr lang="en-US"/>
          </a:p>
        </p:txBody>
      </p:sp>
      <p:sp>
        <p:nvSpPr>
          <p:cNvPr id="6" name="Footer Placeholder 5"/>
          <p:cNvSpPr>
            <a:spLocks noGrp="1"/>
          </p:cNvSpPr>
          <p:nvPr>
            <p:ph type="ftr" sz="quarter" idx="11"/>
          </p:nvPr>
        </p:nvSpPr>
        <p:spPr/>
        <p:txBody>
          <a:bodyPr/>
          <a:lstStyle/>
          <a:p>
            <a:r>
              <a:rPr lang="en-US"/>
              <a:t>TỔNG CÔNG TY GIẢI PHÁP DOANH NGHIỆP VIETTEL |</a:t>
            </a:r>
          </a:p>
        </p:txBody>
      </p:sp>
      <p:sp>
        <p:nvSpPr>
          <p:cNvPr id="7" name="Slide Number Placeholder 6"/>
          <p:cNvSpPr>
            <a:spLocks noGrp="1"/>
          </p:cNvSpPr>
          <p:nvPr>
            <p:ph type="sldNum" sz="quarter" idx="12"/>
          </p:nvPr>
        </p:nvSpPr>
        <p:spPr/>
        <p:txBody>
          <a:bodyPr/>
          <a:lstStyle/>
          <a:p>
            <a:fld id="{0993AB0C-3F16-453E-9F21-8B79F9B1E5CA}" type="slidenum">
              <a:rPr lang="en-US" smtClean="0"/>
              <a:t>‹#›</a:t>
            </a:fld>
            <a:endParaRPr lang="en-US"/>
          </a:p>
        </p:txBody>
      </p:sp>
    </p:spTree>
    <p:extLst>
      <p:ext uri="{BB962C8B-B14F-4D97-AF65-F5344CB8AC3E}">
        <p14:creationId xmlns:p14="http://schemas.microsoft.com/office/powerpoint/2010/main" val="18930811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78591E-34EC-4DD1-BE67-BE98E2122C3D}" type="datetime1">
              <a:rPr lang="en-US" smtClean="0"/>
              <a:t>5/19/2023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TỔNG CÔNG TY GIẢI PHÁP DOANH NGHIỆP VIETTEL |</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93AB0C-3F16-453E-9F21-8B79F9B1E5CA}" type="slidenum">
              <a:rPr lang="en-US" smtClean="0"/>
              <a:t>‹#›</a:t>
            </a:fld>
            <a:endParaRPr lang="en-US"/>
          </a:p>
        </p:txBody>
      </p:sp>
    </p:spTree>
    <p:extLst>
      <p:ext uri="{BB962C8B-B14F-4D97-AF65-F5344CB8AC3E}">
        <p14:creationId xmlns:p14="http://schemas.microsoft.com/office/powerpoint/2010/main" val="28984933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1.emf"/></Relationships>
</file>

<file path=ppt/slides/_rels/slide12.xml.rels><?xml version="1.0" encoding="UTF-8" standalone="yes"?>
<Relationships xmlns="http://schemas.openxmlformats.org/package/2006/relationships"><Relationship Id="rId8" Type="http://schemas.openxmlformats.org/officeDocument/2006/relationships/image" Target="../media/image37.svg"/><Relationship Id="rId13" Type="http://schemas.microsoft.com/office/2007/relationships/hdphoto" Target="../media/hdphoto1.wdp"/><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5.svg"/><Relationship Id="rId11" Type="http://schemas.openxmlformats.org/officeDocument/2006/relationships/image" Target="../media/image40.jpe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 Id="rId14" Type="http://schemas.openxmlformats.org/officeDocument/2006/relationships/image" Target="../media/image2.emf"/></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gif"/><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2.emf"/></Relationships>
</file>

<file path=ppt/slides/_rels/slide1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20.png"/><Relationship Id="rId7" Type="http://schemas.openxmlformats.org/officeDocument/2006/relationships/image" Target="../media/image53.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52.emf"/><Relationship Id="rId5" Type="http://schemas.openxmlformats.org/officeDocument/2006/relationships/image" Target="../media/image51.emf"/><Relationship Id="rId4" Type="http://schemas.openxmlformats.org/officeDocument/2006/relationships/image" Target="../media/image50.emf"/></Relationships>
</file>

<file path=ppt/slides/_rels/slide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viettelbariavungtau.vn/"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7.emf"/><Relationship Id="rId4" Type="http://schemas.openxmlformats.org/officeDocument/2006/relationships/image" Target="../media/image56.jpeg"/></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7.svg"/><Relationship Id="rId11" Type="http://schemas.openxmlformats.org/officeDocument/2006/relationships/image" Target="../media/image2.emf"/><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7.svg"/><Relationship Id="rId11" Type="http://schemas.openxmlformats.org/officeDocument/2006/relationships/image" Target="../media/image2.emf"/><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jp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6.svg"/><Relationship Id="rId11" Type="http://schemas.openxmlformats.org/officeDocument/2006/relationships/image" Target="../media/image2.emf"/><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8.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2E8EBBB-A794-CA98-54D7-2EB472CC1B8E}"/>
              </a:ext>
            </a:extLst>
          </p:cNvPr>
          <p:cNvPicPr>
            <a:picLocks noChangeAspect="1"/>
          </p:cNvPicPr>
          <p:nvPr/>
        </p:nvPicPr>
        <p:blipFill rotWithShape="1">
          <a:blip r:embed="rId2"/>
          <a:srcRect l="13306" t="15411" r="10173" b="17687"/>
          <a:stretch/>
        </p:blipFill>
        <p:spPr>
          <a:xfrm>
            <a:off x="470263" y="838201"/>
            <a:ext cx="4047963" cy="5175504"/>
          </a:xfrm>
          <a:prstGeom prst="rect">
            <a:avLst/>
          </a:prstGeom>
          <a:effectLst>
            <a:outerShdw blurRad="332598" dist="205787" dir="3300000" sx="98000" sy="98000" algn="ctr" rotWithShape="0">
              <a:srgbClr val="000000">
                <a:alpha val="32122"/>
              </a:srgbClr>
            </a:outerShdw>
          </a:effectLst>
        </p:spPr>
      </p:pic>
      <p:sp>
        <p:nvSpPr>
          <p:cNvPr id="6" name="Rectangle 5">
            <a:extLst>
              <a:ext uri="{FF2B5EF4-FFF2-40B4-BE49-F238E27FC236}">
                <a16:creationId xmlns:a16="http://schemas.microsoft.com/office/drawing/2014/main" id="{AE090B8D-59C5-D752-3E1A-981B05A8B70A}"/>
              </a:ext>
            </a:extLst>
          </p:cNvPr>
          <p:cNvSpPr/>
          <p:nvPr/>
        </p:nvSpPr>
        <p:spPr>
          <a:xfrm>
            <a:off x="4503646" y="1200727"/>
            <a:ext cx="352697" cy="4456548"/>
          </a:xfrm>
          <a:prstGeom prst="rect">
            <a:avLst/>
          </a:prstGeom>
          <a:solidFill>
            <a:srgbClr val="EE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0C30921-CC77-8C31-1ED7-DBE7B8A6021A}"/>
              </a:ext>
            </a:extLst>
          </p:cNvPr>
          <p:cNvSpPr/>
          <p:nvPr/>
        </p:nvSpPr>
        <p:spPr>
          <a:xfrm>
            <a:off x="5292658" y="1346718"/>
            <a:ext cx="6527439" cy="1045029"/>
          </a:xfrm>
          <a:prstGeom prst="rect">
            <a:avLst/>
          </a:prstGeom>
          <a:solidFill>
            <a:srgbClr val="EE003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0E012112-FFCB-77ED-49DA-323AA1387263}"/>
              </a:ext>
            </a:extLst>
          </p:cNvPr>
          <p:cNvGrpSpPr/>
          <p:nvPr/>
        </p:nvGrpSpPr>
        <p:grpSpPr>
          <a:xfrm>
            <a:off x="5163299" y="1461598"/>
            <a:ext cx="6786156" cy="815196"/>
            <a:chOff x="4935583" y="1017813"/>
            <a:chExt cx="6786156" cy="815196"/>
          </a:xfrm>
        </p:grpSpPr>
        <p:pic>
          <p:nvPicPr>
            <p:cNvPr id="10" name="Picture 9">
              <a:extLst>
                <a:ext uri="{FF2B5EF4-FFF2-40B4-BE49-F238E27FC236}">
                  <a16:creationId xmlns:a16="http://schemas.microsoft.com/office/drawing/2014/main" id="{90A65A3A-6A6D-5A2E-2644-4105CD2800F0}"/>
                </a:ext>
              </a:extLst>
            </p:cNvPr>
            <p:cNvPicPr>
              <a:picLocks noChangeAspect="1"/>
            </p:cNvPicPr>
            <p:nvPr/>
          </p:nvPicPr>
          <p:blipFill>
            <a:blip r:embed="rId3"/>
            <a:stretch>
              <a:fillRect/>
            </a:stretch>
          </p:blipFill>
          <p:spPr>
            <a:xfrm>
              <a:off x="7111965" y="1017813"/>
              <a:ext cx="2433393" cy="457200"/>
            </a:xfrm>
            <a:prstGeom prst="rect">
              <a:avLst/>
            </a:prstGeom>
          </p:spPr>
        </p:pic>
        <p:sp>
          <p:nvSpPr>
            <p:cNvPr id="11" name="Rectangle 10">
              <a:extLst>
                <a:ext uri="{FF2B5EF4-FFF2-40B4-BE49-F238E27FC236}">
                  <a16:creationId xmlns:a16="http://schemas.microsoft.com/office/drawing/2014/main" id="{E4730BC9-CC9F-2577-2983-015D71F1CC56}"/>
                </a:ext>
              </a:extLst>
            </p:cNvPr>
            <p:cNvSpPr/>
            <p:nvPr/>
          </p:nvSpPr>
          <p:spPr>
            <a:xfrm>
              <a:off x="4935583" y="1525232"/>
              <a:ext cx="6786156" cy="307777"/>
            </a:xfrm>
            <a:prstGeom prst="rect">
              <a:avLst/>
            </a:prstGeom>
          </p:spPr>
          <p:txBody>
            <a:bodyPr wrap="square">
              <a:spAutoFit/>
            </a:bodyPr>
            <a:lstStyle/>
            <a:p>
              <a:pPr algn="ctr"/>
              <a:r>
                <a:rPr lang="vi-VN" sz="1400" dirty="0">
                  <a:ln w="28575">
                    <a:noFill/>
                  </a:ln>
                  <a:solidFill>
                    <a:schemeClr val="tx1">
                      <a:lumMod val="85000"/>
                      <a:lumOff val="15000"/>
                    </a:schemeClr>
                  </a:solidFill>
                  <a:latin typeface="Arial" panose="020B0604020202020204" pitchFamily="34" charset="0"/>
                  <a:ea typeface="Roboto" panose="02000000000000000000" pitchFamily="2" charset="0"/>
                  <a:cs typeface="Arial" panose="020B0604020202020204" pitchFamily="34" charset="0"/>
                </a:rPr>
                <a:t>TỔNG CÔNG TY GIẢI PHÁP DOANH NGHIỆP VIETTEL</a:t>
              </a:r>
              <a:endParaRPr lang="en-US" sz="1400" dirty="0">
                <a:ln w="28575">
                  <a:noFill/>
                </a:ln>
                <a:solidFill>
                  <a:schemeClr val="tx1">
                    <a:lumMod val="85000"/>
                    <a:lumOff val="15000"/>
                  </a:schemeClr>
                </a:solidFill>
                <a:latin typeface="Arial" panose="020B0604020202020204" pitchFamily="34" charset="0"/>
                <a:ea typeface="Roboto" panose="02000000000000000000" pitchFamily="2" charset="0"/>
                <a:cs typeface="Arial" panose="020B0604020202020204" pitchFamily="34" charset="0"/>
              </a:endParaRPr>
            </a:p>
          </p:txBody>
        </p:sp>
      </p:grpSp>
      <p:sp>
        <p:nvSpPr>
          <p:cNvPr id="14" name="TextBox 13">
            <a:extLst>
              <a:ext uri="{FF2B5EF4-FFF2-40B4-BE49-F238E27FC236}">
                <a16:creationId xmlns:a16="http://schemas.microsoft.com/office/drawing/2014/main" id="{5418FB86-B82A-33E7-F013-3570FE2FB3F8}"/>
              </a:ext>
            </a:extLst>
          </p:cNvPr>
          <p:cNvSpPr txBox="1"/>
          <p:nvPr/>
        </p:nvSpPr>
        <p:spPr>
          <a:xfrm>
            <a:off x="5292658" y="3014046"/>
            <a:ext cx="6527439" cy="584775"/>
          </a:xfrm>
          <a:prstGeom prst="rect">
            <a:avLst/>
          </a:prstGeom>
          <a:noFill/>
        </p:spPr>
        <p:txBody>
          <a:bodyPr wrap="square">
            <a:spAutoFit/>
          </a:bodyPr>
          <a:lstStyle/>
          <a:p>
            <a:pPr lvl="0" algn="ctr"/>
            <a:r>
              <a:rPr lang="en-US" sz="3200" b="1" dirty="0">
                <a:solidFill>
                  <a:schemeClr val="tx1">
                    <a:lumMod val="95000"/>
                    <a:lumOff val="5000"/>
                  </a:schemeClr>
                </a:solidFill>
                <a:latin typeface="Arial" panose="020B0604020202020204" pitchFamily="34" charset="0"/>
                <a:cs typeface="Arial" panose="020B0604020202020204" pitchFamily="34" charset="0"/>
                <a:sym typeface="Calibri"/>
              </a:rPr>
              <a:t>HỆ THỐNG HỌP </a:t>
            </a:r>
            <a:r>
              <a:rPr lang="en-US" sz="3200" b="1">
                <a:solidFill>
                  <a:schemeClr val="tx1">
                    <a:lumMod val="95000"/>
                    <a:lumOff val="5000"/>
                  </a:schemeClr>
                </a:solidFill>
                <a:latin typeface="Arial" panose="020B0604020202020204" pitchFamily="34" charset="0"/>
                <a:cs typeface="Arial" panose="020B0604020202020204" pitchFamily="34" charset="0"/>
                <a:sym typeface="Calibri"/>
              </a:rPr>
              <a:t>KHÔNG GIẤY</a:t>
            </a:r>
            <a:endParaRPr lang="en-US" sz="3200" b="1" dirty="0">
              <a:solidFill>
                <a:schemeClr val="tx1">
                  <a:lumMod val="95000"/>
                  <a:lumOff val="5000"/>
                </a:schemeClr>
              </a:solidFill>
              <a:latin typeface="Arial" panose="020B0604020202020204" pitchFamily="34" charset="0"/>
              <a:cs typeface="Arial" panose="020B0604020202020204" pitchFamily="34" charset="0"/>
              <a:sym typeface="Calibri"/>
            </a:endParaRPr>
          </a:p>
        </p:txBody>
      </p:sp>
      <p:sp>
        <p:nvSpPr>
          <p:cNvPr id="15" name="Rectangle 14">
            <a:extLst>
              <a:ext uri="{FF2B5EF4-FFF2-40B4-BE49-F238E27FC236}">
                <a16:creationId xmlns:a16="http://schemas.microsoft.com/office/drawing/2014/main" id="{5AEE5FEB-AE44-C966-9D83-D0E03C9BD114}"/>
              </a:ext>
            </a:extLst>
          </p:cNvPr>
          <p:cNvSpPr/>
          <p:nvPr/>
        </p:nvSpPr>
        <p:spPr>
          <a:xfrm>
            <a:off x="6727577" y="3862815"/>
            <a:ext cx="3657600" cy="45720"/>
          </a:xfrm>
          <a:prstGeom prst="rect">
            <a:avLst/>
          </a:prstGeom>
          <a:solidFill>
            <a:srgbClr val="EE003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64989DF6-CEAF-AA01-1579-B320A4AE576F}"/>
              </a:ext>
            </a:extLst>
          </p:cNvPr>
          <p:cNvSpPr/>
          <p:nvPr/>
        </p:nvSpPr>
        <p:spPr>
          <a:xfrm>
            <a:off x="5777052" y="4345263"/>
            <a:ext cx="5558650" cy="674626"/>
          </a:xfrm>
          <a:prstGeom prst="roundRect">
            <a:avLst>
              <a:gd name="adj" fmla="val 50000"/>
            </a:avLst>
          </a:prstGeom>
          <a:solidFill>
            <a:srgbClr val="EE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7053F2F-7C2E-2309-723E-95160A3621FD}"/>
              </a:ext>
            </a:extLst>
          </p:cNvPr>
          <p:cNvSpPr txBox="1"/>
          <p:nvPr/>
        </p:nvSpPr>
        <p:spPr>
          <a:xfrm>
            <a:off x="5777052" y="4390188"/>
            <a:ext cx="5558650" cy="584775"/>
          </a:xfrm>
          <a:prstGeom prst="rect">
            <a:avLst/>
          </a:prstGeom>
          <a:noFill/>
        </p:spPr>
        <p:txBody>
          <a:bodyPr wrap="square">
            <a:spAutoFit/>
          </a:bodyPr>
          <a:lstStyle/>
          <a:p>
            <a:pPr algn="ctr"/>
            <a:r>
              <a:rPr lang="en-US" sz="3200" b="1">
                <a:solidFill>
                  <a:schemeClr val="bg1"/>
                </a:solidFill>
                <a:latin typeface="Arial" panose="020B0604020202020204" pitchFamily="34" charset="0"/>
                <a:cs typeface="Arial" panose="020B0604020202020204" pitchFamily="34" charset="0"/>
                <a:sym typeface="Cambria"/>
              </a:rPr>
              <a:t>ECABINET</a:t>
            </a:r>
            <a:endParaRPr lang="vi-VN" sz="3200" b="1" dirty="0">
              <a:solidFill>
                <a:schemeClr val="bg1"/>
              </a:solidFill>
              <a:latin typeface="Arial" panose="020B0604020202020204" pitchFamily="34" charset="0"/>
              <a:cs typeface="Arial" panose="020B0604020202020204" pitchFamily="34" charset="0"/>
              <a:sym typeface="Cambria"/>
            </a:endParaRPr>
          </a:p>
        </p:txBody>
      </p:sp>
    </p:spTree>
    <p:extLst>
      <p:ext uri="{BB962C8B-B14F-4D97-AF65-F5344CB8AC3E}">
        <p14:creationId xmlns:p14="http://schemas.microsoft.com/office/powerpoint/2010/main" val="5404020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65C61BE9-F6A9-1BB9-166C-DF5104256377}"/>
              </a:ext>
            </a:extLst>
          </p:cNvPr>
          <p:cNvGrpSpPr/>
          <p:nvPr/>
        </p:nvGrpSpPr>
        <p:grpSpPr>
          <a:xfrm>
            <a:off x="2832281" y="541304"/>
            <a:ext cx="6527439" cy="988136"/>
            <a:chOff x="2832279" y="1265470"/>
            <a:chExt cx="6527439" cy="988136"/>
          </a:xfrm>
        </p:grpSpPr>
        <p:sp>
          <p:nvSpPr>
            <p:cNvPr id="37" name="TextBox 36">
              <a:extLst>
                <a:ext uri="{FF2B5EF4-FFF2-40B4-BE49-F238E27FC236}">
                  <a16:creationId xmlns:a16="http://schemas.microsoft.com/office/drawing/2014/main" id="{F4D5AAFF-8D84-2B11-D94E-F11F5617E8BD}"/>
                </a:ext>
              </a:extLst>
            </p:cNvPr>
            <p:cNvSpPr txBox="1"/>
            <p:nvPr/>
          </p:nvSpPr>
          <p:spPr>
            <a:xfrm>
              <a:off x="2832279" y="1265470"/>
              <a:ext cx="6527439" cy="861774"/>
            </a:xfrm>
            <a:prstGeom prst="rect">
              <a:avLst/>
            </a:prstGeom>
            <a:noFill/>
          </p:spPr>
          <p:txBody>
            <a:bodyPr wrap="square" anchor="ctr">
              <a:spAutoFit/>
            </a:bodyPr>
            <a:lstStyle/>
            <a:p>
              <a:pPr lvl="0" algn="ctr"/>
              <a:r>
                <a:rPr lang="en-US" sz="5000" b="1" dirty="0">
                  <a:solidFill>
                    <a:schemeClr val="tx1">
                      <a:lumMod val="95000"/>
                      <a:lumOff val="5000"/>
                    </a:schemeClr>
                  </a:solidFill>
                  <a:latin typeface="Arial" panose="020B0604020202020204" pitchFamily="34" charset="0"/>
                  <a:cs typeface="Arial" panose="020B0604020202020204" pitchFamily="34" charset="0"/>
                  <a:sym typeface="Calibri"/>
                </a:rPr>
                <a:t>ĐẶC ĐIỂM</a:t>
              </a:r>
              <a:endParaRPr lang="vi-VN" sz="5000" dirty="0">
                <a:solidFill>
                  <a:schemeClr val="tx1">
                    <a:lumMod val="95000"/>
                    <a:lumOff val="5000"/>
                  </a:schemeClr>
                </a:solidFill>
                <a:latin typeface="Arial" panose="020B060402020202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id="{95F46BE2-AC71-7E73-BC04-B812F49CFF4E}"/>
                </a:ext>
              </a:extLst>
            </p:cNvPr>
            <p:cNvSpPr/>
            <p:nvPr/>
          </p:nvSpPr>
          <p:spPr>
            <a:xfrm>
              <a:off x="4267199" y="2207886"/>
              <a:ext cx="3657600" cy="45720"/>
            </a:xfrm>
            <a:prstGeom prst="rect">
              <a:avLst/>
            </a:prstGeom>
            <a:solidFill>
              <a:srgbClr val="EE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95000"/>
                    <a:lumOff val="5000"/>
                  </a:schemeClr>
                </a:solidFill>
              </a:endParaRPr>
            </a:p>
          </p:txBody>
        </p:sp>
      </p:grpSp>
      <p:sp>
        <p:nvSpPr>
          <p:cNvPr id="40" name="Rectangle 39">
            <a:extLst>
              <a:ext uri="{FF2B5EF4-FFF2-40B4-BE49-F238E27FC236}">
                <a16:creationId xmlns:a16="http://schemas.microsoft.com/office/drawing/2014/main" id="{387C8DB4-2CCE-88D6-7361-806F78A3867B}"/>
              </a:ext>
            </a:extLst>
          </p:cNvPr>
          <p:cNvSpPr/>
          <p:nvPr/>
        </p:nvSpPr>
        <p:spPr>
          <a:xfrm>
            <a:off x="422147" y="1850531"/>
            <a:ext cx="3566160" cy="1121550"/>
          </a:xfrm>
          <a:prstGeom prst="rect">
            <a:avLst/>
          </a:prstGeom>
          <a:solidFill>
            <a:srgbClr val="EE003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74120F2A-9A74-9D39-46C0-BEEA2929B86F}"/>
              </a:ext>
            </a:extLst>
          </p:cNvPr>
          <p:cNvSpPr/>
          <p:nvPr/>
        </p:nvSpPr>
        <p:spPr>
          <a:xfrm>
            <a:off x="4312920" y="1850531"/>
            <a:ext cx="3566160" cy="1121550"/>
          </a:xfrm>
          <a:prstGeom prst="rect">
            <a:avLst/>
          </a:prstGeom>
          <a:solidFill>
            <a:srgbClr val="EE003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628DF36E-C01C-FC79-0535-A7358F9F6FCB}"/>
              </a:ext>
            </a:extLst>
          </p:cNvPr>
          <p:cNvSpPr/>
          <p:nvPr/>
        </p:nvSpPr>
        <p:spPr>
          <a:xfrm>
            <a:off x="8203693" y="1850531"/>
            <a:ext cx="3566160" cy="1121550"/>
          </a:xfrm>
          <a:prstGeom prst="rect">
            <a:avLst/>
          </a:prstGeom>
          <a:solidFill>
            <a:srgbClr val="EE003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4C37E54C-CFBB-A57D-C348-B5A284B80F5E}"/>
              </a:ext>
            </a:extLst>
          </p:cNvPr>
          <p:cNvSpPr/>
          <p:nvPr/>
        </p:nvSpPr>
        <p:spPr>
          <a:xfrm>
            <a:off x="1" y="2979840"/>
            <a:ext cx="12191999" cy="3481775"/>
          </a:xfrm>
          <a:prstGeom prst="rect">
            <a:avLst/>
          </a:prstGeom>
          <a:solidFill>
            <a:srgbClr val="EE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a:extLst>
              <a:ext uri="{FF2B5EF4-FFF2-40B4-BE49-F238E27FC236}">
                <a16:creationId xmlns:a16="http://schemas.microsoft.com/office/drawing/2014/main" id="{6F2EBB71-F98F-3DBD-8F9B-AD7C091271F6}"/>
              </a:ext>
            </a:extLst>
          </p:cNvPr>
          <p:cNvSpPr txBox="1"/>
          <p:nvPr/>
        </p:nvSpPr>
        <p:spPr>
          <a:xfrm>
            <a:off x="422148" y="2088140"/>
            <a:ext cx="3566159" cy="646331"/>
          </a:xfrm>
          <a:prstGeom prst="rect">
            <a:avLst/>
          </a:prstGeom>
          <a:noFill/>
        </p:spPr>
        <p:txBody>
          <a:bodyPr wrap="square" anchor="ctr">
            <a:spAutoFit/>
          </a:bodyPr>
          <a:lstStyle/>
          <a:p>
            <a:pPr algn="ctr"/>
            <a:r>
              <a:rPr lang="en-US" b="1" dirty="0">
                <a:solidFill>
                  <a:srgbClr val="EE0033"/>
                </a:solidFill>
                <a:latin typeface="Arial" panose="020B0604020202020204" pitchFamily="34" charset="0"/>
                <a:cs typeface="Arial" panose="020B0604020202020204" pitchFamily="34" charset="0"/>
              </a:rPr>
              <a:t>NÂNG CAO CÔNG TÁC</a:t>
            </a:r>
          </a:p>
          <a:p>
            <a:pPr algn="ctr"/>
            <a:r>
              <a:rPr lang="en-US" b="1" dirty="0">
                <a:solidFill>
                  <a:srgbClr val="EE0033"/>
                </a:solidFill>
                <a:latin typeface="Arial" panose="020B0604020202020204" pitchFamily="34" charset="0"/>
                <a:cs typeface="Arial" panose="020B0604020202020204" pitchFamily="34" charset="0"/>
              </a:rPr>
              <a:t>QUẢN LÝ</a:t>
            </a:r>
          </a:p>
        </p:txBody>
      </p:sp>
      <p:sp>
        <p:nvSpPr>
          <p:cNvPr id="45" name="TextBox 44">
            <a:extLst>
              <a:ext uri="{FF2B5EF4-FFF2-40B4-BE49-F238E27FC236}">
                <a16:creationId xmlns:a16="http://schemas.microsoft.com/office/drawing/2014/main" id="{F4D07098-A41A-19EC-5D91-932FF0C8AA75}"/>
              </a:ext>
            </a:extLst>
          </p:cNvPr>
          <p:cNvSpPr txBox="1"/>
          <p:nvPr/>
        </p:nvSpPr>
        <p:spPr>
          <a:xfrm>
            <a:off x="4312921" y="2226640"/>
            <a:ext cx="3566159" cy="369332"/>
          </a:xfrm>
          <a:prstGeom prst="rect">
            <a:avLst/>
          </a:prstGeom>
          <a:noFill/>
        </p:spPr>
        <p:txBody>
          <a:bodyPr wrap="square" anchor="ctr">
            <a:spAutoFit/>
          </a:bodyPr>
          <a:lstStyle/>
          <a:p>
            <a:pPr algn="ctr"/>
            <a:r>
              <a:rPr lang="en-US" b="1" dirty="0">
                <a:solidFill>
                  <a:srgbClr val="EE0033"/>
                </a:solidFill>
                <a:latin typeface="Arial" panose="020B0604020202020204" pitchFamily="34" charset="0"/>
                <a:cs typeface="Arial" panose="020B0604020202020204" pitchFamily="34" charset="0"/>
              </a:rPr>
              <a:t>TIẾT KIỆM THỜI GIAN</a:t>
            </a:r>
          </a:p>
        </p:txBody>
      </p:sp>
      <p:sp>
        <p:nvSpPr>
          <p:cNvPr id="46" name="TextBox 45">
            <a:extLst>
              <a:ext uri="{FF2B5EF4-FFF2-40B4-BE49-F238E27FC236}">
                <a16:creationId xmlns:a16="http://schemas.microsoft.com/office/drawing/2014/main" id="{EA8F767B-8B73-3C0D-B30B-74499B23ECC7}"/>
              </a:ext>
            </a:extLst>
          </p:cNvPr>
          <p:cNvSpPr txBox="1"/>
          <p:nvPr/>
        </p:nvSpPr>
        <p:spPr>
          <a:xfrm>
            <a:off x="8203693" y="2226640"/>
            <a:ext cx="3566159" cy="369332"/>
          </a:xfrm>
          <a:prstGeom prst="rect">
            <a:avLst/>
          </a:prstGeom>
          <a:noFill/>
        </p:spPr>
        <p:txBody>
          <a:bodyPr wrap="square" anchor="ctr">
            <a:spAutoFit/>
          </a:bodyPr>
          <a:lstStyle/>
          <a:p>
            <a:pPr algn="ctr"/>
            <a:r>
              <a:rPr lang="en-US" b="1" dirty="0">
                <a:solidFill>
                  <a:srgbClr val="EE0033"/>
                </a:solidFill>
                <a:latin typeface="Arial" panose="020B0604020202020204" pitchFamily="34" charset="0"/>
                <a:cs typeface="Arial" panose="020B0604020202020204" pitchFamily="34" charset="0"/>
              </a:rPr>
              <a:t>TIẾT KIỆM CHI PHÍ</a:t>
            </a:r>
          </a:p>
        </p:txBody>
      </p:sp>
      <p:sp>
        <p:nvSpPr>
          <p:cNvPr id="47" name="TextBox 46">
            <a:extLst>
              <a:ext uri="{FF2B5EF4-FFF2-40B4-BE49-F238E27FC236}">
                <a16:creationId xmlns:a16="http://schemas.microsoft.com/office/drawing/2014/main" id="{7C418894-4F54-72B5-2384-2D909057DF81}"/>
              </a:ext>
            </a:extLst>
          </p:cNvPr>
          <p:cNvSpPr txBox="1"/>
          <p:nvPr/>
        </p:nvSpPr>
        <p:spPr>
          <a:xfrm>
            <a:off x="704220" y="3098443"/>
            <a:ext cx="3284087" cy="2298193"/>
          </a:xfrm>
          <a:prstGeom prst="rect">
            <a:avLst/>
          </a:prstGeom>
          <a:noFill/>
        </p:spPr>
        <p:txBody>
          <a:bodyPr wrap="square" anchor="t">
            <a:spAutoFit/>
          </a:bodyPr>
          <a:lstStyle/>
          <a:p>
            <a:pPr algn="just">
              <a:lnSpc>
                <a:spcPct val="120000"/>
              </a:lnSpc>
              <a:spcBef>
                <a:spcPts val="600"/>
              </a:spcBef>
              <a:spcAft>
                <a:spcPts val="1200"/>
              </a:spcAft>
              <a:defRPr/>
            </a:pPr>
            <a:r>
              <a:rPr lang="en-US" dirty="0" err="1">
                <a:solidFill>
                  <a:schemeClr val="bg1"/>
                </a:solidFill>
                <a:latin typeface="Arial" panose="020B0604020202020204" pitchFamily="34" charset="0"/>
                <a:cs typeface="Arial" panose="020B0604020202020204" pitchFamily="34" charset="0"/>
              </a:rPr>
              <a:t>Quy</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trình</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quản</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lý</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nghiệp</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vụ</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đầy</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đủ</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khép</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kín</a:t>
            </a:r>
            <a:endParaRPr lang="en-US" dirty="0">
              <a:solidFill>
                <a:schemeClr val="bg1"/>
              </a:solidFill>
              <a:latin typeface="Arial" panose="020B0604020202020204" pitchFamily="34" charset="0"/>
              <a:cs typeface="Arial" panose="020B0604020202020204" pitchFamily="34" charset="0"/>
            </a:endParaRPr>
          </a:p>
          <a:p>
            <a:pPr algn="just">
              <a:lnSpc>
                <a:spcPct val="120000"/>
              </a:lnSpc>
              <a:spcBef>
                <a:spcPts val="600"/>
              </a:spcBef>
              <a:spcAft>
                <a:spcPts val="1200"/>
              </a:spcAft>
              <a:defRPr/>
            </a:pPr>
            <a:r>
              <a:rPr lang="en-US" dirty="0" err="1">
                <a:solidFill>
                  <a:schemeClr val="bg1"/>
                </a:solidFill>
                <a:latin typeface="Arial" panose="020B0604020202020204" pitchFamily="34" charset="0"/>
                <a:cs typeface="Arial" panose="020B0604020202020204" pitchFamily="34" charset="0"/>
              </a:rPr>
              <a:t>Giảm</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tối</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đa</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sử</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dụng</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giấy</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sử</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dụng</a:t>
            </a:r>
            <a:r>
              <a:rPr lang="en-US" dirty="0">
                <a:solidFill>
                  <a:schemeClr val="bg1"/>
                </a:solidFill>
                <a:latin typeface="Arial" panose="020B0604020202020204" pitchFamily="34" charset="0"/>
                <a:cs typeface="Arial" panose="020B0604020202020204" pitchFamily="34" charset="0"/>
              </a:rPr>
              <a:t> 100% </a:t>
            </a:r>
            <a:r>
              <a:rPr lang="en-US" dirty="0" err="1">
                <a:solidFill>
                  <a:schemeClr val="bg1"/>
                </a:solidFill>
                <a:latin typeface="Arial" panose="020B0604020202020204" pitchFamily="34" charset="0"/>
                <a:cs typeface="Arial" panose="020B0604020202020204" pitchFamily="34" charset="0"/>
              </a:rPr>
              <a:t>văn</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bản</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và</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tài</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liệu</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điện</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tử</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trong</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các</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phiên</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họp</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trừ</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văn</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bản</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có</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độ</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mật</a:t>
            </a:r>
            <a:r>
              <a:rPr lang="en-US" dirty="0">
                <a:solidFill>
                  <a:schemeClr val="bg1"/>
                </a:solidFill>
                <a:latin typeface="Arial" panose="020B0604020202020204" pitchFamily="34" charset="0"/>
                <a:cs typeface="Arial" panose="020B0604020202020204" pitchFamily="34" charset="0"/>
              </a:rPr>
              <a:t>)</a:t>
            </a:r>
          </a:p>
        </p:txBody>
      </p:sp>
      <p:pic>
        <p:nvPicPr>
          <p:cNvPr id="51" name="Picture 50">
            <a:extLst>
              <a:ext uri="{FF2B5EF4-FFF2-40B4-BE49-F238E27FC236}">
                <a16:creationId xmlns:a16="http://schemas.microsoft.com/office/drawing/2014/main" id="{3C820F75-8AD7-D51A-9AEA-8A72FFA1EF8F}"/>
              </a:ext>
            </a:extLst>
          </p:cNvPr>
          <p:cNvPicPr>
            <a:picLocks noChangeAspect="1"/>
          </p:cNvPicPr>
          <p:nvPr/>
        </p:nvPicPr>
        <p:blipFill>
          <a:blip r:embed="rId3"/>
          <a:stretch>
            <a:fillRect/>
          </a:stretch>
        </p:blipFill>
        <p:spPr>
          <a:xfrm>
            <a:off x="464584" y="3223260"/>
            <a:ext cx="182880" cy="182880"/>
          </a:xfrm>
          <a:prstGeom prst="rect">
            <a:avLst/>
          </a:prstGeom>
        </p:spPr>
      </p:pic>
      <p:pic>
        <p:nvPicPr>
          <p:cNvPr id="52" name="Picture 51">
            <a:extLst>
              <a:ext uri="{FF2B5EF4-FFF2-40B4-BE49-F238E27FC236}">
                <a16:creationId xmlns:a16="http://schemas.microsoft.com/office/drawing/2014/main" id="{39F92610-5765-D915-1380-D43F82D673AF}"/>
              </a:ext>
            </a:extLst>
          </p:cNvPr>
          <p:cNvPicPr>
            <a:picLocks noChangeAspect="1"/>
          </p:cNvPicPr>
          <p:nvPr/>
        </p:nvPicPr>
        <p:blipFill>
          <a:blip r:embed="rId3"/>
          <a:stretch>
            <a:fillRect/>
          </a:stretch>
        </p:blipFill>
        <p:spPr>
          <a:xfrm>
            <a:off x="464584" y="4112186"/>
            <a:ext cx="182880" cy="182880"/>
          </a:xfrm>
          <a:prstGeom prst="rect">
            <a:avLst/>
          </a:prstGeom>
        </p:spPr>
      </p:pic>
      <p:sp>
        <p:nvSpPr>
          <p:cNvPr id="56" name="TextBox 55">
            <a:extLst>
              <a:ext uri="{FF2B5EF4-FFF2-40B4-BE49-F238E27FC236}">
                <a16:creationId xmlns:a16="http://schemas.microsoft.com/office/drawing/2014/main" id="{C1743AAF-251A-F0F1-FE26-03208EF0A4AE}"/>
              </a:ext>
            </a:extLst>
          </p:cNvPr>
          <p:cNvSpPr txBox="1"/>
          <p:nvPr/>
        </p:nvSpPr>
        <p:spPr>
          <a:xfrm>
            <a:off x="4552556" y="3098443"/>
            <a:ext cx="3326524" cy="1633396"/>
          </a:xfrm>
          <a:prstGeom prst="rect">
            <a:avLst/>
          </a:prstGeom>
          <a:noFill/>
        </p:spPr>
        <p:txBody>
          <a:bodyPr wrap="square" anchor="t">
            <a:spAutoFit/>
          </a:bodyPr>
          <a:lstStyle/>
          <a:p>
            <a:pPr algn="just">
              <a:lnSpc>
                <a:spcPct val="120000"/>
              </a:lnSpc>
              <a:spcBef>
                <a:spcPts val="600"/>
              </a:spcBef>
              <a:spcAft>
                <a:spcPts val="1200"/>
              </a:spcAft>
              <a:defRPr/>
            </a:pPr>
            <a:r>
              <a:rPr lang="vi-VN" dirty="0">
                <a:solidFill>
                  <a:schemeClr val="bg1"/>
                </a:solidFill>
                <a:latin typeface="Arial" panose="020B0604020202020204" pitchFamily="34" charset="0"/>
                <a:cs typeface="Arial" panose="020B0604020202020204" pitchFamily="34" charset="0"/>
              </a:rPr>
              <a:t>Giảm 30% thời gian họp các phiên họp.</a:t>
            </a:r>
          </a:p>
          <a:p>
            <a:pPr algn="just">
              <a:lnSpc>
                <a:spcPct val="120000"/>
              </a:lnSpc>
              <a:spcBef>
                <a:spcPts val="600"/>
              </a:spcBef>
              <a:spcAft>
                <a:spcPts val="1200"/>
              </a:spcAft>
              <a:defRPr/>
            </a:pPr>
            <a:r>
              <a:rPr lang="vi-VN" dirty="0">
                <a:solidFill>
                  <a:schemeClr val="bg1"/>
                </a:solidFill>
                <a:latin typeface="Arial" panose="020B0604020202020204" pitchFamily="34" charset="0"/>
                <a:cs typeface="Arial" panose="020B0604020202020204" pitchFamily="34" charset="0"/>
              </a:rPr>
              <a:t>Thời gian lấy ý kiến, biểu quyết được tính bằng giây </a:t>
            </a:r>
            <a:endParaRPr lang="en-US" dirty="0">
              <a:solidFill>
                <a:schemeClr val="bg1"/>
              </a:solidFill>
              <a:latin typeface="Arial" panose="020B0604020202020204" pitchFamily="34" charset="0"/>
              <a:cs typeface="Arial" panose="020B0604020202020204" pitchFamily="34" charset="0"/>
            </a:endParaRPr>
          </a:p>
        </p:txBody>
      </p:sp>
      <p:pic>
        <p:nvPicPr>
          <p:cNvPr id="57" name="Picture 56">
            <a:extLst>
              <a:ext uri="{FF2B5EF4-FFF2-40B4-BE49-F238E27FC236}">
                <a16:creationId xmlns:a16="http://schemas.microsoft.com/office/drawing/2014/main" id="{7253B097-2885-7752-E66E-9A878065DE21}"/>
              </a:ext>
            </a:extLst>
          </p:cNvPr>
          <p:cNvPicPr>
            <a:picLocks noChangeAspect="1"/>
          </p:cNvPicPr>
          <p:nvPr/>
        </p:nvPicPr>
        <p:blipFill>
          <a:blip r:embed="rId3"/>
          <a:stretch>
            <a:fillRect/>
          </a:stretch>
        </p:blipFill>
        <p:spPr>
          <a:xfrm>
            <a:off x="4312920" y="3223260"/>
            <a:ext cx="182880" cy="182880"/>
          </a:xfrm>
          <a:prstGeom prst="rect">
            <a:avLst/>
          </a:prstGeom>
        </p:spPr>
      </p:pic>
      <p:sp>
        <p:nvSpPr>
          <p:cNvPr id="59" name="TextBox 58">
            <a:extLst>
              <a:ext uri="{FF2B5EF4-FFF2-40B4-BE49-F238E27FC236}">
                <a16:creationId xmlns:a16="http://schemas.microsoft.com/office/drawing/2014/main" id="{0F511E2D-4202-5673-98CF-7E7FA6DB839B}"/>
              </a:ext>
            </a:extLst>
          </p:cNvPr>
          <p:cNvSpPr txBox="1"/>
          <p:nvPr/>
        </p:nvSpPr>
        <p:spPr>
          <a:xfrm>
            <a:off x="8443329" y="3098443"/>
            <a:ext cx="3326524" cy="2861424"/>
          </a:xfrm>
          <a:prstGeom prst="rect">
            <a:avLst/>
          </a:prstGeom>
          <a:noFill/>
        </p:spPr>
        <p:txBody>
          <a:bodyPr wrap="square" anchor="t">
            <a:spAutoFit/>
          </a:bodyPr>
          <a:lstStyle/>
          <a:p>
            <a:pPr algn="just">
              <a:lnSpc>
                <a:spcPct val="120000"/>
              </a:lnSpc>
              <a:spcBef>
                <a:spcPts val="600"/>
              </a:spcBef>
              <a:spcAft>
                <a:spcPts val="1200"/>
              </a:spcAft>
              <a:defRPr/>
            </a:pPr>
            <a:r>
              <a:rPr lang="vi-VN" dirty="0">
                <a:solidFill>
                  <a:schemeClr val="bg1"/>
                </a:solidFill>
                <a:latin typeface="Arial" panose="020B0604020202020204" pitchFamily="34" charset="0"/>
                <a:cs typeface="Arial" panose="020B0604020202020204" pitchFamily="34" charset="0"/>
              </a:rPr>
              <a:t>Chi phí photo, in ấn… tiết kiệm khoảng </a:t>
            </a:r>
            <a:r>
              <a:rPr lang="vi-VN" b="1" dirty="0">
                <a:solidFill>
                  <a:schemeClr val="bg1"/>
                </a:solidFill>
                <a:latin typeface="Arial" panose="020B0604020202020204" pitchFamily="34" charset="0"/>
                <a:cs typeface="Arial" panose="020B0604020202020204" pitchFamily="34" charset="0"/>
              </a:rPr>
              <a:t>30% tổng chi phí</a:t>
            </a:r>
            <a:r>
              <a:rPr lang="vi-VN" dirty="0">
                <a:solidFill>
                  <a:schemeClr val="bg1"/>
                </a:solidFill>
                <a:latin typeface="Arial" panose="020B0604020202020204" pitchFamily="34" charset="0"/>
                <a:cs typeface="Arial" panose="020B0604020202020204" pitchFamily="34" charset="0"/>
              </a:rPr>
              <a:t>. </a:t>
            </a:r>
            <a:endParaRPr lang="en-US" dirty="0">
              <a:solidFill>
                <a:schemeClr val="bg1"/>
              </a:solidFill>
              <a:latin typeface="Arial" panose="020B0604020202020204" pitchFamily="34" charset="0"/>
              <a:cs typeface="Arial" panose="020B0604020202020204" pitchFamily="34" charset="0"/>
            </a:endParaRPr>
          </a:p>
          <a:p>
            <a:pPr algn="just">
              <a:lnSpc>
                <a:spcPct val="120000"/>
              </a:lnSpc>
              <a:spcBef>
                <a:spcPts val="600"/>
              </a:spcBef>
              <a:spcAft>
                <a:spcPts val="1200"/>
              </a:spcAft>
              <a:defRPr/>
            </a:pPr>
            <a:r>
              <a:rPr lang="vi-VN" dirty="0">
                <a:solidFill>
                  <a:schemeClr val="bg1"/>
                </a:solidFill>
                <a:latin typeface="Arial" panose="020B0604020202020204" pitchFamily="34" charset="0"/>
                <a:cs typeface="Arial" panose="020B0604020202020204" pitchFamily="34" charset="0"/>
              </a:rPr>
              <a:t>Chi phí bảo trì bảo dưỡng thiết bị photo, in ấn… </a:t>
            </a:r>
            <a:r>
              <a:rPr lang="vi-VN" b="1" dirty="0">
                <a:solidFill>
                  <a:schemeClr val="bg1"/>
                </a:solidFill>
                <a:latin typeface="Arial" panose="020B0604020202020204" pitchFamily="34" charset="0"/>
                <a:cs typeface="Arial" panose="020B0604020202020204" pitchFamily="34" charset="0"/>
              </a:rPr>
              <a:t>Giảm 50%</a:t>
            </a:r>
            <a:endParaRPr lang="en-US" b="1" dirty="0">
              <a:solidFill>
                <a:schemeClr val="bg1"/>
              </a:solidFill>
              <a:latin typeface="Arial" panose="020B0604020202020204" pitchFamily="34" charset="0"/>
              <a:cs typeface="Arial" panose="020B0604020202020204" pitchFamily="34" charset="0"/>
            </a:endParaRPr>
          </a:p>
          <a:p>
            <a:pPr algn="just">
              <a:lnSpc>
                <a:spcPct val="120000"/>
              </a:lnSpc>
              <a:spcBef>
                <a:spcPts val="600"/>
              </a:spcBef>
              <a:spcAft>
                <a:spcPts val="1200"/>
              </a:spcAft>
              <a:defRPr/>
            </a:pPr>
            <a:r>
              <a:rPr lang="vi-VN" dirty="0">
                <a:solidFill>
                  <a:schemeClr val="bg1"/>
                </a:solidFill>
                <a:latin typeface="Arial" panose="020B0604020202020204" pitchFamily="34" charset="0"/>
                <a:cs typeface="Arial" panose="020B0604020202020204" pitchFamily="34" charset="0"/>
              </a:rPr>
              <a:t>Chi phí gửi văn bản hỏa tốc, chuyển phát nhanh… tiết kiệm </a:t>
            </a:r>
            <a:r>
              <a:rPr lang="vi-VN" b="1" dirty="0">
                <a:solidFill>
                  <a:schemeClr val="bg1"/>
                </a:solidFill>
                <a:latin typeface="Arial" panose="020B0604020202020204" pitchFamily="34" charset="0"/>
                <a:cs typeface="Arial" panose="020B0604020202020204" pitchFamily="34" charset="0"/>
              </a:rPr>
              <a:t>40% tổng chi phí</a:t>
            </a:r>
            <a:r>
              <a:rPr lang="vi-VN" dirty="0">
                <a:solidFill>
                  <a:schemeClr val="bg1"/>
                </a:solidFill>
                <a:latin typeface="Arial" panose="020B0604020202020204" pitchFamily="34" charset="0"/>
                <a:cs typeface="Arial" panose="020B0604020202020204" pitchFamily="34" charset="0"/>
              </a:rPr>
              <a:t>. </a:t>
            </a:r>
            <a:endParaRPr lang="en-US" dirty="0">
              <a:solidFill>
                <a:schemeClr val="bg1"/>
              </a:solidFill>
              <a:latin typeface="Arial" panose="020B0604020202020204" pitchFamily="34" charset="0"/>
              <a:cs typeface="Arial" panose="020B0604020202020204" pitchFamily="34" charset="0"/>
            </a:endParaRPr>
          </a:p>
        </p:txBody>
      </p:sp>
      <p:pic>
        <p:nvPicPr>
          <p:cNvPr id="60" name="Picture 59">
            <a:extLst>
              <a:ext uri="{FF2B5EF4-FFF2-40B4-BE49-F238E27FC236}">
                <a16:creationId xmlns:a16="http://schemas.microsoft.com/office/drawing/2014/main" id="{AEDB94A1-0D77-15A7-3411-6A456C4CA0E2}"/>
              </a:ext>
            </a:extLst>
          </p:cNvPr>
          <p:cNvPicPr>
            <a:picLocks noChangeAspect="1"/>
          </p:cNvPicPr>
          <p:nvPr/>
        </p:nvPicPr>
        <p:blipFill>
          <a:blip r:embed="rId3"/>
          <a:stretch>
            <a:fillRect/>
          </a:stretch>
        </p:blipFill>
        <p:spPr>
          <a:xfrm>
            <a:off x="8203693" y="3225319"/>
            <a:ext cx="182880" cy="182880"/>
          </a:xfrm>
          <a:prstGeom prst="rect">
            <a:avLst/>
          </a:prstGeom>
        </p:spPr>
      </p:pic>
      <p:pic>
        <p:nvPicPr>
          <p:cNvPr id="61" name="Picture 60">
            <a:extLst>
              <a:ext uri="{FF2B5EF4-FFF2-40B4-BE49-F238E27FC236}">
                <a16:creationId xmlns:a16="http://schemas.microsoft.com/office/drawing/2014/main" id="{0DEA6D4E-CCBE-9D45-647E-41ABCF4695A8}"/>
              </a:ext>
            </a:extLst>
          </p:cNvPr>
          <p:cNvPicPr>
            <a:picLocks noChangeAspect="1"/>
          </p:cNvPicPr>
          <p:nvPr/>
        </p:nvPicPr>
        <p:blipFill>
          <a:blip r:embed="rId3"/>
          <a:stretch>
            <a:fillRect/>
          </a:stretch>
        </p:blipFill>
        <p:spPr>
          <a:xfrm>
            <a:off x="8203693" y="4112186"/>
            <a:ext cx="182880" cy="182880"/>
          </a:xfrm>
          <a:prstGeom prst="rect">
            <a:avLst/>
          </a:prstGeom>
        </p:spPr>
      </p:pic>
      <p:pic>
        <p:nvPicPr>
          <p:cNvPr id="62" name="Picture 61">
            <a:extLst>
              <a:ext uri="{FF2B5EF4-FFF2-40B4-BE49-F238E27FC236}">
                <a16:creationId xmlns:a16="http://schemas.microsoft.com/office/drawing/2014/main" id="{6C83EB3F-3903-538C-F58C-B7A298E1F5FD}"/>
              </a:ext>
            </a:extLst>
          </p:cNvPr>
          <p:cNvPicPr>
            <a:picLocks noChangeAspect="1"/>
          </p:cNvPicPr>
          <p:nvPr/>
        </p:nvPicPr>
        <p:blipFill>
          <a:blip r:embed="rId3"/>
          <a:stretch>
            <a:fillRect/>
          </a:stretch>
        </p:blipFill>
        <p:spPr>
          <a:xfrm>
            <a:off x="8203693" y="4984509"/>
            <a:ext cx="182880" cy="182880"/>
          </a:xfrm>
          <a:prstGeom prst="rect">
            <a:avLst/>
          </a:prstGeom>
        </p:spPr>
      </p:pic>
      <p:pic>
        <p:nvPicPr>
          <p:cNvPr id="64" name="Picture 63">
            <a:extLst>
              <a:ext uri="{FF2B5EF4-FFF2-40B4-BE49-F238E27FC236}">
                <a16:creationId xmlns:a16="http://schemas.microsoft.com/office/drawing/2014/main" id="{E4F7136F-CA09-56EA-9B6F-696B200E8EDD}"/>
              </a:ext>
            </a:extLst>
          </p:cNvPr>
          <p:cNvPicPr>
            <a:picLocks noChangeAspect="1"/>
          </p:cNvPicPr>
          <p:nvPr/>
        </p:nvPicPr>
        <p:blipFill>
          <a:blip r:embed="rId3"/>
          <a:stretch>
            <a:fillRect/>
          </a:stretch>
        </p:blipFill>
        <p:spPr>
          <a:xfrm>
            <a:off x="4312920" y="4112186"/>
            <a:ext cx="182880" cy="182880"/>
          </a:xfrm>
          <a:prstGeom prst="rect">
            <a:avLst/>
          </a:prstGeom>
        </p:spPr>
      </p:pic>
      <p:sp>
        <p:nvSpPr>
          <p:cNvPr id="69" name="Rectangle 68">
            <a:extLst>
              <a:ext uri="{FF2B5EF4-FFF2-40B4-BE49-F238E27FC236}">
                <a16:creationId xmlns:a16="http://schemas.microsoft.com/office/drawing/2014/main" id="{5B6CA11C-481D-F336-96FA-E6D22FCFD004}"/>
              </a:ext>
            </a:extLst>
          </p:cNvPr>
          <p:cNvSpPr/>
          <p:nvPr/>
        </p:nvSpPr>
        <p:spPr>
          <a:xfrm>
            <a:off x="4141468" y="2990952"/>
            <a:ext cx="18288" cy="3483864"/>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a:extLst>
              <a:ext uri="{FF2B5EF4-FFF2-40B4-BE49-F238E27FC236}">
                <a16:creationId xmlns:a16="http://schemas.microsoft.com/office/drawing/2014/main" id="{B6A586B1-B58B-B125-0C7A-12B9AFBFA3CA}"/>
              </a:ext>
            </a:extLst>
          </p:cNvPr>
          <p:cNvSpPr/>
          <p:nvPr/>
        </p:nvSpPr>
        <p:spPr>
          <a:xfrm>
            <a:off x="8032242" y="2990952"/>
            <a:ext cx="18288" cy="3483864"/>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Picture 27">
            <a:extLst>
              <a:ext uri="{FF2B5EF4-FFF2-40B4-BE49-F238E27FC236}">
                <a16:creationId xmlns:a16="http://schemas.microsoft.com/office/drawing/2014/main" id="{29890581-2EBF-4A83-A1C3-D0F7FF66A044}"/>
              </a:ext>
            </a:extLst>
          </p:cNvPr>
          <p:cNvPicPr>
            <a:picLocks noChangeAspect="1"/>
          </p:cNvPicPr>
          <p:nvPr/>
        </p:nvPicPr>
        <p:blipFill>
          <a:blip r:embed="rId4"/>
          <a:stretch>
            <a:fillRect/>
          </a:stretch>
        </p:blipFill>
        <p:spPr>
          <a:xfrm>
            <a:off x="704220" y="289844"/>
            <a:ext cx="1002775" cy="188407"/>
          </a:xfrm>
          <a:prstGeom prst="rect">
            <a:avLst/>
          </a:prstGeom>
        </p:spPr>
      </p:pic>
    </p:spTree>
    <p:extLst>
      <p:ext uri="{BB962C8B-B14F-4D97-AF65-F5344CB8AC3E}">
        <p14:creationId xmlns:p14="http://schemas.microsoft.com/office/powerpoint/2010/main" val="852975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4C37E54C-CFBB-A57D-C348-B5A284B80F5E}"/>
              </a:ext>
            </a:extLst>
          </p:cNvPr>
          <p:cNvSpPr/>
          <p:nvPr/>
        </p:nvSpPr>
        <p:spPr>
          <a:xfrm>
            <a:off x="355545" y="4154905"/>
            <a:ext cx="11480912" cy="2389072"/>
          </a:xfrm>
          <a:prstGeom prst="rect">
            <a:avLst/>
          </a:prstGeom>
          <a:solidFill>
            <a:srgbClr val="EE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12CB33ED-F0D5-C279-AC7A-4B6904F29462}"/>
              </a:ext>
            </a:extLst>
          </p:cNvPr>
          <p:cNvSpPr/>
          <p:nvPr/>
        </p:nvSpPr>
        <p:spPr>
          <a:xfrm>
            <a:off x="355542" y="272989"/>
            <a:ext cx="11480914" cy="3840882"/>
          </a:xfrm>
          <a:prstGeom prst="rect">
            <a:avLst/>
          </a:prstGeom>
          <a:solidFill>
            <a:srgbClr val="EE003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F6C2644-C193-966C-5705-8D8FCF1AEB78}"/>
              </a:ext>
            </a:extLst>
          </p:cNvPr>
          <p:cNvPicPr>
            <a:picLocks noChangeAspect="1"/>
          </p:cNvPicPr>
          <p:nvPr/>
        </p:nvPicPr>
        <p:blipFill rotWithShape="1">
          <a:blip r:embed="rId3" cstate="print">
            <a:alphaModFix amt="80000"/>
            <a:extLst>
              <a:ext uri="{28A0092B-C50C-407E-A947-70E740481C1C}">
                <a14:useLocalDpi xmlns:a14="http://schemas.microsoft.com/office/drawing/2010/main" val="0"/>
              </a:ext>
            </a:extLst>
          </a:blip>
          <a:srcRect t="13813" b="35851"/>
          <a:stretch/>
        </p:blipFill>
        <p:spPr>
          <a:xfrm>
            <a:off x="355542" y="272988"/>
            <a:ext cx="11480914" cy="3840883"/>
          </a:xfrm>
          <a:prstGeom prst="rect">
            <a:avLst/>
          </a:prstGeom>
        </p:spPr>
      </p:pic>
      <p:sp>
        <p:nvSpPr>
          <p:cNvPr id="2" name="TextBox 1">
            <a:extLst>
              <a:ext uri="{FF2B5EF4-FFF2-40B4-BE49-F238E27FC236}">
                <a16:creationId xmlns:a16="http://schemas.microsoft.com/office/drawing/2014/main" id="{D64A059C-C0C3-863F-4969-07D66D89EA54}"/>
              </a:ext>
            </a:extLst>
          </p:cNvPr>
          <p:cNvSpPr txBox="1"/>
          <p:nvPr/>
        </p:nvSpPr>
        <p:spPr>
          <a:xfrm>
            <a:off x="5905070" y="4576814"/>
            <a:ext cx="5740456" cy="707886"/>
          </a:xfrm>
          <a:prstGeom prst="rect">
            <a:avLst/>
          </a:prstGeom>
          <a:noFill/>
        </p:spPr>
        <p:txBody>
          <a:bodyPr wrap="square" anchor="ctr">
            <a:spAutoFit/>
          </a:bodyPr>
          <a:lstStyle/>
          <a:p>
            <a:pPr algn="r"/>
            <a:r>
              <a:rPr lang="en-GB" sz="4000" b="1" cap="all" dirty="0" err="1">
                <a:solidFill>
                  <a:schemeClr val="bg1"/>
                </a:solidFill>
                <a:latin typeface="Arial" panose="020B0604020202020204" pitchFamily="34" charset="0"/>
                <a:cs typeface="Arial" panose="020B0604020202020204" pitchFamily="34" charset="0"/>
              </a:rPr>
              <a:t>Thế</a:t>
            </a:r>
            <a:r>
              <a:rPr lang="en-GB" sz="4000" b="1" cap="all" dirty="0">
                <a:solidFill>
                  <a:schemeClr val="bg1"/>
                </a:solidFill>
                <a:latin typeface="Arial" panose="020B0604020202020204" pitchFamily="34" charset="0"/>
                <a:cs typeface="Arial" panose="020B0604020202020204" pitchFamily="34" charset="0"/>
              </a:rPr>
              <a:t> </a:t>
            </a:r>
            <a:r>
              <a:rPr lang="en-GB" sz="4000" b="1" cap="all" dirty="0" err="1">
                <a:solidFill>
                  <a:schemeClr val="bg1"/>
                </a:solidFill>
                <a:latin typeface="Arial" panose="020B0604020202020204" pitchFamily="34" charset="0"/>
                <a:cs typeface="Arial" panose="020B0604020202020204" pitchFamily="34" charset="0"/>
              </a:rPr>
              <a:t>mạnh</a:t>
            </a:r>
            <a:r>
              <a:rPr lang="en-GB" sz="4000" b="1" cap="all" dirty="0">
                <a:solidFill>
                  <a:schemeClr val="bg1"/>
                </a:solidFill>
                <a:latin typeface="Arial" panose="020B0604020202020204" pitchFamily="34" charset="0"/>
                <a:cs typeface="Arial" panose="020B0604020202020204" pitchFamily="34" charset="0"/>
              </a:rPr>
              <a:t> </a:t>
            </a:r>
            <a:r>
              <a:rPr lang="en-GB" sz="4000" b="1" cap="all" dirty="0" err="1">
                <a:solidFill>
                  <a:schemeClr val="bg1"/>
                </a:solidFill>
                <a:latin typeface="Arial" panose="020B0604020202020204" pitchFamily="34" charset="0"/>
                <a:cs typeface="Arial" panose="020B0604020202020204" pitchFamily="34" charset="0"/>
              </a:rPr>
              <a:t>sản</a:t>
            </a:r>
            <a:r>
              <a:rPr lang="en-GB" sz="4000" b="1" cap="all" dirty="0">
                <a:solidFill>
                  <a:schemeClr val="bg1"/>
                </a:solidFill>
                <a:latin typeface="Arial" panose="020B0604020202020204" pitchFamily="34" charset="0"/>
                <a:cs typeface="Arial" panose="020B0604020202020204" pitchFamily="34" charset="0"/>
              </a:rPr>
              <a:t> </a:t>
            </a:r>
            <a:r>
              <a:rPr lang="en-GB" sz="4000" b="1" cap="all" dirty="0" err="1">
                <a:solidFill>
                  <a:schemeClr val="bg1"/>
                </a:solidFill>
                <a:latin typeface="Arial" panose="020B0604020202020204" pitchFamily="34" charset="0"/>
                <a:cs typeface="Arial" panose="020B0604020202020204" pitchFamily="34" charset="0"/>
              </a:rPr>
              <a:t>phẩm</a:t>
            </a:r>
            <a:endParaRPr lang="en-GB" sz="4000" b="1" cap="all" dirty="0">
              <a:solidFill>
                <a:schemeClr val="bg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D9D66E81-37A1-8192-D810-241CB913F2E8}"/>
              </a:ext>
            </a:extLst>
          </p:cNvPr>
          <p:cNvSpPr/>
          <p:nvPr/>
        </p:nvSpPr>
        <p:spPr>
          <a:xfrm>
            <a:off x="7864530" y="5394470"/>
            <a:ext cx="36576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9B3CC850-2DD6-62E5-16CA-29C9807B4720}"/>
              </a:ext>
            </a:extLst>
          </p:cNvPr>
          <p:cNvGrpSpPr/>
          <p:nvPr/>
        </p:nvGrpSpPr>
        <p:grpSpPr>
          <a:xfrm>
            <a:off x="1543560" y="5706371"/>
            <a:ext cx="1501889" cy="365760"/>
            <a:chOff x="1439056" y="5903134"/>
            <a:chExt cx="1501889" cy="365760"/>
          </a:xfrm>
        </p:grpSpPr>
        <p:sp>
          <p:nvSpPr>
            <p:cNvPr id="26" name="Rectangle 25">
              <a:extLst>
                <a:ext uri="{FF2B5EF4-FFF2-40B4-BE49-F238E27FC236}">
                  <a16:creationId xmlns:a16="http://schemas.microsoft.com/office/drawing/2014/main" id="{0D93E14C-796E-4DBD-8023-CF4627D75B5F}"/>
                </a:ext>
              </a:extLst>
            </p:cNvPr>
            <p:cNvSpPr/>
            <p:nvPr/>
          </p:nvSpPr>
          <p:spPr>
            <a:xfrm>
              <a:off x="1439056" y="5903134"/>
              <a:ext cx="1501889" cy="36576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B9F8D6D-E451-CE3C-7BF7-FF583CE71351}"/>
                </a:ext>
              </a:extLst>
            </p:cNvPr>
            <p:cNvPicPr>
              <a:picLocks noChangeAspect="1"/>
            </p:cNvPicPr>
            <p:nvPr/>
          </p:nvPicPr>
          <p:blipFill>
            <a:blip r:embed="rId4"/>
            <a:stretch>
              <a:fillRect/>
            </a:stretch>
          </p:blipFill>
          <p:spPr>
            <a:xfrm>
              <a:off x="1656242" y="5990002"/>
              <a:ext cx="1024128" cy="192024"/>
            </a:xfrm>
            <a:prstGeom prst="rect">
              <a:avLst/>
            </a:prstGeom>
          </p:spPr>
        </p:pic>
      </p:grpSp>
      <p:sp>
        <p:nvSpPr>
          <p:cNvPr id="6" name="Oval 5">
            <a:extLst>
              <a:ext uri="{FF2B5EF4-FFF2-40B4-BE49-F238E27FC236}">
                <a16:creationId xmlns:a16="http://schemas.microsoft.com/office/drawing/2014/main" id="{6E5DD892-9157-1B9B-C95A-3D7666C79B08}"/>
              </a:ext>
            </a:extLst>
          </p:cNvPr>
          <p:cNvSpPr/>
          <p:nvPr/>
        </p:nvSpPr>
        <p:spPr>
          <a:xfrm>
            <a:off x="1216430" y="3034251"/>
            <a:ext cx="2200274" cy="2200274"/>
          </a:xfrm>
          <a:prstGeom prst="ellipse">
            <a:avLst/>
          </a:prstGeom>
          <a:solidFill>
            <a:srgbClr val="EE0033"/>
          </a:solidFill>
          <a:ln w="38100">
            <a:solidFill>
              <a:schemeClr val="bg1"/>
            </a:solidFill>
          </a:ln>
          <a:effectLst>
            <a:outerShdw blurRad="207797" dist="191943" dir="2820000" algn="ctr" rotWithShape="0">
              <a:srgbClr val="000000">
                <a:alpha val="1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B9321D6-C198-6C9B-4C0D-935CEFF898CD}"/>
              </a:ext>
            </a:extLst>
          </p:cNvPr>
          <p:cNvSpPr txBox="1"/>
          <p:nvPr/>
        </p:nvSpPr>
        <p:spPr>
          <a:xfrm>
            <a:off x="1216430" y="3649474"/>
            <a:ext cx="2156150" cy="1015663"/>
          </a:xfrm>
          <a:prstGeom prst="rect">
            <a:avLst/>
          </a:prstGeom>
          <a:noFill/>
        </p:spPr>
        <p:txBody>
          <a:bodyPr wrap="square" anchor="ctr">
            <a:spAutoFit/>
          </a:bodyPr>
          <a:lstStyle/>
          <a:p>
            <a:pPr lvl="0" algn="ctr"/>
            <a:r>
              <a:rPr lang="en-US" sz="6000" b="1" dirty="0">
                <a:solidFill>
                  <a:schemeClr val="bg1"/>
                </a:solidFill>
                <a:latin typeface="Arial" panose="020B0604020202020204" pitchFamily="34" charset="0"/>
                <a:cs typeface="Arial" panose="020B0604020202020204" pitchFamily="34" charset="0"/>
                <a:sym typeface="Calibri"/>
              </a:rPr>
              <a:t>02</a:t>
            </a:r>
            <a:endParaRPr lang="vi-VN" sz="6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2412540"/>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A300264-749A-A90C-D01E-67885968A8A3}"/>
              </a:ext>
            </a:extLst>
          </p:cNvPr>
          <p:cNvSpPr txBox="1"/>
          <p:nvPr/>
        </p:nvSpPr>
        <p:spPr>
          <a:xfrm>
            <a:off x="5814937" y="1809551"/>
            <a:ext cx="5691689" cy="338554"/>
          </a:xfrm>
          <a:prstGeom prst="rect">
            <a:avLst/>
          </a:prstGeom>
          <a:noFill/>
        </p:spPr>
        <p:txBody>
          <a:bodyPr wrap="square" anchor="t">
            <a:spAutoFit/>
          </a:bodyPr>
          <a:lstStyle/>
          <a:p>
            <a:pPr algn="just">
              <a:defRPr/>
            </a:pPr>
            <a:r>
              <a:rPr lang="en-US" sz="1600" b="1" dirty="0" err="1">
                <a:solidFill>
                  <a:schemeClr val="tx1">
                    <a:lumMod val="95000"/>
                    <a:lumOff val="5000"/>
                  </a:schemeClr>
                </a:solidFill>
                <a:latin typeface="Arial" panose="020B0604020202020204" pitchFamily="34" charset="0"/>
                <a:cs typeface="Arial" panose="020B0604020202020204" pitchFamily="34" charset="0"/>
              </a:rPr>
              <a:t>Đáp</a:t>
            </a:r>
            <a:r>
              <a:rPr lang="en-US" sz="1600" b="1" dirty="0">
                <a:solidFill>
                  <a:schemeClr val="tx1">
                    <a:lumMod val="95000"/>
                    <a:lumOff val="5000"/>
                  </a:schemeClr>
                </a:solidFill>
                <a:latin typeface="Arial" panose="020B0604020202020204" pitchFamily="34" charset="0"/>
                <a:cs typeface="Arial" panose="020B0604020202020204" pitchFamily="34" charset="0"/>
              </a:rPr>
              <a:t> </a:t>
            </a:r>
            <a:r>
              <a:rPr lang="en-US" sz="1600" b="1" dirty="0" err="1">
                <a:solidFill>
                  <a:schemeClr val="tx1">
                    <a:lumMod val="95000"/>
                    <a:lumOff val="5000"/>
                  </a:schemeClr>
                </a:solidFill>
                <a:latin typeface="Arial" panose="020B0604020202020204" pitchFamily="34" charset="0"/>
                <a:cs typeface="Arial" panose="020B0604020202020204" pitchFamily="34" charset="0"/>
              </a:rPr>
              <a:t>ứng</a:t>
            </a:r>
            <a:r>
              <a:rPr lang="en-US" sz="1600" b="1" dirty="0">
                <a:solidFill>
                  <a:schemeClr val="tx1">
                    <a:lumMod val="95000"/>
                    <a:lumOff val="5000"/>
                  </a:schemeClr>
                </a:solidFill>
                <a:latin typeface="Arial" panose="020B0604020202020204" pitchFamily="34" charset="0"/>
                <a:cs typeface="Arial" panose="020B0604020202020204" pitchFamily="34" charset="0"/>
              </a:rPr>
              <a:t> </a:t>
            </a:r>
            <a:r>
              <a:rPr lang="en-US" sz="1600" b="1" dirty="0" err="1">
                <a:solidFill>
                  <a:schemeClr val="tx1">
                    <a:lumMod val="95000"/>
                    <a:lumOff val="5000"/>
                  </a:schemeClr>
                </a:solidFill>
                <a:latin typeface="Arial" panose="020B0604020202020204" pitchFamily="34" charset="0"/>
                <a:cs typeface="Arial" panose="020B0604020202020204" pitchFamily="34" charset="0"/>
              </a:rPr>
              <a:t>theo</a:t>
            </a:r>
            <a:r>
              <a:rPr lang="en-US" sz="1600" b="1" dirty="0">
                <a:solidFill>
                  <a:schemeClr val="tx1">
                    <a:lumMod val="95000"/>
                    <a:lumOff val="5000"/>
                  </a:schemeClr>
                </a:solidFill>
                <a:latin typeface="Arial" panose="020B0604020202020204" pitchFamily="34" charset="0"/>
                <a:cs typeface="Arial" panose="020B0604020202020204" pitchFamily="34" charset="0"/>
              </a:rPr>
              <a:t> </a:t>
            </a:r>
            <a:r>
              <a:rPr lang="en-US" sz="1600" b="1" dirty="0" err="1">
                <a:solidFill>
                  <a:schemeClr val="tx1">
                    <a:lumMod val="95000"/>
                    <a:lumOff val="5000"/>
                  </a:schemeClr>
                </a:solidFill>
                <a:latin typeface="Arial" panose="020B0604020202020204" pitchFamily="34" charset="0"/>
                <a:cs typeface="Arial" panose="020B0604020202020204" pitchFamily="34" charset="0"/>
              </a:rPr>
              <a:t>tiêu</a:t>
            </a:r>
            <a:r>
              <a:rPr lang="en-US" sz="1600" b="1" dirty="0">
                <a:solidFill>
                  <a:schemeClr val="tx1">
                    <a:lumMod val="95000"/>
                    <a:lumOff val="5000"/>
                  </a:schemeClr>
                </a:solidFill>
                <a:latin typeface="Arial" panose="020B0604020202020204" pitchFamily="34" charset="0"/>
                <a:cs typeface="Arial" panose="020B0604020202020204" pitchFamily="34" charset="0"/>
              </a:rPr>
              <a:t> </a:t>
            </a:r>
            <a:r>
              <a:rPr lang="en-US" sz="1600" b="1" dirty="0" err="1">
                <a:solidFill>
                  <a:schemeClr val="tx1">
                    <a:lumMod val="95000"/>
                    <a:lumOff val="5000"/>
                  </a:schemeClr>
                </a:solidFill>
                <a:latin typeface="Arial" panose="020B0604020202020204" pitchFamily="34" charset="0"/>
                <a:cs typeface="Arial" panose="020B0604020202020204" pitchFamily="34" charset="0"/>
              </a:rPr>
              <a:t>chuẩn</a:t>
            </a:r>
            <a:r>
              <a:rPr lang="en-US" sz="1600" b="1" dirty="0">
                <a:solidFill>
                  <a:schemeClr val="tx1">
                    <a:lumMod val="95000"/>
                    <a:lumOff val="5000"/>
                  </a:schemeClr>
                </a:solidFill>
                <a:latin typeface="Arial" panose="020B0604020202020204" pitchFamily="34" charset="0"/>
                <a:cs typeface="Arial" panose="020B0604020202020204" pitchFamily="34" charset="0"/>
              </a:rPr>
              <a:t> </a:t>
            </a:r>
            <a:r>
              <a:rPr lang="en-US" sz="1600" b="1" dirty="0" err="1">
                <a:solidFill>
                  <a:schemeClr val="tx1">
                    <a:lumMod val="95000"/>
                    <a:lumOff val="5000"/>
                  </a:schemeClr>
                </a:solidFill>
                <a:latin typeface="Arial" panose="020B0604020202020204" pitchFamily="34" charset="0"/>
                <a:cs typeface="Arial" panose="020B0604020202020204" pitchFamily="34" charset="0"/>
              </a:rPr>
              <a:t>nhà</a:t>
            </a:r>
            <a:r>
              <a:rPr lang="en-US" sz="1600" b="1" dirty="0">
                <a:solidFill>
                  <a:schemeClr val="tx1">
                    <a:lumMod val="95000"/>
                    <a:lumOff val="5000"/>
                  </a:schemeClr>
                </a:solidFill>
                <a:latin typeface="Arial" panose="020B0604020202020204" pitchFamily="34" charset="0"/>
                <a:cs typeface="Arial" panose="020B0604020202020204" pitchFamily="34" charset="0"/>
              </a:rPr>
              <a:t> </a:t>
            </a:r>
            <a:r>
              <a:rPr lang="en-US" sz="1600" b="1" dirty="0" err="1">
                <a:solidFill>
                  <a:schemeClr val="tx1">
                    <a:lumMod val="95000"/>
                    <a:lumOff val="5000"/>
                  </a:schemeClr>
                </a:solidFill>
                <a:latin typeface="Arial" panose="020B0604020202020204" pitchFamily="34" charset="0"/>
                <a:cs typeface="Arial" panose="020B0604020202020204" pitchFamily="34" charset="0"/>
              </a:rPr>
              <a:t>nước</a:t>
            </a:r>
            <a:endParaRPr lang="en-US" sz="1600" b="1" dirty="0">
              <a:solidFill>
                <a:schemeClr val="tx1">
                  <a:lumMod val="95000"/>
                  <a:lumOff val="5000"/>
                </a:schemeClr>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4EE3CD76-5188-4B67-211B-FC3F3CF23E59}"/>
              </a:ext>
            </a:extLst>
          </p:cNvPr>
          <p:cNvSpPr txBox="1"/>
          <p:nvPr/>
        </p:nvSpPr>
        <p:spPr>
          <a:xfrm>
            <a:off x="5105828" y="566928"/>
            <a:ext cx="6187440" cy="707886"/>
          </a:xfrm>
          <a:prstGeom prst="rect">
            <a:avLst/>
          </a:prstGeom>
          <a:noFill/>
        </p:spPr>
        <p:txBody>
          <a:bodyPr wrap="square" anchor="ctr">
            <a:spAutoFit/>
          </a:bodyPr>
          <a:lstStyle/>
          <a:p>
            <a:r>
              <a:rPr lang="en-GB" sz="4000" b="1" cap="all" dirty="0">
                <a:solidFill>
                  <a:schemeClr val="tx1">
                    <a:lumMod val="75000"/>
                    <a:lumOff val="25000"/>
                  </a:schemeClr>
                </a:solidFill>
                <a:latin typeface="Arial" panose="020B0604020202020204" pitchFamily="34" charset="0"/>
                <a:cs typeface="Arial" panose="020B0604020202020204" pitchFamily="34" charset="0"/>
              </a:rPr>
              <a:t>THẾ MẠNH SẢN PHẨM</a:t>
            </a:r>
          </a:p>
        </p:txBody>
      </p:sp>
      <p:sp>
        <p:nvSpPr>
          <p:cNvPr id="17" name="Rectangle 16">
            <a:extLst>
              <a:ext uri="{FF2B5EF4-FFF2-40B4-BE49-F238E27FC236}">
                <a16:creationId xmlns:a16="http://schemas.microsoft.com/office/drawing/2014/main" id="{1E2B0F34-73BA-996E-676A-E120ADC3F54A}"/>
              </a:ext>
            </a:extLst>
          </p:cNvPr>
          <p:cNvSpPr/>
          <p:nvPr/>
        </p:nvSpPr>
        <p:spPr>
          <a:xfrm>
            <a:off x="5105827" y="1384584"/>
            <a:ext cx="3657600" cy="45720"/>
          </a:xfrm>
          <a:prstGeom prst="rect">
            <a:avLst/>
          </a:prstGeom>
          <a:solidFill>
            <a:srgbClr val="EE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291C73D-759D-4089-C19C-185FA20A439C}"/>
              </a:ext>
            </a:extLst>
          </p:cNvPr>
          <p:cNvSpPr>
            <a:spLocks noChangeAspect="1"/>
          </p:cNvSpPr>
          <p:nvPr/>
        </p:nvSpPr>
        <p:spPr>
          <a:xfrm>
            <a:off x="5105828" y="1886730"/>
            <a:ext cx="548640" cy="548640"/>
          </a:xfrm>
          <a:prstGeom prst="rect">
            <a:avLst/>
          </a:prstGeom>
          <a:solidFill>
            <a:srgbClr val="EE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2C5D1D63-F07F-744B-5E79-E898E2F3D626}"/>
              </a:ext>
            </a:extLst>
          </p:cNvPr>
          <p:cNvSpPr txBox="1"/>
          <p:nvPr/>
        </p:nvSpPr>
        <p:spPr>
          <a:xfrm>
            <a:off x="5814936" y="2170148"/>
            <a:ext cx="5886734" cy="961482"/>
          </a:xfrm>
          <a:prstGeom prst="rect">
            <a:avLst/>
          </a:prstGeom>
          <a:noFill/>
        </p:spPr>
        <p:txBody>
          <a:bodyPr wrap="square" anchor="t">
            <a:spAutoFit/>
          </a:bodyPr>
          <a:lstStyle/>
          <a:p>
            <a:pPr algn="just">
              <a:lnSpc>
                <a:spcPct val="120000"/>
              </a:lnSpc>
              <a:defRPr/>
            </a:pPr>
            <a:r>
              <a:rPr lang="vi-VN" sz="1600" noProof="1">
                <a:solidFill>
                  <a:schemeClr val="tx1">
                    <a:lumMod val="95000"/>
                    <a:lumOff val="5000"/>
                  </a:schemeClr>
                </a:solidFill>
                <a:latin typeface="Arial" panose="020B0604020202020204" pitchFamily="34" charset="0"/>
                <a:cs typeface="Arial" panose="020B0604020202020204" pitchFamily="34" charset="0"/>
              </a:rPr>
              <a:t>Nghị định số 43/2011/NĐ-CP</a:t>
            </a:r>
            <a:r>
              <a:rPr lang="en-US" sz="1600" noProof="1">
                <a:solidFill>
                  <a:schemeClr val="tx1">
                    <a:lumMod val="95000"/>
                    <a:lumOff val="5000"/>
                  </a:schemeClr>
                </a:solidFill>
                <a:latin typeface="Arial" panose="020B0604020202020204" pitchFamily="34" charset="0"/>
                <a:cs typeface="Arial" panose="020B0604020202020204" pitchFamily="34" charset="0"/>
              </a:rPr>
              <a:t>, </a:t>
            </a:r>
            <a:r>
              <a:rPr lang="vi-VN" sz="1600" noProof="1">
                <a:solidFill>
                  <a:schemeClr val="tx1">
                    <a:lumMod val="95000"/>
                    <a:lumOff val="5000"/>
                  </a:schemeClr>
                </a:solidFill>
                <a:latin typeface="Arial" panose="020B0604020202020204" pitchFamily="34" charset="0"/>
                <a:cs typeface="Arial" panose="020B0604020202020204" pitchFamily="34" charset="0"/>
              </a:rPr>
              <a:t>Thông tư số 39/2017/TT-BTTTT</a:t>
            </a:r>
            <a:r>
              <a:rPr lang="en-US" sz="1600" noProof="1">
                <a:solidFill>
                  <a:schemeClr val="tx1">
                    <a:lumMod val="95000"/>
                    <a:lumOff val="5000"/>
                  </a:schemeClr>
                </a:solidFill>
                <a:latin typeface="Arial" panose="020B0604020202020204" pitchFamily="34" charset="0"/>
                <a:cs typeface="Arial" panose="020B0604020202020204" pitchFamily="34" charset="0"/>
              </a:rPr>
              <a:t>,  thông tư 26/2020/TT-BTTTT và thông tư </a:t>
            </a:r>
            <a:r>
              <a:rPr lang="vi-VN" sz="1600" noProof="1">
                <a:solidFill>
                  <a:schemeClr val="tx1">
                    <a:lumMod val="95000"/>
                    <a:lumOff val="5000"/>
                  </a:schemeClr>
                </a:solidFill>
                <a:latin typeface="Arial" panose="020B0604020202020204" pitchFamily="34" charset="0"/>
                <a:cs typeface="Arial" panose="020B0604020202020204" pitchFamily="34" charset="0"/>
              </a:rPr>
              <a:t>thông tư 24/2011/TT-BTTTT</a:t>
            </a:r>
            <a:r>
              <a:rPr lang="en-US" sz="1600" noProof="1">
                <a:solidFill>
                  <a:schemeClr val="tx1">
                    <a:lumMod val="95000"/>
                    <a:lumOff val="5000"/>
                  </a:schemeClr>
                </a:solidFill>
                <a:latin typeface="Arial" panose="020B0604020202020204" pitchFamily="34" charset="0"/>
                <a:cs typeface="Arial" panose="020B0604020202020204" pitchFamily="34" charset="0"/>
              </a:rPr>
              <a:t>.</a:t>
            </a:r>
            <a:endParaRPr lang="en-US" sz="1600" dirty="0">
              <a:solidFill>
                <a:schemeClr val="tx1">
                  <a:lumMod val="95000"/>
                  <a:lumOff val="5000"/>
                </a:schemeClr>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5C53E320-9DBB-1952-5F3C-75B371851D05}"/>
              </a:ext>
            </a:extLst>
          </p:cNvPr>
          <p:cNvSpPr txBox="1"/>
          <p:nvPr/>
        </p:nvSpPr>
        <p:spPr>
          <a:xfrm>
            <a:off x="5814937" y="4503897"/>
            <a:ext cx="5691689" cy="338554"/>
          </a:xfrm>
          <a:prstGeom prst="rect">
            <a:avLst/>
          </a:prstGeom>
          <a:noFill/>
        </p:spPr>
        <p:txBody>
          <a:bodyPr wrap="square" anchor="t">
            <a:spAutoFit/>
          </a:bodyPr>
          <a:lstStyle/>
          <a:p>
            <a:pPr algn="just">
              <a:defRPr/>
            </a:pPr>
            <a:r>
              <a:rPr lang="en-US" sz="1600" b="1">
                <a:solidFill>
                  <a:schemeClr val="tx1">
                    <a:lumMod val="95000"/>
                    <a:lumOff val="5000"/>
                  </a:schemeClr>
                </a:solidFill>
                <a:latin typeface="Arial" panose="020B0604020202020204" pitchFamily="34" charset="0"/>
                <a:cs typeface="Arial" panose="020B0604020202020204" pitchFamily="34" charset="0"/>
              </a:rPr>
              <a:t>Giải thưởng</a:t>
            </a:r>
            <a:endParaRPr lang="en-US" sz="1600" b="1" dirty="0">
              <a:solidFill>
                <a:schemeClr val="tx1">
                  <a:lumMod val="95000"/>
                  <a:lumOff val="5000"/>
                </a:schemeClr>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5EEA4743-8B8E-2085-508D-A6F0003C1C3C}"/>
              </a:ext>
            </a:extLst>
          </p:cNvPr>
          <p:cNvSpPr>
            <a:spLocks noChangeAspect="1"/>
          </p:cNvSpPr>
          <p:nvPr/>
        </p:nvSpPr>
        <p:spPr>
          <a:xfrm>
            <a:off x="5105828" y="4581076"/>
            <a:ext cx="548640" cy="548640"/>
          </a:xfrm>
          <a:prstGeom prst="rect">
            <a:avLst/>
          </a:prstGeom>
          <a:solidFill>
            <a:srgbClr val="EE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1629B6CF-697D-7006-E8B1-E0F5514C0387}"/>
              </a:ext>
            </a:extLst>
          </p:cNvPr>
          <p:cNvSpPr txBox="1"/>
          <p:nvPr/>
        </p:nvSpPr>
        <p:spPr>
          <a:xfrm>
            <a:off x="5814936" y="4864494"/>
            <a:ext cx="5886734" cy="370551"/>
          </a:xfrm>
          <a:prstGeom prst="rect">
            <a:avLst/>
          </a:prstGeom>
          <a:noFill/>
        </p:spPr>
        <p:txBody>
          <a:bodyPr wrap="square" anchor="t">
            <a:spAutoFit/>
          </a:bodyPr>
          <a:lstStyle/>
          <a:p>
            <a:pPr algn="just">
              <a:lnSpc>
                <a:spcPct val="120000"/>
              </a:lnSpc>
              <a:defRPr/>
            </a:pPr>
            <a:r>
              <a:rPr lang="en-US" sz="1600" noProof="1">
                <a:solidFill>
                  <a:schemeClr val="tx1">
                    <a:lumMod val="95000"/>
                    <a:lumOff val="5000"/>
                  </a:schemeClr>
                </a:solidFill>
                <a:latin typeface="Arial" panose="020B0604020202020204" pitchFamily="34" charset="0"/>
                <a:cs typeface="Arial" panose="020B0604020202020204" pitchFamily="34" charset="0"/>
              </a:rPr>
              <a:t>Được công nhận Danh hiệu Sao Khuê năm 2020.</a:t>
            </a:r>
            <a:endParaRPr lang="vi-VN" sz="1600" noProof="1">
              <a:solidFill>
                <a:schemeClr val="tx1">
                  <a:lumMod val="95000"/>
                  <a:lumOff val="5000"/>
                </a:schemeClr>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394B6AAB-49F8-8FA3-EB02-0026E017FA80}"/>
              </a:ext>
            </a:extLst>
          </p:cNvPr>
          <p:cNvSpPr txBox="1"/>
          <p:nvPr/>
        </p:nvSpPr>
        <p:spPr>
          <a:xfrm>
            <a:off x="5814937" y="3301578"/>
            <a:ext cx="5691689" cy="338554"/>
          </a:xfrm>
          <a:prstGeom prst="rect">
            <a:avLst/>
          </a:prstGeom>
          <a:noFill/>
        </p:spPr>
        <p:txBody>
          <a:bodyPr wrap="square" anchor="t">
            <a:spAutoFit/>
          </a:bodyPr>
          <a:lstStyle/>
          <a:p>
            <a:pPr algn="just">
              <a:defRPr/>
            </a:pPr>
            <a:r>
              <a:rPr lang="en-US" sz="1600" b="1" dirty="0">
                <a:solidFill>
                  <a:schemeClr val="tx1">
                    <a:lumMod val="95000"/>
                    <a:lumOff val="5000"/>
                  </a:schemeClr>
                </a:solidFill>
                <a:latin typeface="Arial" panose="020B0604020202020204" pitchFamily="34" charset="0"/>
                <a:cs typeface="Arial" panose="020B0604020202020204" pitchFamily="34" charset="0"/>
              </a:rPr>
              <a:t>An </a:t>
            </a:r>
            <a:r>
              <a:rPr lang="en-US" sz="1600" b="1" dirty="0" err="1">
                <a:solidFill>
                  <a:schemeClr val="tx1">
                    <a:lumMod val="95000"/>
                    <a:lumOff val="5000"/>
                  </a:schemeClr>
                </a:solidFill>
                <a:latin typeface="Arial" panose="020B0604020202020204" pitchFamily="34" charset="0"/>
                <a:cs typeface="Arial" panose="020B0604020202020204" pitchFamily="34" charset="0"/>
              </a:rPr>
              <a:t>toàn</a:t>
            </a:r>
            <a:r>
              <a:rPr lang="en-US" sz="1600" b="1" dirty="0">
                <a:solidFill>
                  <a:schemeClr val="tx1">
                    <a:lumMod val="95000"/>
                    <a:lumOff val="5000"/>
                  </a:schemeClr>
                </a:solidFill>
                <a:latin typeface="Arial" panose="020B0604020202020204" pitchFamily="34" charset="0"/>
                <a:cs typeface="Arial" panose="020B0604020202020204" pitchFamily="34" charset="0"/>
              </a:rPr>
              <a:t> </a:t>
            </a:r>
            <a:r>
              <a:rPr lang="en-US" sz="1600" b="1" dirty="0" err="1">
                <a:solidFill>
                  <a:schemeClr val="tx1">
                    <a:lumMod val="95000"/>
                    <a:lumOff val="5000"/>
                  </a:schemeClr>
                </a:solidFill>
                <a:latin typeface="Arial" panose="020B0604020202020204" pitchFamily="34" charset="0"/>
                <a:cs typeface="Arial" panose="020B0604020202020204" pitchFamily="34" charset="0"/>
              </a:rPr>
              <a:t>thông</a:t>
            </a:r>
            <a:r>
              <a:rPr lang="en-US" sz="1600" b="1" dirty="0">
                <a:solidFill>
                  <a:schemeClr val="tx1">
                    <a:lumMod val="95000"/>
                    <a:lumOff val="5000"/>
                  </a:schemeClr>
                </a:solidFill>
                <a:latin typeface="Arial" panose="020B0604020202020204" pitchFamily="34" charset="0"/>
                <a:cs typeface="Arial" panose="020B0604020202020204" pitchFamily="34" charset="0"/>
              </a:rPr>
              <a:t> tin</a:t>
            </a:r>
          </a:p>
        </p:txBody>
      </p:sp>
      <p:sp>
        <p:nvSpPr>
          <p:cNvPr id="27" name="Rectangle 26">
            <a:extLst>
              <a:ext uri="{FF2B5EF4-FFF2-40B4-BE49-F238E27FC236}">
                <a16:creationId xmlns:a16="http://schemas.microsoft.com/office/drawing/2014/main" id="{C01BBFA7-4330-CA40-6A27-535EF0027F53}"/>
              </a:ext>
            </a:extLst>
          </p:cNvPr>
          <p:cNvSpPr>
            <a:spLocks noChangeAspect="1"/>
          </p:cNvSpPr>
          <p:nvPr/>
        </p:nvSpPr>
        <p:spPr>
          <a:xfrm>
            <a:off x="5105828" y="3378757"/>
            <a:ext cx="548640" cy="548640"/>
          </a:xfrm>
          <a:prstGeom prst="rect">
            <a:avLst/>
          </a:prstGeom>
          <a:solidFill>
            <a:srgbClr val="EE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C5A703F9-513D-2207-FCFD-A0DB75E8824E}"/>
              </a:ext>
            </a:extLst>
          </p:cNvPr>
          <p:cNvSpPr txBox="1"/>
          <p:nvPr/>
        </p:nvSpPr>
        <p:spPr>
          <a:xfrm>
            <a:off x="5814936" y="3662175"/>
            <a:ext cx="5691691" cy="666016"/>
          </a:xfrm>
          <a:prstGeom prst="rect">
            <a:avLst/>
          </a:prstGeom>
          <a:noFill/>
        </p:spPr>
        <p:txBody>
          <a:bodyPr wrap="square" anchor="t">
            <a:spAutoFit/>
          </a:bodyPr>
          <a:lstStyle/>
          <a:p>
            <a:pPr algn="just">
              <a:lnSpc>
                <a:spcPct val="120000"/>
              </a:lnSpc>
              <a:defRPr/>
            </a:pPr>
            <a:r>
              <a:rPr lang="en-US" sz="1600" dirty="0" err="1">
                <a:solidFill>
                  <a:schemeClr val="tx1">
                    <a:lumMod val="95000"/>
                    <a:lumOff val="5000"/>
                  </a:schemeClr>
                </a:solidFill>
                <a:latin typeface="Arial" panose="020B0604020202020204" pitchFamily="34" charset="0"/>
                <a:cs typeface="Arial" panose="020B0604020202020204" pitchFamily="34" charset="0"/>
              </a:rPr>
              <a:t>Đáp</a:t>
            </a:r>
            <a:r>
              <a:rPr lang="en-US" sz="1600" dirty="0">
                <a:solidFill>
                  <a:schemeClr val="tx1">
                    <a:lumMod val="95000"/>
                    <a:lumOff val="5000"/>
                  </a:schemeClr>
                </a:solidFill>
                <a:latin typeface="Arial" panose="020B0604020202020204" pitchFamily="34" charset="0"/>
                <a:cs typeface="Arial" panose="020B0604020202020204" pitchFamily="34" charset="0"/>
              </a:rPr>
              <a:t> </a:t>
            </a:r>
            <a:r>
              <a:rPr lang="en-US" sz="1600" dirty="0" err="1">
                <a:solidFill>
                  <a:schemeClr val="tx1">
                    <a:lumMod val="95000"/>
                    <a:lumOff val="5000"/>
                  </a:schemeClr>
                </a:solidFill>
                <a:latin typeface="Arial" panose="020B0604020202020204" pitchFamily="34" charset="0"/>
                <a:cs typeface="Arial" panose="020B0604020202020204" pitchFamily="34" charset="0"/>
              </a:rPr>
              <a:t>ứng</a:t>
            </a:r>
            <a:r>
              <a:rPr lang="en-US" sz="1600" dirty="0">
                <a:solidFill>
                  <a:schemeClr val="tx1">
                    <a:lumMod val="95000"/>
                    <a:lumOff val="5000"/>
                  </a:schemeClr>
                </a:solidFill>
                <a:latin typeface="Arial" panose="020B0604020202020204" pitchFamily="34" charset="0"/>
                <a:cs typeface="Arial" panose="020B0604020202020204" pitchFamily="34" charset="0"/>
              </a:rPr>
              <a:t> </a:t>
            </a:r>
            <a:r>
              <a:rPr lang="en-US" sz="1600" dirty="0" err="1">
                <a:solidFill>
                  <a:schemeClr val="tx1">
                    <a:lumMod val="95000"/>
                    <a:lumOff val="5000"/>
                  </a:schemeClr>
                </a:solidFill>
                <a:latin typeface="Arial" panose="020B0604020202020204" pitchFamily="34" charset="0"/>
                <a:cs typeface="Arial" panose="020B0604020202020204" pitchFamily="34" charset="0"/>
              </a:rPr>
              <a:t>tiêu</a:t>
            </a:r>
            <a:r>
              <a:rPr lang="en-US" sz="1600" dirty="0">
                <a:solidFill>
                  <a:schemeClr val="tx1">
                    <a:lumMod val="95000"/>
                    <a:lumOff val="5000"/>
                  </a:schemeClr>
                </a:solidFill>
                <a:latin typeface="Arial" panose="020B0604020202020204" pitchFamily="34" charset="0"/>
                <a:cs typeface="Arial" panose="020B0604020202020204" pitchFamily="34" charset="0"/>
              </a:rPr>
              <a:t> </a:t>
            </a:r>
            <a:r>
              <a:rPr lang="en-US" sz="1600" dirty="0" err="1">
                <a:solidFill>
                  <a:schemeClr val="tx1">
                    <a:lumMod val="95000"/>
                    <a:lumOff val="5000"/>
                  </a:schemeClr>
                </a:solidFill>
                <a:latin typeface="Arial" panose="020B0604020202020204" pitchFamily="34" charset="0"/>
                <a:cs typeface="Arial" panose="020B0604020202020204" pitchFamily="34" charset="0"/>
              </a:rPr>
              <a:t>chuẩn</a:t>
            </a:r>
            <a:r>
              <a:rPr lang="en-US" sz="1600" dirty="0">
                <a:solidFill>
                  <a:schemeClr val="tx1">
                    <a:lumMod val="95000"/>
                    <a:lumOff val="5000"/>
                  </a:schemeClr>
                </a:solidFill>
                <a:latin typeface="Arial" panose="020B0604020202020204" pitchFamily="34" charset="0"/>
                <a:cs typeface="Arial" panose="020B0604020202020204" pitchFamily="34" charset="0"/>
              </a:rPr>
              <a:t> ATTT </a:t>
            </a:r>
            <a:r>
              <a:rPr lang="en-US" sz="1600" dirty="0" err="1">
                <a:solidFill>
                  <a:schemeClr val="tx1">
                    <a:lumMod val="95000"/>
                    <a:lumOff val="5000"/>
                  </a:schemeClr>
                </a:solidFill>
                <a:latin typeface="Arial" panose="020B0604020202020204" pitchFamily="34" charset="0"/>
                <a:cs typeface="Arial" panose="020B0604020202020204" pitchFamily="34" charset="0"/>
              </a:rPr>
              <a:t>cao</a:t>
            </a:r>
            <a:r>
              <a:rPr lang="en-US" sz="1600" dirty="0">
                <a:solidFill>
                  <a:schemeClr val="tx1">
                    <a:lumMod val="95000"/>
                    <a:lumOff val="5000"/>
                  </a:schemeClr>
                </a:solidFill>
                <a:latin typeface="Arial" panose="020B0604020202020204" pitchFamily="34" charset="0"/>
                <a:cs typeface="Arial" panose="020B0604020202020204" pitchFamily="34" charset="0"/>
              </a:rPr>
              <a:t> </a:t>
            </a:r>
            <a:r>
              <a:rPr lang="en-US" sz="1600" dirty="0" err="1">
                <a:solidFill>
                  <a:schemeClr val="tx1">
                    <a:lumMod val="95000"/>
                    <a:lumOff val="5000"/>
                  </a:schemeClr>
                </a:solidFill>
                <a:latin typeface="Arial" panose="020B0604020202020204" pitchFamily="34" charset="0"/>
                <a:cs typeface="Arial" panose="020B0604020202020204" pitchFamily="34" charset="0"/>
              </a:rPr>
              <a:t>nhất</a:t>
            </a:r>
            <a:r>
              <a:rPr lang="en-US" sz="1600" dirty="0">
                <a:solidFill>
                  <a:schemeClr val="tx1">
                    <a:lumMod val="95000"/>
                    <a:lumOff val="5000"/>
                  </a:schemeClr>
                </a:solidFill>
                <a:latin typeface="Arial" panose="020B0604020202020204" pitchFamily="34" charset="0"/>
                <a:cs typeface="Arial" panose="020B0604020202020204" pitchFamily="34" charset="0"/>
              </a:rPr>
              <a:t> </a:t>
            </a:r>
            <a:r>
              <a:rPr lang="en-US" sz="1600" dirty="0" err="1">
                <a:solidFill>
                  <a:schemeClr val="tx1">
                    <a:lumMod val="95000"/>
                    <a:lumOff val="5000"/>
                  </a:schemeClr>
                </a:solidFill>
                <a:latin typeface="Arial" panose="020B0604020202020204" pitchFamily="34" charset="0"/>
                <a:cs typeface="Arial" panose="020B0604020202020204" pitchFamily="34" charset="0"/>
              </a:rPr>
              <a:t>của</a:t>
            </a:r>
            <a:r>
              <a:rPr lang="en-US" sz="1600" dirty="0">
                <a:solidFill>
                  <a:schemeClr val="tx1">
                    <a:lumMod val="95000"/>
                    <a:lumOff val="5000"/>
                  </a:schemeClr>
                </a:solidFill>
                <a:latin typeface="Arial" panose="020B0604020202020204" pitchFamily="34" charset="0"/>
                <a:cs typeface="Arial" panose="020B0604020202020204" pitchFamily="34" charset="0"/>
              </a:rPr>
              <a:t> </a:t>
            </a:r>
            <a:r>
              <a:rPr lang="en-US" sz="1600" dirty="0" err="1">
                <a:solidFill>
                  <a:schemeClr val="tx1">
                    <a:lumMod val="95000"/>
                    <a:lumOff val="5000"/>
                  </a:schemeClr>
                </a:solidFill>
                <a:latin typeface="Arial" panose="020B0604020202020204" pitchFamily="34" charset="0"/>
                <a:cs typeface="Arial" panose="020B0604020202020204" pitchFamily="34" charset="0"/>
              </a:rPr>
              <a:t>tập</a:t>
            </a:r>
            <a:r>
              <a:rPr lang="en-US" sz="1600" dirty="0">
                <a:solidFill>
                  <a:schemeClr val="tx1">
                    <a:lumMod val="95000"/>
                    <a:lumOff val="5000"/>
                  </a:schemeClr>
                </a:solidFill>
                <a:latin typeface="Arial" panose="020B0604020202020204" pitchFamily="34" charset="0"/>
                <a:cs typeface="Arial" panose="020B0604020202020204" pitchFamily="34" charset="0"/>
              </a:rPr>
              <a:t> </a:t>
            </a:r>
            <a:r>
              <a:rPr lang="en-US" sz="1600" dirty="0" err="1">
                <a:solidFill>
                  <a:schemeClr val="tx1">
                    <a:lumMod val="95000"/>
                    <a:lumOff val="5000"/>
                  </a:schemeClr>
                </a:solidFill>
                <a:latin typeface="Arial" panose="020B0604020202020204" pitchFamily="34" charset="0"/>
                <a:cs typeface="Arial" panose="020B0604020202020204" pitchFamily="34" charset="0"/>
              </a:rPr>
              <a:t>đoàn</a:t>
            </a:r>
            <a:r>
              <a:rPr lang="en-US" sz="1600" dirty="0">
                <a:solidFill>
                  <a:schemeClr val="tx1">
                    <a:lumMod val="95000"/>
                    <a:lumOff val="5000"/>
                  </a:schemeClr>
                </a:solidFill>
                <a:latin typeface="Arial" panose="020B0604020202020204" pitchFamily="34" charset="0"/>
                <a:cs typeface="Arial" panose="020B0604020202020204" pitchFamily="34" charset="0"/>
              </a:rPr>
              <a:t> </a:t>
            </a:r>
            <a:r>
              <a:rPr lang="en-US" sz="1600" dirty="0" err="1">
                <a:solidFill>
                  <a:schemeClr val="tx1">
                    <a:lumMod val="95000"/>
                    <a:lumOff val="5000"/>
                  </a:schemeClr>
                </a:solidFill>
                <a:latin typeface="Arial" panose="020B0604020202020204" pitchFamily="34" charset="0"/>
                <a:cs typeface="Arial" panose="020B0604020202020204" pitchFamily="34" charset="0"/>
              </a:rPr>
              <a:t>và</a:t>
            </a:r>
            <a:r>
              <a:rPr lang="en-US" sz="1600" dirty="0">
                <a:solidFill>
                  <a:schemeClr val="tx1">
                    <a:lumMod val="95000"/>
                    <a:lumOff val="5000"/>
                  </a:schemeClr>
                </a:solidFill>
                <a:latin typeface="Arial" panose="020B0604020202020204" pitchFamily="34" charset="0"/>
                <a:cs typeface="Arial" panose="020B0604020202020204" pitchFamily="34" charset="0"/>
              </a:rPr>
              <a:t> ATTT </a:t>
            </a:r>
            <a:r>
              <a:rPr lang="en-US" sz="1600" dirty="0" err="1">
                <a:solidFill>
                  <a:schemeClr val="tx1">
                    <a:lumMod val="95000"/>
                    <a:lumOff val="5000"/>
                  </a:schemeClr>
                </a:solidFill>
                <a:latin typeface="Arial" panose="020B0604020202020204" pitchFamily="34" charset="0"/>
                <a:cs typeface="Arial" panose="020B0604020202020204" pitchFamily="34" charset="0"/>
              </a:rPr>
              <a:t>theo</a:t>
            </a:r>
            <a:r>
              <a:rPr lang="en-US" sz="1600" dirty="0">
                <a:solidFill>
                  <a:schemeClr val="tx1">
                    <a:lumMod val="95000"/>
                    <a:lumOff val="5000"/>
                  </a:schemeClr>
                </a:solidFill>
                <a:latin typeface="Arial" panose="020B0604020202020204" pitchFamily="34" charset="0"/>
                <a:cs typeface="Arial" panose="020B0604020202020204" pitchFamily="34" charset="0"/>
              </a:rPr>
              <a:t> </a:t>
            </a:r>
            <a:r>
              <a:rPr lang="en-US" sz="1600" dirty="0" err="1">
                <a:solidFill>
                  <a:schemeClr val="tx1">
                    <a:lumMod val="95000"/>
                    <a:lumOff val="5000"/>
                  </a:schemeClr>
                </a:solidFill>
                <a:latin typeface="Arial" panose="020B0604020202020204" pitchFamily="34" charset="0"/>
                <a:cs typeface="Arial" panose="020B0604020202020204" pitchFamily="34" charset="0"/>
              </a:rPr>
              <a:t>tiêu</a:t>
            </a:r>
            <a:r>
              <a:rPr lang="en-US" sz="1600" dirty="0">
                <a:solidFill>
                  <a:schemeClr val="tx1">
                    <a:lumMod val="95000"/>
                    <a:lumOff val="5000"/>
                  </a:schemeClr>
                </a:solidFill>
                <a:latin typeface="Arial" panose="020B0604020202020204" pitchFamily="34" charset="0"/>
                <a:cs typeface="Arial" panose="020B0604020202020204" pitchFamily="34" charset="0"/>
              </a:rPr>
              <a:t> </a:t>
            </a:r>
            <a:r>
              <a:rPr lang="en-US" sz="1600" dirty="0" err="1">
                <a:solidFill>
                  <a:schemeClr val="tx1">
                    <a:lumMod val="95000"/>
                    <a:lumOff val="5000"/>
                  </a:schemeClr>
                </a:solidFill>
                <a:latin typeface="Arial" panose="020B0604020202020204" pitchFamily="34" charset="0"/>
                <a:cs typeface="Arial" panose="020B0604020202020204" pitchFamily="34" charset="0"/>
              </a:rPr>
              <a:t>chuẩn</a:t>
            </a:r>
            <a:r>
              <a:rPr lang="en-US" sz="1600" dirty="0">
                <a:solidFill>
                  <a:schemeClr val="tx1">
                    <a:lumMod val="95000"/>
                    <a:lumOff val="5000"/>
                  </a:schemeClr>
                </a:solidFill>
                <a:latin typeface="Arial" panose="020B0604020202020204" pitchFamily="34" charset="0"/>
                <a:cs typeface="Arial" panose="020B0604020202020204" pitchFamily="34" charset="0"/>
              </a:rPr>
              <a:t> </a:t>
            </a:r>
            <a:r>
              <a:rPr lang="en-US" sz="1600" dirty="0" err="1">
                <a:solidFill>
                  <a:schemeClr val="tx1">
                    <a:lumMod val="95000"/>
                    <a:lumOff val="5000"/>
                  </a:schemeClr>
                </a:solidFill>
                <a:latin typeface="Arial" panose="020B0604020202020204" pitchFamily="34" charset="0"/>
                <a:cs typeface="Arial" panose="020B0604020202020204" pitchFamily="34" charset="0"/>
              </a:rPr>
              <a:t>của</a:t>
            </a:r>
            <a:r>
              <a:rPr lang="en-US" sz="1600" dirty="0">
                <a:solidFill>
                  <a:schemeClr val="tx1">
                    <a:lumMod val="95000"/>
                    <a:lumOff val="5000"/>
                  </a:schemeClr>
                </a:solidFill>
                <a:latin typeface="Arial" panose="020B0604020202020204" pitchFamily="34" charset="0"/>
                <a:cs typeface="Arial" panose="020B0604020202020204" pitchFamily="34" charset="0"/>
              </a:rPr>
              <a:t> </a:t>
            </a:r>
            <a:r>
              <a:rPr lang="en-US" sz="1600" dirty="0" err="1">
                <a:solidFill>
                  <a:schemeClr val="tx1">
                    <a:lumMod val="95000"/>
                    <a:lumOff val="5000"/>
                  </a:schemeClr>
                </a:solidFill>
                <a:latin typeface="Arial" panose="020B0604020202020204" pitchFamily="34" charset="0"/>
                <a:cs typeface="Arial" panose="020B0604020202020204" pitchFamily="34" charset="0"/>
              </a:rPr>
              <a:t>Bộ</a:t>
            </a:r>
            <a:r>
              <a:rPr lang="en-US" sz="1600" dirty="0">
                <a:solidFill>
                  <a:schemeClr val="tx1">
                    <a:lumMod val="95000"/>
                    <a:lumOff val="5000"/>
                  </a:schemeClr>
                </a:solidFill>
                <a:latin typeface="Arial" panose="020B0604020202020204" pitchFamily="34" charset="0"/>
                <a:cs typeface="Arial" panose="020B0604020202020204" pitchFamily="34" charset="0"/>
              </a:rPr>
              <a:t> TT&amp;TT.</a:t>
            </a:r>
          </a:p>
        </p:txBody>
      </p:sp>
      <p:sp>
        <p:nvSpPr>
          <p:cNvPr id="29" name="TextBox 28">
            <a:extLst>
              <a:ext uri="{FF2B5EF4-FFF2-40B4-BE49-F238E27FC236}">
                <a16:creationId xmlns:a16="http://schemas.microsoft.com/office/drawing/2014/main" id="{398501B2-FB7E-7932-0BFF-080CE23010EE}"/>
              </a:ext>
            </a:extLst>
          </p:cNvPr>
          <p:cNvSpPr txBox="1"/>
          <p:nvPr/>
        </p:nvSpPr>
        <p:spPr>
          <a:xfrm>
            <a:off x="5814937" y="5415504"/>
            <a:ext cx="5691689" cy="338554"/>
          </a:xfrm>
          <a:prstGeom prst="rect">
            <a:avLst/>
          </a:prstGeom>
          <a:noFill/>
        </p:spPr>
        <p:txBody>
          <a:bodyPr wrap="square" anchor="t">
            <a:spAutoFit/>
          </a:bodyPr>
          <a:lstStyle/>
          <a:p>
            <a:pPr algn="just">
              <a:defRPr/>
            </a:pPr>
            <a:r>
              <a:rPr lang="en-US" sz="1600" b="1" dirty="0" err="1">
                <a:solidFill>
                  <a:schemeClr val="tx1">
                    <a:lumMod val="95000"/>
                    <a:lumOff val="5000"/>
                  </a:schemeClr>
                </a:solidFill>
                <a:latin typeface="Arial" panose="020B0604020202020204" pitchFamily="34" charset="0"/>
                <a:cs typeface="Arial" panose="020B0604020202020204" pitchFamily="34" charset="0"/>
              </a:rPr>
              <a:t>Khả</a:t>
            </a:r>
            <a:r>
              <a:rPr lang="en-US" sz="1600" b="1" dirty="0">
                <a:solidFill>
                  <a:schemeClr val="tx1">
                    <a:lumMod val="95000"/>
                    <a:lumOff val="5000"/>
                  </a:schemeClr>
                </a:solidFill>
                <a:latin typeface="Arial" panose="020B0604020202020204" pitchFamily="34" charset="0"/>
                <a:cs typeface="Arial" panose="020B0604020202020204" pitchFamily="34" charset="0"/>
              </a:rPr>
              <a:t> </a:t>
            </a:r>
            <a:r>
              <a:rPr lang="en-US" sz="1600" b="1" err="1">
                <a:solidFill>
                  <a:schemeClr val="tx1">
                    <a:lumMod val="95000"/>
                    <a:lumOff val="5000"/>
                  </a:schemeClr>
                </a:solidFill>
                <a:latin typeface="Arial" panose="020B0604020202020204" pitchFamily="34" charset="0"/>
                <a:cs typeface="Arial" panose="020B0604020202020204" pitchFamily="34" charset="0"/>
              </a:rPr>
              <a:t>năng</a:t>
            </a:r>
            <a:r>
              <a:rPr lang="en-US" sz="1600" b="1">
                <a:solidFill>
                  <a:schemeClr val="tx1">
                    <a:lumMod val="95000"/>
                    <a:lumOff val="5000"/>
                  </a:schemeClr>
                </a:solidFill>
                <a:latin typeface="Arial" panose="020B0604020202020204" pitchFamily="34" charset="0"/>
                <a:cs typeface="Arial" panose="020B0604020202020204" pitchFamily="34" charset="0"/>
              </a:rPr>
              <a:t> tích hợp, kết </a:t>
            </a:r>
            <a:r>
              <a:rPr lang="en-US" sz="1600" b="1" dirty="0" err="1">
                <a:solidFill>
                  <a:schemeClr val="tx1">
                    <a:lumMod val="95000"/>
                    <a:lumOff val="5000"/>
                  </a:schemeClr>
                </a:solidFill>
                <a:latin typeface="Arial" panose="020B0604020202020204" pitchFamily="34" charset="0"/>
                <a:cs typeface="Arial" panose="020B0604020202020204" pitchFamily="34" charset="0"/>
              </a:rPr>
              <a:t>nối</a:t>
            </a:r>
            <a:r>
              <a:rPr lang="en-US" sz="1600" b="1" dirty="0">
                <a:solidFill>
                  <a:schemeClr val="tx1">
                    <a:lumMod val="95000"/>
                    <a:lumOff val="5000"/>
                  </a:schemeClr>
                </a:solidFill>
                <a:latin typeface="Arial" panose="020B0604020202020204" pitchFamily="34" charset="0"/>
                <a:cs typeface="Arial" panose="020B0604020202020204" pitchFamily="34" charset="0"/>
              </a:rPr>
              <a:t> </a:t>
            </a:r>
            <a:r>
              <a:rPr lang="en-US" sz="1600" b="1" dirty="0" err="1">
                <a:solidFill>
                  <a:schemeClr val="tx1">
                    <a:lumMod val="95000"/>
                    <a:lumOff val="5000"/>
                  </a:schemeClr>
                </a:solidFill>
                <a:latin typeface="Arial" panose="020B0604020202020204" pitchFamily="34" charset="0"/>
                <a:cs typeface="Arial" panose="020B0604020202020204" pitchFamily="34" charset="0"/>
              </a:rPr>
              <a:t>liên</a:t>
            </a:r>
            <a:r>
              <a:rPr lang="en-US" sz="1600" b="1" dirty="0">
                <a:solidFill>
                  <a:schemeClr val="tx1">
                    <a:lumMod val="95000"/>
                    <a:lumOff val="5000"/>
                  </a:schemeClr>
                </a:solidFill>
                <a:latin typeface="Arial" panose="020B0604020202020204" pitchFamily="34" charset="0"/>
                <a:cs typeface="Arial" panose="020B0604020202020204" pitchFamily="34" charset="0"/>
              </a:rPr>
              <a:t> </a:t>
            </a:r>
            <a:r>
              <a:rPr lang="en-US" sz="1600" b="1" dirty="0" err="1">
                <a:solidFill>
                  <a:schemeClr val="tx1">
                    <a:lumMod val="95000"/>
                    <a:lumOff val="5000"/>
                  </a:schemeClr>
                </a:solidFill>
                <a:latin typeface="Arial" panose="020B0604020202020204" pitchFamily="34" charset="0"/>
                <a:cs typeface="Arial" panose="020B0604020202020204" pitchFamily="34" charset="0"/>
              </a:rPr>
              <a:t>thông</a:t>
            </a:r>
            <a:endParaRPr lang="en-US" sz="1600" b="1" dirty="0">
              <a:solidFill>
                <a:schemeClr val="tx1">
                  <a:lumMod val="95000"/>
                  <a:lumOff val="5000"/>
                </a:schemeClr>
              </a:solidFill>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B9B0B2E3-FE13-E9AD-B673-96FEAF2E3452}"/>
              </a:ext>
            </a:extLst>
          </p:cNvPr>
          <p:cNvSpPr>
            <a:spLocks noChangeAspect="1"/>
          </p:cNvSpPr>
          <p:nvPr/>
        </p:nvSpPr>
        <p:spPr>
          <a:xfrm>
            <a:off x="5105828" y="5492683"/>
            <a:ext cx="548640" cy="548640"/>
          </a:xfrm>
          <a:prstGeom prst="rect">
            <a:avLst/>
          </a:prstGeom>
          <a:solidFill>
            <a:srgbClr val="EE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8FC93F57-A953-3B02-D868-98972E506E13}"/>
              </a:ext>
            </a:extLst>
          </p:cNvPr>
          <p:cNvSpPr txBox="1"/>
          <p:nvPr/>
        </p:nvSpPr>
        <p:spPr>
          <a:xfrm>
            <a:off x="5814936" y="5776101"/>
            <a:ext cx="5691691" cy="370551"/>
          </a:xfrm>
          <a:prstGeom prst="rect">
            <a:avLst/>
          </a:prstGeom>
          <a:noFill/>
        </p:spPr>
        <p:txBody>
          <a:bodyPr wrap="square" anchor="t">
            <a:spAutoFit/>
          </a:bodyPr>
          <a:lstStyle/>
          <a:p>
            <a:pPr algn="just">
              <a:lnSpc>
                <a:spcPct val="120000"/>
              </a:lnSpc>
              <a:defRPr/>
            </a:pPr>
            <a:r>
              <a:rPr lang="en-US" sz="1600" dirty="0" err="1">
                <a:solidFill>
                  <a:schemeClr val="tx1">
                    <a:lumMod val="95000"/>
                    <a:lumOff val="5000"/>
                  </a:schemeClr>
                </a:solidFill>
                <a:latin typeface="Arial" panose="020B0604020202020204" pitchFamily="34" charset="0"/>
                <a:cs typeface="Arial" panose="020B0604020202020204" pitchFamily="34" charset="0"/>
              </a:rPr>
              <a:t>Liên</a:t>
            </a:r>
            <a:r>
              <a:rPr lang="en-US" sz="1600" dirty="0">
                <a:solidFill>
                  <a:schemeClr val="tx1">
                    <a:lumMod val="95000"/>
                    <a:lumOff val="5000"/>
                  </a:schemeClr>
                </a:solidFill>
                <a:latin typeface="Arial" panose="020B0604020202020204" pitchFamily="34" charset="0"/>
                <a:cs typeface="Arial" panose="020B0604020202020204" pitchFamily="34" charset="0"/>
              </a:rPr>
              <a:t> </a:t>
            </a:r>
            <a:r>
              <a:rPr lang="en-US" sz="1600" dirty="0" err="1">
                <a:solidFill>
                  <a:schemeClr val="tx1">
                    <a:lumMod val="95000"/>
                    <a:lumOff val="5000"/>
                  </a:schemeClr>
                </a:solidFill>
                <a:latin typeface="Arial" panose="020B0604020202020204" pitchFamily="34" charset="0"/>
                <a:cs typeface="Arial" panose="020B0604020202020204" pitchFamily="34" charset="0"/>
              </a:rPr>
              <a:t>thông</a:t>
            </a:r>
            <a:r>
              <a:rPr lang="en-US" sz="1600" dirty="0">
                <a:solidFill>
                  <a:schemeClr val="tx1">
                    <a:lumMod val="95000"/>
                    <a:lumOff val="5000"/>
                  </a:schemeClr>
                </a:solidFill>
                <a:latin typeface="Arial" panose="020B0604020202020204" pitchFamily="34" charset="0"/>
                <a:cs typeface="Arial" panose="020B0604020202020204" pitchFamily="34" charset="0"/>
              </a:rPr>
              <a:t> </a:t>
            </a:r>
            <a:r>
              <a:rPr lang="en-US" sz="1600" dirty="0" err="1">
                <a:solidFill>
                  <a:schemeClr val="tx1">
                    <a:lumMod val="95000"/>
                    <a:lumOff val="5000"/>
                  </a:schemeClr>
                </a:solidFill>
                <a:latin typeface="Arial" panose="020B0604020202020204" pitchFamily="34" charset="0"/>
                <a:cs typeface="Arial" panose="020B0604020202020204" pitchFamily="34" charset="0"/>
              </a:rPr>
              <a:t>nội</a:t>
            </a:r>
            <a:r>
              <a:rPr lang="en-US" sz="1600" dirty="0">
                <a:solidFill>
                  <a:schemeClr val="tx1">
                    <a:lumMod val="95000"/>
                    <a:lumOff val="5000"/>
                  </a:schemeClr>
                </a:solidFill>
                <a:latin typeface="Arial" panose="020B0604020202020204" pitchFamily="34" charset="0"/>
                <a:cs typeface="Arial" panose="020B0604020202020204" pitchFamily="34" charset="0"/>
              </a:rPr>
              <a:t> </a:t>
            </a:r>
            <a:r>
              <a:rPr lang="en-US" sz="1600" dirty="0" err="1">
                <a:solidFill>
                  <a:schemeClr val="tx1">
                    <a:lumMod val="95000"/>
                    <a:lumOff val="5000"/>
                  </a:schemeClr>
                </a:solidFill>
                <a:latin typeface="Arial" panose="020B0604020202020204" pitchFamily="34" charset="0"/>
                <a:cs typeface="Arial" panose="020B0604020202020204" pitchFamily="34" charset="0"/>
              </a:rPr>
              <a:t>bộ</a:t>
            </a:r>
            <a:r>
              <a:rPr lang="en-US" sz="1600" dirty="0">
                <a:solidFill>
                  <a:schemeClr val="tx1">
                    <a:lumMod val="95000"/>
                    <a:lumOff val="5000"/>
                  </a:schemeClr>
                </a:solidFill>
                <a:latin typeface="Arial" panose="020B0604020202020204" pitchFamily="34" charset="0"/>
                <a:cs typeface="Arial" panose="020B0604020202020204" pitchFamily="34" charset="0"/>
              </a:rPr>
              <a:t>, </a:t>
            </a:r>
            <a:r>
              <a:rPr lang="en-US" sz="1600" dirty="0" err="1">
                <a:solidFill>
                  <a:schemeClr val="tx1">
                    <a:lumMod val="95000"/>
                    <a:lumOff val="5000"/>
                  </a:schemeClr>
                </a:solidFill>
                <a:latin typeface="Arial" panose="020B0604020202020204" pitchFamily="34" charset="0"/>
                <a:cs typeface="Arial" panose="020B0604020202020204" pitchFamily="34" charset="0"/>
              </a:rPr>
              <a:t>liên</a:t>
            </a:r>
            <a:r>
              <a:rPr lang="en-US" sz="1600" dirty="0">
                <a:solidFill>
                  <a:schemeClr val="tx1">
                    <a:lumMod val="95000"/>
                    <a:lumOff val="5000"/>
                  </a:schemeClr>
                </a:solidFill>
                <a:latin typeface="Arial" panose="020B0604020202020204" pitchFamily="34" charset="0"/>
                <a:cs typeface="Arial" panose="020B0604020202020204" pitchFamily="34" charset="0"/>
              </a:rPr>
              <a:t> </a:t>
            </a:r>
            <a:r>
              <a:rPr lang="en-US" sz="1600" dirty="0" err="1">
                <a:solidFill>
                  <a:schemeClr val="tx1">
                    <a:lumMod val="95000"/>
                    <a:lumOff val="5000"/>
                  </a:schemeClr>
                </a:solidFill>
                <a:latin typeface="Arial" panose="020B0604020202020204" pitchFamily="34" charset="0"/>
                <a:cs typeface="Arial" panose="020B0604020202020204" pitchFamily="34" charset="0"/>
              </a:rPr>
              <a:t>thông</a:t>
            </a:r>
            <a:r>
              <a:rPr lang="en-US" sz="1600" dirty="0">
                <a:solidFill>
                  <a:schemeClr val="tx1">
                    <a:lumMod val="95000"/>
                    <a:lumOff val="5000"/>
                  </a:schemeClr>
                </a:solidFill>
                <a:latin typeface="Arial" panose="020B0604020202020204" pitchFamily="34" charset="0"/>
                <a:cs typeface="Arial" panose="020B0604020202020204" pitchFamily="34" charset="0"/>
              </a:rPr>
              <a:t> </a:t>
            </a:r>
            <a:r>
              <a:rPr lang="en-US" sz="1600" dirty="0" err="1">
                <a:solidFill>
                  <a:schemeClr val="tx1">
                    <a:lumMod val="95000"/>
                    <a:lumOff val="5000"/>
                  </a:schemeClr>
                </a:solidFill>
                <a:latin typeface="Arial" panose="020B0604020202020204" pitchFamily="34" charset="0"/>
                <a:cs typeface="Arial" panose="020B0604020202020204" pitchFamily="34" charset="0"/>
              </a:rPr>
              <a:t>quốc</a:t>
            </a:r>
            <a:r>
              <a:rPr lang="en-US" sz="1600" dirty="0">
                <a:solidFill>
                  <a:schemeClr val="tx1">
                    <a:lumMod val="95000"/>
                    <a:lumOff val="5000"/>
                  </a:schemeClr>
                </a:solidFill>
                <a:latin typeface="Arial" panose="020B0604020202020204" pitchFamily="34" charset="0"/>
                <a:cs typeface="Arial" panose="020B0604020202020204" pitchFamily="34" charset="0"/>
              </a:rPr>
              <a:t> </a:t>
            </a:r>
            <a:r>
              <a:rPr lang="en-US" sz="1600" dirty="0" err="1">
                <a:solidFill>
                  <a:schemeClr val="tx1">
                    <a:lumMod val="95000"/>
                    <a:lumOff val="5000"/>
                  </a:schemeClr>
                </a:solidFill>
                <a:latin typeface="Arial" panose="020B0604020202020204" pitchFamily="34" charset="0"/>
                <a:cs typeface="Arial" panose="020B0604020202020204" pitchFamily="34" charset="0"/>
              </a:rPr>
              <a:t>gia</a:t>
            </a:r>
            <a:r>
              <a:rPr lang="en-US" sz="1600" dirty="0">
                <a:solidFill>
                  <a:schemeClr val="tx1">
                    <a:lumMod val="95000"/>
                    <a:lumOff val="5000"/>
                  </a:schemeClr>
                </a:solidFill>
                <a:latin typeface="Arial" panose="020B0604020202020204" pitchFamily="34" charset="0"/>
                <a:cs typeface="Arial" panose="020B0604020202020204" pitchFamily="34" charset="0"/>
              </a:rPr>
              <a:t>.</a:t>
            </a:r>
          </a:p>
        </p:txBody>
      </p:sp>
      <p:pic>
        <p:nvPicPr>
          <p:cNvPr id="60" name="Graphic 59">
            <a:extLst>
              <a:ext uri="{FF2B5EF4-FFF2-40B4-BE49-F238E27FC236}">
                <a16:creationId xmlns:a16="http://schemas.microsoft.com/office/drawing/2014/main" id="{626728EB-356C-C6BA-6138-6FA8B9AD8ED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51548" y="1941548"/>
            <a:ext cx="457200" cy="457200"/>
          </a:xfrm>
          <a:prstGeom prst="rect">
            <a:avLst/>
          </a:prstGeom>
        </p:spPr>
      </p:pic>
      <p:pic>
        <p:nvPicPr>
          <p:cNvPr id="62" name="Graphic 61">
            <a:extLst>
              <a:ext uri="{FF2B5EF4-FFF2-40B4-BE49-F238E27FC236}">
                <a16:creationId xmlns:a16="http://schemas.microsoft.com/office/drawing/2014/main" id="{328067A2-A3EE-BC7A-E3C8-CA46BE975EE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51548" y="3411532"/>
            <a:ext cx="457200" cy="457200"/>
          </a:xfrm>
          <a:prstGeom prst="rect">
            <a:avLst/>
          </a:prstGeom>
        </p:spPr>
      </p:pic>
      <p:pic>
        <p:nvPicPr>
          <p:cNvPr id="64" name="Graphic 63">
            <a:extLst>
              <a:ext uri="{FF2B5EF4-FFF2-40B4-BE49-F238E27FC236}">
                <a16:creationId xmlns:a16="http://schemas.microsoft.com/office/drawing/2014/main" id="{AFF72CBA-EE7E-5B66-F6A2-07A40066AA8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151548" y="4625400"/>
            <a:ext cx="457200" cy="457200"/>
          </a:xfrm>
          <a:prstGeom prst="rect">
            <a:avLst/>
          </a:prstGeom>
        </p:spPr>
      </p:pic>
      <p:pic>
        <p:nvPicPr>
          <p:cNvPr id="66" name="Graphic 65">
            <a:extLst>
              <a:ext uri="{FF2B5EF4-FFF2-40B4-BE49-F238E27FC236}">
                <a16:creationId xmlns:a16="http://schemas.microsoft.com/office/drawing/2014/main" id="{D99A8CE9-F185-BBE8-1E16-B15065BC536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151548" y="5541205"/>
            <a:ext cx="457200" cy="457200"/>
          </a:xfrm>
          <a:prstGeom prst="rect">
            <a:avLst/>
          </a:prstGeom>
        </p:spPr>
      </p:pic>
      <p:sp>
        <p:nvSpPr>
          <p:cNvPr id="87" name="Rectangle 86">
            <a:extLst>
              <a:ext uri="{FF2B5EF4-FFF2-40B4-BE49-F238E27FC236}">
                <a16:creationId xmlns:a16="http://schemas.microsoft.com/office/drawing/2014/main" id="{CC98998A-295E-5869-A157-BC0D373F1B3A}"/>
              </a:ext>
            </a:extLst>
          </p:cNvPr>
          <p:cNvSpPr/>
          <p:nvPr/>
        </p:nvSpPr>
        <p:spPr>
          <a:xfrm rot="2700000">
            <a:off x="1266264" y="4032375"/>
            <a:ext cx="2417373" cy="2417373"/>
          </a:xfrm>
          <a:prstGeom prst="rect">
            <a:avLst/>
          </a:prstGeom>
          <a:solidFill>
            <a:srgbClr val="EE003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Rectangle 87">
            <a:extLst>
              <a:ext uri="{FF2B5EF4-FFF2-40B4-BE49-F238E27FC236}">
                <a16:creationId xmlns:a16="http://schemas.microsoft.com/office/drawing/2014/main" id="{40E2F302-80CC-457F-59CA-0C12D46519CC}"/>
              </a:ext>
            </a:extLst>
          </p:cNvPr>
          <p:cNvSpPr/>
          <p:nvPr/>
        </p:nvSpPr>
        <p:spPr>
          <a:xfrm rot="2700000">
            <a:off x="1105791" y="611892"/>
            <a:ext cx="2417373" cy="2417373"/>
          </a:xfrm>
          <a:prstGeom prst="rect">
            <a:avLst/>
          </a:prstGeom>
          <a:solidFill>
            <a:srgbClr val="EE003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3" name="Picture 82">
            <a:extLst>
              <a:ext uri="{FF2B5EF4-FFF2-40B4-BE49-F238E27FC236}">
                <a16:creationId xmlns:a16="http://schemas.microsoft.com/office/drawing/2014/main" id="{35E5E3D1-3659-E07F-1BC2-64B0785F12BB}"/>
              </a:ext>
            </a:extLst>
          </p:cNvPr>
          <p:cNvPicPr>
            <a:picLocks noChangeAspect="1"/>
          </p:cNvPicPr>
          <p:nvPr/>
        </p:nvPicPr>
        <p:blipFill>
          <a:blip r:embed="rId11" cstate="print">
            <a:extLst>
              <a:ext uri="{28A0092B-C50C-407E-A947-70E740481C1C}">
                <a14:useLocalDpi xmlns:a14="http://schemas.microsoft.com/office/drawing/2010/main" val="0"/>
              </a:ext>
            </a:extLst>
          </a:blip>
          <a:srcRect l="29940" t="5416" r="10596" b="5468"/>
          <a:stretch>
            <a:fillRect/>
          </a:stretch>
        </p:blipFill>
        <p:spPr>
          <a:xfrm>
            <a:off x="685374" y="33740"/>
            <a:ext cx="3418681" cy="3418681"/>
          </a:xfrm>
          <a:custGeom>
            <a:avLst/>
            <a:gdLst>
              <a:gd name="connsiteX0" fmla="*/ 1709341 w 3418681"/>
              <a:gd name="connsiteY0" fmla="*/ 0 h 3418681"/>
              <a:gd name="connsiteX1" fmla="*/ 3418681 w 3418681"/>
              <a:gd name="connsiteY1" fmla="*/ 1709341 h 3418681"/>
              <a:gd name="connsiteX2" fmla="*/ 1709341 w 3418681"/>
              <a:gd name="connsiteY2" fmla="*/ 3418681 h 3418681"/>
              <a:gd name="connsiteX3" fmla="*/ 0 w 3418681"/>
              <a:gd name="connsiteY3" fmla="*/ 1709341 h 3418681"/>
            </a:gdLst>
            <a:ahLst/>
            <a:cxnLst>
              <a:cxn ang="0">
                <a:pos x="connsiteX0" y="connsiteY0"/>
              </a:cxn>
              <a:cxn ang="0">
                <a:pos x="connsiteX1" y="connsiteY1"/>
              </a:cxn>
              <a:cxn ang="0">
                <a:pos x="connsiteX2" y="connsiteY2"/>
              </a:cxn>
              <a:cxn ang="0">
                <a:pos x="connsiteX3" y="connsiteY3"/>
              </a:cxn>
            </a:cxnLst>
            <a:rect l="l" t="t" r="r" b="b"/>
            <a:pathLst>
              <a:path w="3418681" h="3418681">
                <a:moveTo>
                  <a:pt x="1709341" y="0"/>
                </a:moveTo>
                <a:lnTo>
                  <a:pt x="3418681" y="1709341"/>
                </a:lnTo>
                <a:lnTo>
                  <a:pt x="1709341" y="3418681"/>
                </a:lnTo>
                <a:lnTo>
                  <a:pt x="0" y="1709341"/>
                </a:lnTo>
                <a:close/>
              </a:path>
            </a:pathLst>
          </a:custGeom>
        </p:spPr>
      </p:pic>
      <p:pic>
        <p:nvPicPr>
          <p:cNvPr id="86" name="Picture 85">
            <a:extLst>
              <a:ext uri="{FF2B5EF4-FFF2-40B4-BE49-F238E27FC236}">
                <a16:creationId xmlns:a16="http://schemas.microsoft.com/office/drawing/2014/main" id="{CC95C1B6-0071-981E-D30E-6B2008FAD1FA}"/>
              </a:ext>
            </a:extLst>
          </p:cNvPr>
          <p:cNvPicPr>
            <a:picLocks noChangeAspect="1"/>
          </p:cNvPicPr>
          <p:nvPr/>
        </p:nvPicPr>
        <p:blipFill>
          <a:blip r:embed="rId12" cstate="print">
            <a:extLst>
              <a:ext uri="{BEBA8EAE-BF5A-486C-A8C5-ECC9F3942E4B}">
                <a14:imgProps xmlns:a14="http://schemas.microsoft.com/office/drawing/2010/main">
                  <a14:imgLayer r:embed="rId13">
                    <a14:imgEffect>
                      <a14:colorTemperature colorTemp="8796"/>
                    </a14:imgEffect>
                    <a14:imgEffect>
                      <a14:saturation sat="165000"/>
                    </a14:imgEffect>
                  </a14:imgLayer>
                </a14:imgProps>
              </a:ext>
              <a:ext uri="{28A0092B-C50C-407E-A947-70E740481C1C}">
                <a14:useLocalDpi xmlns:a14="http://schemas.microsoft.com/office/drawing/2010/main" val="0"/>
              </a:ext>
            </a:extLst>
          </a:blip>
          <a:srcRect l="17724" t="5038" r="18145"/>
          <a:stretch>
            <a:fillRect/>
          </a:stretch>
        </p:blipFill>
        <p:spPr>
          <a:xfrm>
            <a:off x="685375" y="3454223"/>
            <a:ext cx="3418681" cy="3418681"/>
          </a:xfrm>
          <a:custGeom>
            <a:avLst/>
            <a:gdLst>
              <a:gd name="connsiteX0" fmla="*/ 1709341 w 3418681"/>
              <a:gd name="connsiteY0" fmla="*/ 0 h 3418681"/>
              <a:gd name="connsiteX1" fmla="*/ 3418681 w 3418681"/>
              <a:gd name="connsiteY1" fmla="*/ 1709341 h 3418681"/>
              <a:gd name="connsiteX2" fmla="*/ 1709341 w 3418681"/>
              <a:gd name="connsiteY2" fmla="*/ 3418681 h 3418681"/>
              <a:gd name="connsiteX3" fmla="*/ 1709340 w 3418681"/>
              <a:gd name="connsiteY3" fmla="*/ 3418681 h 3418681"/>
              <a:gd name="connsiteX4" fmla="*/ 0 w 3418681"/>
              <a:gd name="connsiteY4" fmla="*/ 1709341 h 3418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8681" h="3418681">
                <a:moveTo>
                  <a:pt x="1709341" y="0"/>
                </a:moveTo>
                <a:lnTo>
                  <a:pt x="3418681" y="1709341"/>
                </a:lnTo>
                <a:lnTo>
                  <a:pt x="1709341" y="3418681"/>
                </a:lnTo>
                <a:lnTo>
                  <a:pt x="1709340" y="3418681"/>
                </a:lnTo>
                <a:lnTo>
                  <a:pt x="0" y="1709341"/>
                </a:lnTo>
                <a:close/>
              </a:path>
            </a:pathLst>
          </a:custGeom>
        </p:spPr>
      </p:pic>
      <p:pic>
        <p:nvPicPr>
          <p:cNvPr id="32" name="Picture 31">
            <a:extLst>
              <a:ext uri="{FF2B5EF4-FFF2-40B4-BE49-F238E27FC236}">
                <a16:creationId xmlns:a16="http://schemas.microsoft.com/office/drawing/2014/main" id="{3B0A8920-C5AD-414D-A348-D9D868B93A03}"/>
              </a:ext>
            </a:extLst>
          </p:cNvPr>
          <p:cNvPicPr>
            <a:picLocks noChangeAspect="1"/>
          </p:cNvPicPr>
          <p:nvPr/>
        </p:nvPicPr>
        <p:blipFill>
          <a:blip r:embed="rId14"/>
          <a:stretch>
            <a:fillRect/>
          </a:stretch>
        </p:blipFill>
        <p:spPr>
          <a:xfrm>
            <a:off x="704220" y="289844"/>
            <a:ext cx="1002775" cy="188407"/>
          </a:xfrm>
          <a:prstGeom prst="rect">
            <a:avLst/>
          </a:prstGeom>
        </p:spPr>
      </p:pic>
    </p:spTree>
    <p:extLst>
      <p:ext uri="{BB962C8B-B14F-4D97-AF65-F5344CB8AC3E}">
        <p14:creationId xmlns:p14="http://schemas.microsoft.com/office/powerpoint/2010/main" val="1407632110"/>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13B280F-88F8-FF3A-3465-090A96080F7F}"/>
              </a:ext>
            </a:extLst>
          </p:cNvPr>
          <p:cNvSpPr/>
          <p:nvPr/>
        </p:nvSpPr>
        <p:spPr>
          <a:xfrm rot="16200000">
            <a:off x="5119005" y="1224923"/>
            <a:ext cx="6858002" cy="4408154"/>
          </a:xfrm>
          <a:prstGeom prst="rect">
            <a:avLst/>
          </a:prstGeom>
          <a:solidFill>
            <a:srgbClr val="EE003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5476A0B-8C2C-04E6-5E9A-1482693153C7}"/>
              </a:ext>
            </a:extLst>
          </p:cNvPr>
          <p:cNvSpPr/>
          <p:nvPr/>
        </p:nvSpPr>
        <p:spPr>
          <a:xfrm>
            <a:off x="0" y="2314485"/>
            <a:ext cx="12192000" cy="2200274"/>
          </a:xfrm>
          <a:prstGeom prst="rect">
            <a:avLst/>
          </a:prstGeom>
          <a:solidFill>
            <a:srgbClr val="EE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9AE7A8C5-763A-8A99-1FFE-E8E667C6BF5C}"/>
              </a:ext>
            </a:extLst>
          </p:cNvPr>
          <p:cNvSpPr txBox="1"/>
          <p:nvPr/>
        </p:nvSpPr>
        <p:spPr>
          <a:xfrm>
            <a:off x="422146" y="3018850"/>
            <a:ext cx="4624164" cy="707886"/>
          </a:xfrm>
          <a:prstGeom prst="rect">
            <a:avLst/>
          </a:prstGeom>
          <a:noFill/>
        </p:spPr>
        <p:txBody>
          <a:bodyPr wrap="square" anchor="ctr">
            <a:spAutoFit/>
          </a:bodyPr>
          <a:lstStyle/>
          <a:p>
            <a:r>
              <a:rPr lang="en-GB" sz="4000" b="1" cap="all" dirty="0">
                <a:solidFill>
                  <a:schemeClr val="bg1"/>
                </a:solidFill>
                <a:latin typeface="Arial" panose="020B0604020202020204" pitchFamily="34" charset="0"/>
                <a:cs typeface="Arial" panose="020B0604020202020204" pitchFamily="34" charset="0"/>
              </a:rPr>
              <a:t>CÔNG NGHỆ</a:t>
            </a:r>
          </a:p>
        </p:txBody>
      </p:sp>
      <p:sp>
        <p:nvSpPr>
          <p:cNvPr id="14" name="Rectangle 13">
            <a:extLst>
              <a:ext uri="{FF2B5EF4-FFF2-40B4-BE49-F238E27FC236}">
                <a16:creationId xmlns:a16="http://schemas.microsoft.com/office/drawing/2014/main" id="{FAFED8B4-8DF3-5EFA-90C6-EEF6401187C6}"/>
              </a:ext>
            </a:extLst>
          </p:cNvPr>
          <p:cNvSpPr/>
          <p:nvPr/>
        </p:nvSpPr>
        <p:spPr>
          <a:xfrm>
            <a:off x="511304" y="3836506"/>
            <a:ext cx="36576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B2D278FF-C6BF-27B0-01CD-AB29BE1FFF5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27" r="8442"/>
          <a:stretch/>
        </p:blipFill>
        <p:spPr>
          <a:xfrm>
            <a:off x="5313448" y="638897"/>
            <a:ext cx="6469117" cy="5105345"/>
          </a:xfrm>
          <a:prstGeom prst="rect">
            <a:avLst/>
          </a:prstGeom>
          <a:effectLst>
            <a:outerShdw blurRad="332598" dist="205787" dir="3300000" sx="98000" sy="98000" algn="ctr" rotWithShape="0">
              <a:srgbClr val="000000">
                <a:alpha val="32122"/>
              </a:srgbClr>
            </a:outerShdw>
          </a:effectLst>
        </p:spPr>
      </p:pic>
      <p:grpSp>
        <p:nvGrpSpPr>
          <p:cNvPr id="21" name="Group 20">
            <a:extLst>
              <a:ext uri="{FF2B5EF4-FFF2-40B4-BE49-F238E27FC236}">
                <a16:creationId xmlns:a16="http://schemas.microsoft.com/office/drawing/2014/main" id="{B82A7E93-6E73-961E-98C9-9D4D8CBB532A}"/>
              </a:ext>
            </a:extLst>
          </p:cNvPr>
          <p:cNvGrpSpPr/>
          <p:nvPr/>
        </p:nvGrpSpPr>
        <p:grpSpPr>
          <a:xfrm>
            <a:off x="4338096" y="466394"/>
            <a:ext cx="2200274" cy="2200274"/>
            <a:chOff x="1216430" y="3034251"/>
            <a:chExt cx="2200274" cy="2200274"/>
          </a:xfrm>
        </p:grpSpPr>
        <p:sp>
          <p:nvSpPr>
            <p:cNvPr id="19" name="Oval 18">
              <a:extLst>
                <a:ext uri="{FF2B5EF4-FFF2-40B4-BE49-F238E27FC236}">
                  <a16:creationId xmlns:a16="http://schemas.microsoft.com/office/drawing/2014/main" id="{9077AC1B-E6B2-E7D5-91DD-B0C51CD1F2B4}"/>
                </a:ext>
              </a:extLst>
            </p:cNvPr>
            <p:cNvSpPr/>
            <p:nvPr/>
          </p:nvSpPr>
          <p:spPr>
            <a:xfrm>
              <a:off x="1216430" y="3034251"/>
              <a:ext cx="2200274" cy="2200274"/>
            </a:xfrm>
            <a:prstGeom prst="ellipse">
              <a:avLst/>
            </a:prstGeom>
            <a:solidFill>
              <a:srgbClr val="EE0033"/>
            </a:solidFill>
            <a:ln w="38100">
              <a:solidFill>
                <a:schemeClr val="bg1"/>
              </a:solidFill>
            </a:ln>
            <a:effectLst>
              <a:outerShdw blurRad="207797" dist="191943" dir="2820000" algn="ctr" rotWithShape="0">
                <a:srgbClr val="000000">
                  <a:alpha val="1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69FBAFD-09A7-440F-5376-94E6DD3C112A}"/>
                </a:ext>
              </a:extLst>
            </p:cNvPr>
            <p:cNvSpPr txBox="1"/>
            <p:nvPr/>
          </p:nvSpPr>
          <p:spPr>
            <a:xfrm>
              <a:off x="1216430" y="3649474"/>
              <a:ext cx="2156150" cy="1015663"/>
            </a:xfrm>
            <a:prstGeom prst="rect">
              <a:avLst/>
            </a:prstGeom>
            <a:noFill/>
          </p:spPr>
          <p:txBody>
            <a:bodyPr wrap="square" anchor="ctr">
              <a:spAutoFit/>
            </a:bodyPr>
            <a:lstStyle/>
            <a:p>
              <a:pPr lvl="0" algn="ctr"/>
              <a:r>
                <a:rPr lang="en-US" sz="6000" b="1" dirty="0">
                  <a:solidFill>
                    <a:schemeClr val="bg1"/>
                  </a:solidFill>
                  <a:latin typeface="Arial" panose="020B0604020202020204" pitchFamily="34" charset="0"/>
                  <a:cs typeface="Arial" panose="020B0604020202020204" pitchFamily="34" charset="0"/>
                  <a:sym typeface="Calibri"/>
                </a:rPr>
                <a:t>03</a:t>
              </a:r>
              <a:endParaRPr lang="vi-VN" sz="6000" dirty="0">
                <a:solidFill>
                  <a:schemeClr val="bg1"/>
                </a:solidFill>
                <a:latin typeface="Arial" panose="020B0604020202020204" pitchFamily="34" charset="0"/>
                <a:cs typeface="Arial" panose="020B0604020202020204" pitchFamily="34" charset="0"/>
              </a:endParaRPr>
            </a:p>
          </p:txBody>
        </p:sp>
      </p:grpSp>
      <p:pic>
        <p:nvPicPr>
          <p:cNvPr id="15" name="Picture 14">
            <a:extLst>
              <a:ext uri="{FF2B5EF4-FFF2-40B4-BE49-F238E27FC236}">
                <a16:creationId xmlns:a16="http://schemas.microsoft.com/office/drawing/2014/main" id="{BE22B839-EDFD-4F8F-AB96-825452CF54CB}"/>
              </a:ext>
            </a:extLst>
          </p:cNvPr>
          <p:cNvPicPr>
            <a:picLocks noChangeAspect="1"/>
          </p:cNvPicPr>
          <p:nvPr/>
        </p:nvPicPr>
        <p:blipFill>
          <a:blip r:embed="rId3"/>
          <a:stretch>
            <a:fillRect/>
          </a:stretch>
        </p:blipFill>
        <p:spPr>
          <a:xfrm>
            <a:off x="704220" y="289844"/>
            <a:ext cx="1002775" cy="188407"/>
          </a:xfrm>
          <a:prstGeom prst="rect">
            <a:avLst/>
          </a:prstGeom>
        </p:spPr>
      </p:pic>
    </p:spTree>
    <p:extLst>
      <p:ext uri="{BB962C8B-B14F-4D97-AF65-F5344CB8AC3E}">
        <p14:creationId xmlns:p14="http://schemas.microsoft.com/office/powerpoint/2010/main" val="2227034014"/>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4" descr="Đào tạo khóa học lập trình ASP.NET MVC chuyên nghiệp">
            <a:extLst>
              <a:ext uri="{FF2B5EF4-FFF2-40B4-BE49-F238E27FC236}">
                <a16:creationId xmlns:a16="http://schemas.microsoft.com/office/drawing/2014/main" id="{4430C122-6971-12E1-EA8F-D8C8A60AC4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6117" b="-931"/>
          <a:stretch/>
        </p:blipFill>
        <p:spPr bwMode="auto">
          <a:xfrm>
            <a:off x="4391713" y="4012396"/>
            <a:ext cx="3644980" cy="1123867"/>
          </a:xfrm>
          <a:prstGeom prst="rect">
            <a:avLst/>
          </a:prstGeom>
        </p:spPr>
      </p:pic>
      <p:pic>
        <p:nvPicPr>
          <p:cNvPr id="12" name="Picture 11">
            <a:extLst>
              <a:ext uri="{FF2B5EF4-FFF2-40B4-BE49-F238E27FC236}">
                <a16:creationId xmlns:a16="http://schemas.microsoft.com/office/drawing/2014/main" id="{ACC3C22F-BA28-6EE0-D9C8-006E30C6FE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8593" y="5440218"/>
            <a:ext cx="968100" cy="968100"/>
          </a:xfrm>
          <a:prstGeom prst="rect">
            <a:avLst/>
          </a:prstGeom>
        </p:spPr>
      </p:pic>
      <p:pic>
        <p:nvPicPr>
          <p:cNvPr id="13" name="Picture 12">
            <a:extLst>
              <a:ext uri="{FF2B5EF4-FFF2-40B4-BE49-F238E27FC236}">
                <a16:creationId xmlns:a16="http://schemas.microsoft.com/office/drawing/2014/main" id="{BA113999-E67D-9E68-1148-6BAD7729DB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4696" y="2503651"/>
            <a:ext cx="1215871" cy="1215871"/>
          </a:xfrm>
          <a:prstGeom prst="rect">
            <a:avLst/>
          </a:prstGeom>
        </p:spPr>
      </p:pic>
      <p:pic>
        <p:nvPicPr>
          <p:cNvPr id="14" name="Picture 13">
            <a:extLst>
              <a:ext uri="{FF2B5EF4-FFF2-40B4-BE49-F238E27FC236}">
                <a16:creationId xmlns:a16="http://schemas.microsoft.com/office/drawing/2014/main" id="{F1CFF256-87D9-8454-859C-61F60BCA7F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50423" y="5447318"/>
            <a:ext cx="1335058" cy="890040"/>
          </a:xfrm>
          <a:prstGeom prst="rect">
            <a:avLst/>
          </a:prstGeom>
        </p:spPr>
      </p:pic>
      <p:pic>
        <p:nvPicPr>
          <p:cNvPr id="15" name="Picture 6" descr="Peamon.com: Tại sao Angular sử dụng TypeScript">
            <a:extLst>
              <a:ext uri="{FF2B5EF4-FFF2-40B4-BE49-F238E27FC236}">
                <a16:creationId xmlns:a16="http://schemas.microsoft.com/office/drawing/2014/main" id="{9897F61E-5DB8-89A8-CB2E-28980571E0B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85481" y="2688930"/>
            <a:ext cx="1421037" cy="845311"/>
          </a:xfrm>
          <a:prstGeom prst="rect">
            <a:avLst/>
          </a:prstGeom>
        </p:spPr>
      </p:pic>
      <p:pic>
        <p:nvPicPr>
          <p:cNvPr id="16" name="Picture 8" descr="5 reasons why you should learn React Native">
            <a:extLst>
              <a:ext uri="{FF2B5EF4-FFF2-40B4-BE49-F238E27FC236}">
                <a16:creationId xmlns:a16="http://schemas.microsoft.com/office/drawing/2014/main" id="{2D7EA5CF-0F89-F0E6-9C37-C5C7344C400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63668" y="2713356"/>
            <a:ext cx="1872008" cy="1053941"/>
          </a:xfrm>
          <a:prstGeom prst="rect">
            <a:avLst/>
          </a:prstGeom>
        </p:spPr>
      </p:pic>
      <p:pic>
        <p:nvPicPr>
          <p:cNvPr id="18" name="Picture 16" descr="Giới thiệu SQL Server trong Cloud Server | Cloud365">
            <a:extLst>
              <a:ext uri="{FF2B5EF4-FFF2-40B4-BE49-F238E27FC236}">
                <a16:creationId xmlns:a16="http://schemas.microsoft.com/office/drawing/2014/main" id="{F5E4ABE4-66D1-9294-B811-6A2103E7ECC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85669" y="3937839"/>
            <a:ext cx="4049061" cy="1272982"/>
          </a:xfrm>
          <a:prstGeom prst="rect">
            <a:avLst/>
          </a:prstGeom>
        </p:spPr>
      </p:pic>
      <p:pic>
        <p:nvPicPr>
          <p:cNvPr id="19" name="Picture 14" descr="Đào tạo khóa học lập trình ASP.NET MVC chuyên nghiệp">
            <a:extLst>
              <a:ext uri="{FF2B5EF4-FFF2-40B4-BE49-F238E27FC236}">
                <a16:creationId xmlns:a16="http://schemas.microsoft.com/office/drawing/2014/main" id="{E49F068C-AEAF-B420-4BA5-A2E44854D27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2783"/>
          <a:stretch/>
        </p:blipFill>
        <p:spPr bwMode="auto">
          <a:xfrm>
            <a:off x="7257272" y="4130539"/>
            <a:ext cx="3644980" cy="968100"/>
          </a:xfrm>
          <a:prstGeom prst="rect">
            <a:avLst/>
          </a:prstGeom>
        </p:spPr>
      </p:pic>
      <p:sp>
        <p:nvSpPr>
          <p:cNvPr id="22" name="Rectangle 21">
            <a:extLst>
              <a:ext uri="{FF2B5EF4-FFF2-40B4-BE49-F238E27FC236}">
                <a16:creationId xmlns:a16="http://schemas.microsoft.com/office/drawing/2014/main" id="{C44D8213-0B4A-3AEE-E50D-A4AC5898E95E}"/>
              </a:ext>
            </a:extLst>
          </p:cNvPr>
          <p:cNvSpPr/>
          <p:nvPr/>
        </p:nvSpPr>
        <p:spPr>
          <a:xfrm>
            <a:off x="422148" y="802905"/>
            <a:ext cx="11347704" cy="1464769"/>
          </a:xfrm>
          <a:prstGeom prst="rect">
            <a:avLst/>
          </a:prstGeom>
          <a:solidFill>
            <a:srgbClr val="EE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a:extLst>
              <a:ext uri="{FF2B5EF4-FFF2-40B4-BE49-F238E27FC236}">
                <a16:creationId xmlns:a16="http://schemas.microsoft.com/office/drawing/2014/main" id="{04698334-BBDF-4F64-61F3-A87725F1361B}"/>
              </a:ext>
            </a:extLst>
          </p:cNvPr>
          <p:cNvGrpSpPr/>
          <p:nvPr/>
        </p:nvGrpSpPr>
        <p:grpSpPr>
          <a:xfrm>
            <a:off x="856590" y="977945"/>
            <a:ext cx="10478818" cy="988136"/>
            <a:chOff x="856590" y="1265470"/>
            <a:chExt cx="10478818" cy="988136"/>
          </a:xfrm>
        </p:grpSpPr>
        <p:sp>
          <p:nvSpPr>
            <p:cNvPr id="24" name="TextBox 23">
              <a:extLst>
                <a:ext uri="{FF2B5EF4-FFF2-40B4-BE49-F238E27FC236}">
                  <a16:creationId xmlns:a16="http://schemas.microsoft.com/office/drawing/2014/main" id="{5D3BC85C-FC8A-1262-8DD4-6DA8F822889A}"/>
                </a:ext>
              </a:extLst>
            </p:cNvPr>
            <p:cNvSpPr txBox="1"/>
            <p:nvPr/>
          </p:nvSpPr>
          <p:spPr>
            <a:xfrm>
              <a:off x="856590" y="1265470"/>
              <a:ext cx="10478818" cy="861774"/>
            </a:xfrm>
            <a:prstGeom prst="rect">
              <a:avLst/>
            </a:prstGeom>
            <a:noFill/>
          </p:spPr>
          <p:txBody>
            <a:bodyPr wrap="square" anchor="ctr">
              <a:spAutoFit/>
            </a:bodyPr>
            <a:lstStyle/>
            <a:p>
              <a:pPr algn="ctr"/>
              <a:r>
                <a:rPr lang="en-US" sz="5000" b="1" dirty="0">
                  <a:solidFill>
                    <a:schemeClr val="bg1"/>
                  </a:solidFill>
                  <a:latin typeface="Arial" panose="020B0604020202020204" pitchFamily="34" charset="0"/>
                  <a:cs typeface="Arial" panose="020B0604020202020204" pitchFamily="34" charset="0"/>
                  <a:sym typeface="Calibri"/>
                </a:rPr>
                <a:t>NỀN TẢNG CÔNG NGHỆ</a:t>
              </a:r>
              <a:endParaRPr lang="vi-VN" sz="5000" b="1" dirty="0">
                <a:solidFill>
                  <a:schemeClr val="bg1"/>
                </a:solidFill>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E9629AE7-274D-A657-A34E-7D7D96C41426}"/>
                </a:ext>
              </a:extLst>
            </p:cNvPr>
            <p:cNvSpPr/>
            <p:nvPr/>
          </p:nvSpPr>
          <p:spPr>
            <a:xfrm>
              <a:off x="4267199" y="2207886"/>
              <a:ext cx="36576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grpSp>
        <p:nvGrpSpPr>
          <p:cNvPr id="26" name="Group 25">
            <a:extLst>
              <a:ext uri="{FF2B5EF4-FFF2-40B4-BE49-F238E27FC236}">
                <a16:creationId xmlns:a16="http://schemas.microsoft.com/office/drawing/2014/main" id="{40D8FDEF-E554-D8AA-A39C-84043CE5048E}"/>
              </a:ext>
            </a:extLst>
          </p:cNvPr>
          <p:cNvGrpSpPr>
            <a:grpSpLocks noChangeAspect="1"/>
          </p:cNvGrpSpPr>
          <p:nvPr/>
        </p:nvGrpSpPr>
        <p:grpSpPr>
          <a:xfrm>
            <a:off x="422146" y="201168"/>
            <a:ext cx="1566924" cy="365760"/>
            <a:chOff x="4325257" y="1956319"/>
            <a:chExt cx="2281434" cy="532545"/>
          </a:xfrm>
        </p:grpSpPr>
        <p:sp>
          <p:nvSpPr>
            <p:cNvPr id="27" name="Rectangle 26">
              <a:extLst>
                <a:ext uri="{FF2B5EF4-FFF2-40B4-BE49-F238E27FC236}">
                  <a16:creationId xmlns:a16="http://schemas.microsoft.com/office/drawing/2014/main" id="{A4363B1B-9104-D7BC-9FF8-F753580E560E}"/>
                </a:ext>
              </a:extLst>
            </p:cNvPr>
            <p:cNvSpPr/>
            <p:nvPr/>
          </p:nvSpPr>
          <p:spPr>
            <a:xfrm>
              <a:off x="4325257" y="1956319"/>
              <a:ext cx="2281434" cy="532545"/>
            </a:xfrm>
            <a:prstGeom prst="rect">
              <a:avLst/>
            </a:prstGeom>
            <a:solidFill>
              <a:srgbClr val="EE003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FD6E91AA-E641-E9B4-4291-A222A2C6894A}"/>
                </a:ext>
              </a:extLst>
            </p:cNvPr>
            <p:cNvPicPr>
              <a:picLocks noChangeAspect="1"/>
            </p:cNvPicPr>
            <p:nvPr/>
          </p:nvPicPr>
          <p:blipFill>
            <a:blip r:embed="rId9"/>
            <a:stretch>
              <a:fillRect/>
            </a:stretch>
          </p:blipFill>
          <p:spPr>
            <a:xfrm>
              <a:off x="4735956" y="2085431"/>
              <a:ext cx="1460036" cy="274320"/>
            </a:xfrm>
            <a:prstGeom prst="rect">
              <a:avLst/>
            </a:prstGeom>
          </p:spPr>
        </p:pic>
      </p:grpSp>
    </p:spTree>
    <p:extLst>
      <p:ext uri="{BB962C8B-B14F-4D97-AF65-F5344CB8AC3E}">
        <p14:creationId xmlns:p14="http://schemas.microsoft.com/office/powerpoint/2010/main" val="3951200916"/>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62885C-0E8F-EAC7-911A-6AED80421199}"/>
              </a:ext>
            </a:extLst>
          </p:cNvPr>
          <p:cNvSpPr txBox="1"/>
          <p:nvPr/>
        </p:nvSpPr>
        <p:spPr>
          <a:xfrm>
            <a:off x="6083131" y="1903680"/>
            <a:ext cx="5211651" cy="338554"/>
          </a:xfrm>
          <a:prstGeom prst="rect">
            <a:avLst/>
          </a:prstGeom>
          <a:noFill/>
        </p:spPr>
        <p:txBody>
          <a:bodyPr wrap="square" anchor="t">
            <a:spAutoFit/>
          </a:bodyPr>
          <a:lstStyle/>
          <a:p>
            <a:pPr algn="just">
              <a:defRPr/>
            </a:pPr>
            <a:r>
              <a:rPr lang="en-US" sz="1600" b="1" dirty="0" err="1">
                <a:solidFill>
                  <a:schemeClr val="tx1">
                    <a:lumMod val="95000"/>
                    <a:lumOff val="5000"/>
                  </a:schemeClr>
                </a:solidFill>
                <a:latin typeface="Arial" panose="020B0604020202020204" pitchFamily="34" charset="0"/>
                <a:cs typeface="Arial" panose="020B0604020202020204" pitchFamily="34" charset="0"/>
              </a:rPr>
              <a:t>Hiệu</a:t>
            </a:r>
            <a:r>
              <a:rPr lang="en-US" sz="1600" b="1" dirty="0">
                <a:solidFill>
                  <a:schemeClr val="tx1">
                    <a:lumMod val="95000"/>
                    <a:lumOff val="5000"/>
                  </a:schemeClr>
                </a:solidFill>
                <a:latin typeface="Arial" panose="020B0604020202020204" pitchFamily="34" charset="0"/>
                <a:cs typeface="Arial" panose="020B0604020202020204" pitchFamily="34" charset="0"/>
              </a:rPr>
              <a:t> </a:t>
            </a:r>
            <a:r>
              <a:rPr lang="en-US" sz="1600" b="1" dirty="0" err="1">
                <a:solidFill>
                  <a:schemeClr val="tx1">
                    <a:lumMod val="95000"/>
                    <a:lumOff val="5000"/>
                  </a:schemeClr>
                </a:solidFill>
                <a:latin typeface="Arial" panose="020B0604020202020204" pitchFamily="34" charset="0"/>
                <a:cs typeface="Arial" panose="020B0604020202020204" pitchFamily="34" charset="0"/>
              </a:rPr>
              <a:t>quả</a:t>
            </a:r>
            <a:r>
              <a:rPr lang="en-US" sz="1600" b="1" dirty="0">
                <a:solidFill>
                  <a:schemeClr val="tx1">
                    <a:lumMod val="95000"/>
                    <a:lumOff val="5000"/>
                  </a:schemeClr>
                </a:solidFill>
                <a:latin typeface="Arial" panose="020B0604020202020204" pitchFamily="34" charset="0"/>
                <a:cs typeface="Arial" panose="020B0604020202020204" pitchFamily="34" charset="0"/>
              </a:rPr>
              <a:t> </a:t>
            </a:r>
            <a:r>
              <a:rPr lang="en-US" sz="1600" b="1" dirty="0" err="1">
                <a:solidFill>
                  <a:schemeClr val="tx1">
                    <a:lumMod val="95000"/>
                    <a:lumOff val="5000"/>
                  </a:schemeClr>
                </a:solidFill>
                <a:latin typeface="Arial" panose="020B0604020202020204" pitchFamily="34" charset="0"/>
                <a:cs typeface="Arial" panose="020B0604020202020204" pitchFamily="34" charset="0"/>
              </a:rPr>
              <a:t>kinh</a:t>
            </a:r>
            <a:r>
              <a:rPr lang="en-US" sz="1600" b="1" dirty="0">
                <a:solidFill>
                  <a:schemeClr val="tx1">
                    <a:lumMod val="95000"/>
                    <a:lumOff val="5000"/>
                  </a:schemeClr>
                </a:solidFill>
                <a:latin typeface="Arial" panose="020B0604020202020204" pitchFamily="34" charset="0"/>
                <a:cs typeface="Arial" panose="020B0604020202020204" pitchFamily="34" charset="0"/>
              </a:rPr>
              <a:t> </a:t>
            </a:r>
            <a:r>
              <a:rPr lang="en-US" sz="1600" b="1" dirty="0" err="1">
                <a:solidFill>
                  <a:schemeClr val="tx1">
                    <a:lumMod val="95000"/>
                    <a:lumOff val="5000"/>
                  </a:schemeClr>
                </a:solidFill>
                <a:latin typeface="Arial" panose="020B0604020202020204" pitchFamily="34" charset="0"/>
                <a:cs typeface="Arial" panose="020B0604020202020204" pitchFamily="34" charset="0"/>
              </a:rPr>
              <a:t>tế</a:t>
            </a:r>
            <a:endParaRPr lang="en-US" sz="1600" b="1" dirty="0">
              <a:solidFill>
                <a:schemeClr val="tx1">
                  <a:lumMod val="95000"/>
                  <a:lumOff val="5000"/>
                </a:schemeClr>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A16BDF71-030C-E2EA-4029-761194A30A22}"/>
              </a:ext>
            </a:extLst>
          </p:cNvPr>
          <p:cNvSpPr txBox="1"/>
          <p:nvPr/>
        </p:nvSpPr>
        <p:spPr>
          <a:xfrm>
            <a:off x="5374022" y="566928"/>
            <a:ext cx="6187440" cy="707886"/>
          </a:xfrm>
          <a:prstGeom prst="rect">
            <a:avLst/>
          </a:prstGeom>
          <a:noFill/>
        </p:spPr>
        <p:txBody>
          <a:bodyPr wrap="square" anchor="ctr">
            <a:spAutoFit/>
          </a:bodyPr>
          <a:lstStyle/>
          <a:p>
            <a:r>
              <a:rPr lang="en-GB" sz="4000" b="1" cap="all">
                <a:solidFill>
                  <a:schemeClr val="tx1">
                    <a:lumMod val="75000"/>
                    <a:lumOff val="25000"/>
                  </a:schemeClr>
                </a:solidFill>
                <a:latin typeface="Arial" panose="020B0604020202020204" pitchFamily="34" charset="0"/>
                <a:cs typeface="Arial" panose="020B0604020202020204" pitchFamily="34" charset="0"/>
              </a:rPr>
              <a:t>HIỆU QUẢ &amp; LỢI ÍCH</a:t>
            </a:r>
            <a:endParaRPr lang="en-GB" sz="4000" b="1" cap="all"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584E6C7F-D227-E49E-E628-E9FE5BC24F31}"/>
              </a:ext>
            </a:extLst>
          </p:cNvPr>
          <p:cNvSpPr/>
          <p:nvPr/>
        </p:nvSpPr>
        <p:spPr>
          <a:xfrm>
            <a:off x="5374021" y="1384584"/>
            <a:ext cx="3657600" cy="45720"/>
          </a:xfrm>
          <a:prstGeom prst="rect">
            <a:avLst/>
          </a:prstGeom>
          <a:solidFill>
            <a:srgbClr val="EE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EDA3978-2568-B3F2-29B3-50472E65875F}"/>
              </a:ext>
            </a:extLst>
          </p:cNvPr>
          <p:cNvSpPr>
            <a:spLocks noChangeAspect="1"/>
          </p:cNvSpPr>
          <p:nvPr/>
        </p:nvSpPr>
        <p:spPr>
          <a:xfrm>
            <a:off x="5374022" y="1980859"/>
            <a:ext cx="548640" cy="548640"/>
          </a:xfrm>
          <a:prstGeom prst="rect">
            <a:avLst/>
          </a:prstGeom>
          <a:solidFill>
            <a:srgbClr val="EE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DBB4292-578E-3C31-83D1-C6F8BEFDF584}"/>
              </a:ext>
            </a:extLst>
          </p:cNvPr>
          <p:cNvSpPr txBox="1"/>
          <p:nvPr/>
        </p:nvSpPr>
        <p:spPr>
          <a:xfrm>
            <a:off x="6382484" y="2264277"/>
            <a:ext cx="4912298" cy="819904"/>
          </a:xfrm>
          <a:prstGeom prst="rect">
            <a:avLst/>
          </a:prstGeom>
          <a:noFill/>
        </p:spPr>
        <p:txBody>
          <a:bodyPr wrap="square" anchor="t">
            <a:spAutoFit/>
          </a:bodyPr>
          <a:lstStyle/>
          <a:p>
            <a:pPr algn="just">
              <a:lnSpc>
                <a:spcPct val="120000"/>
              </a:lnSpc>
              <a:spcBef>
                <a:spcPts val="600"/>
              </a:spcBef>
              <a:spcAft>
                <a:spcPts val="600"/>
              </a:spcAft>
              <a:buClr>
                <a:srgbClr val="00918D"/>
              </a:buClr>
              <a:defRPr/>
            </a:pPr>
            <a:r>
              <a:rPr lang="en-US" sz="1600" dirty="0" err="1">
                <a:solidFill>
                  <a:schemeClr val="tx1">
                    <a:lumMod val="95000"/>
                    <a:lumOff val="5000"/>
                  </a:schemeClr>
                </a:solidFill>
                <a:latin typeface="Arial" panose="020B0604020202020204" pitchFamily="34" charset="0"/>
                <a:cs typeface="Arial" panose="020B0604020202020204" pitchFamily="34" charset="0"/>
              </a:rPr>
              <a:t>Giảm</a:t>
            </a:r>
            <a:r>
              <a:rPr lang="en-US" sz="1600" dirty="0">
                <a:solidFill>
                  <a:schemeClr val="tx1">
                    <a:lumMod val="95000"/>
                    <a:lumOff val="5000"/>
                  </a:schemeClr>
                </a:solidFill>
                <a:latin typeface="Arial" panose="020B0604020202020204" pitchFamily="34" charset="0"/>
                <a:cs typeface="Arial" panose="020B0604020202020204" pitchFamily="34" charset="0"/>
              </a:rPr>
              <a:t> </a:t>
            </a:r>
            <a:r>
              <a:rPr lang="en-US" sz="1600" dirty="0" err="1">
                <a:solidFill>
                  <a:schemeClr val="tx1">
                    <a:lumMod val="95000"/>
                    <a:lumOff val="5000"/>
                  </a:schemeClr>
                </a:solidFill>
                <a:latin typeface="Arial" panose="020B0604020202020204" pitchFamily="34" charset="0"/>
                <a:cs typeface="Arial" panose="020B0604020202020204" pitchFamily="34" charset="0"/>
              </a:rPr>
              <a:t>nguồn</a:t>
            </a:r>
            <a:r>
              <a:rPr lang="en-US" sz="1600" dirty="0">
                <a:solidFill>
                  <a:schemeClr val="tx1">
                    <a:lumMod val="95000"/>
                    <a:lumOff val="5000"/>
                  </a:schemeClr>
                </a:solidFill>
                <a:latin typeface="Arial" panose="020B0604020202020204" pitchFamily="34" charset="0"/>
                <a:cs typeface="Arial" panose="020B0604020202020204" pitchFamily="34" charset="0"/>
              </a:rPr>
              <a:t> </a:t>
            </a:r>
            <a:r>
              <a:rPr lang="en-US" sz="1600" dirty="0" err="1">
                <a:solidFill>
                  <a:schemeClr val="tx1">
                    <a:lumMod val="95000"/>
                    <a:lumOff val="5000"/>
                  </a:schemeClr>
                </a:solidFill>
                <a:latin typeface="Arial" panose="020B0604020202020204" pitchFamily="34" charset="0"/>
                <a:cs typeface="Arial" panose="020B0604020202020204" pitchFamily="34" charset="0"/>
              </a:rPr>
              <a:t>lực</a:t>
            </a:r>
            <a:r>
              <a:rPr lang="en-US" sz="1600" dirty="0">
                <a:solidFill>
                  <a:schemeClr val="tx1">
                    <a:lumMod val="95000"/>
                    <a:lumOff val="5000"/>
                  </a:schemeClr>
                </a:solidFill>
                <a:latin typeface="Arial" panose="020B0604020202020204" pitchFamily="34" charset="0"/>
                <a:cs typeface="Arial" panose="020B0604020202020204" pitchFamily="34" charset="0"/>
              </a:rPr>
              <a:t> </a:t>
            </a:r>
            <a:r>
              <a:rPr lang="en-US" sz="1600" dirty="0" err="1">
                <a:solidFill>
                  <a:schemeClr val="tx1">
                    <a:lumMod val="95000"/>
                    <a:lumOff val="5000"/>
                  </a:schemeClr>
                </a:solidFill>
                <a:latin typeface="Arial" panose="020B0604020202020204" pitchFamily="34" charset="0"/>
                <a:cs typeface="Arial" panose="020B0604020202020204" pitchFamily="34" charset="0"/>
              </a:rPr>
              <a:t>phát</a:t>
            </a:r>
            <a:r>
              <a:rPr lang="en-US" sz="1600" dirty="0">
                <a:solidFill>
                  <a:schemeClr val="tx1">
                    <a:lumMod val="95000"/>
                    <a:lumOff val="5000"/>
                  </a:schemeClr>
                </a:solidFill>
                <a:latin typeface="Arial" panose="020B0604020202020204" pitchFamily="34" charset="0"/>
                <a:cs typeface="Arial" panose="020B0604020202020204" pitchFamily="34" charset="0"/>
              </a:rPr>
              <a:t> </a:t>
            </a:r>
            <a:r>
              <a:rPr lang="en-US" sz="1600" dirty="0" err="1">
                <a:solidFill>
                  <a:schemeClr val="tx1">
                    <a:lumMod val="95000"/>
                    <a:lumOff val="5000"/>
                  </a:schemeClr>
                </a:solidFill>
                <a:latin typeface="Arial" panose="020B0604020202020204" pitchFamily="34" charset="0"/>
                <a:cs typeface="Arial" panose="020B0604020202020204" pitchFamily="34" charset="0"/>
              </a:rPr>
              <a:t>triển</a:t>
            </a:r>
            <a:r>
              <a:rPr lang="en-US" sz="1600" dirty="0">
                <a:solidFill>
                  <a:schemeClr val="tx1">
                    <a:lumMod val="95000"/>
                    <a:lumOff val="5000"/>
                  </a:schemeClr>
                </a:solidFill>
                <a:latin typeface="Arial" panose="020B0604020202020204" pitchFamily="34" charset="0"/>
                <a:cs typeface="Arial" panose="020B0604020202020204" pitchFamily="34" charset="0"/>
              </a:rPr>
              <a:t> </a:t>
            </a:r>
            <a:r>
              <a:rPr lang="en-US" sz="1600" dirty="0" err="1">
                <a:solidFill>
                  <a:schemeClr val="tx1">
                    <a:lumMod val="95000"/>
                    <a:lumOff val="5000"/>
                  </a:schemeClr>
                </a:solidFill>
                <a:latin typeface="Arial" panose="020B0604020202020204" pitchFamily="34" charset="0"/>
                <a:cs typeface="Arial" panose="020B0604020202020204" pitchFamily="34" charset="0"/>
              </a:rPr>
              <a:t>và</a:t>
            </a:r>
            <a:r>
              <a:rPr lang="en-US" sz="1600" dirty="0">
                <a:solidFill>
                  <a:schemeClr val="tx1">
                    <a:lumMod val="95000"/>
                    <a:lumOff val="5000"/>
                  </a:schemeClr>
                </a:solidFill>
                <a:latin typeface="Arial" panose="020B0604020202020204" pitchFamily="34" charset="0"/>
                <a:cs typeface="Arial" panose="020B0604020202020204" pitchFamily="34" charset="0"/>
              </a:rPr>
              <a:t> </a:t>
            </a:r>
            <a:r>
              <a:rPr lang="en-US" sz="1600" dirty="0" err="1">
                <a:solidFill>
                  <a:schemeClr val="tx1">
                    <a:lumMod val="95000"/>
                    <a:lumOff val="5000"/>
                  </a:schemeClr>
                </a:solidFill>
                <a:latin typeface="Arial" panose="020B0604020202020204" pitchFamily="34" charset="0"/>
                <a:cs typeface="Arial" panose="020B0604020202020204" pitchFamily="34" charset="0"/>
              </a:rPr>
              <a:t>bảo</a:t>
            </a:r>
            <a:r>
              <a:rPr lang="en-US" sz="1600" dirty="0">
                <a:solidFill>
                  <a:schemeClr val="tx1">
                    <a:lumMod val="95000"/>
                    <a:lumOff val="5000"/>
                  </a:schemeClr>
                </a:solidFill>
                <a:latin typeface="Arial" panose="020B0604020202020204" pitchFamily="34" charset="0"/>
                <a:cs typeface="Arial" panose="020B0604020202020204" pitchFamily="34" charset="0"/>
              </a:rPr>
              <a:t> </a:t>
            </a:r>
            <a:r>
              <a:rPr lang="en-US" sz="1600" dirty="0" err="1">
                <a:solidFill>
                  <a:schemeClr val="tx1">
                    <a:lumMod val="95000"/>
                    <a:lumOff val="5000"/>
                  </a:schemeClr>
                </a:solidFill>
                <a:latin typeface="Arial" panose="020B0604020202020204" pitchFamily="34" charset="0"/>
                <a:cs typeface="Arial" panose="020B0604020202020204" pitchFamily="34" charset="0"/>
              </a:rPr>
              <a:t>trì</a:t>
            </a:r>
            <a:r>
              <a:rPr lang="en-US" sz="1600" dirty="0">
                <a:solidFill>
                  <a:schemeClr val="tx1">
                    <a:lumMod val="95000"/>
                    <a:lumOff val="5000"/>
                  </a:schemeClr>
                </a:solidFill>
                <a:latin typeface="Arial" panose="020B0604020202020204" pitchFamily="34" charset="0"/>
                <a:cs typeface="Arial" panose="020B0604020202020204" pitchFamily="34" charset="0"/>
              </a:rPr>
              <a:t>.</a:t>
            </a:r>
          </a:p>
          <a:p>
            <a:pPr algn="just">
              <a:lnSpc>
                <a:spcPct val="120000"/>
              </a:lnSpc>
              <a:spcBef>
                <a:spcPts val="600"/>
              </a:spcBef>
              <a:spcAft>
                <a:spcPts val="600"/>
              </a:spcAft>
              <a:buClr>
                <a:srgbClr val="00918D"/>
              </a:buClr>
              <a:defRPr/>
            </a:pPr>
            <a:r>
              <a:rPr lang="en-US" sz="1600" dirty="0" err="1">
                <a:solidFill>
                  <a:schemeClr val="tx1">
                    <a:lumMod val="95000"/>
                    <a:lumOff val="5000"/>
                  </a:schemeClr>
                </a:solidFill>
                <a:latin typeface="Arial" panose="020B0604020202020204" pitchFamily="34" charset="0"/>
                <a:cs typeface="Arial" panose="020B0604020202020204" pitchFamily="34" charset="0"/>
              </a:rPr>
              <a:t>Tiết</a:t>
            </a:r>
            <a:r>
              <a:rPr lang="en-US" sz="1600" dirty="0">
                <a:solidFill>
                  <a:schemeClr val="tx1">
                    <a:lumMod val="95000"/>
                    <a:lumOff val="5000"/>
                  </a:schemeClr>
                </a:solidFill>
                <a:latin typeface="Arial" panose="020B0604020202020204" pitchFamily="34" charset="0"/>
                <a:cs typeface="Arial" panose="020B0604020202020204" pitchFamily="34" charset="0"/>
              </a:rPr>
              <a:t> </a:t>
            </a:r>
            <a:r>
              <a:rPr lang="en-US" sz="1600" dirty="0" err="1">
                <a:solidFill>
                  <a:schemeClr val="tx1">
                    <a:lumMod val="95000"/>
                    <a:lumOff val="5000"/>
                  </a:schemeClr>
                </a:solidFill>
                <a:latin typeface="Arial" panose="020B0604020202020204" pitchFamily="34" charset="0"/>
                <a:cs typeface="Arial" panose="020B0604020202020204" pitchFamily="34" charset="0"/>
              </a:rPr>
              <a:t>kiệm</a:t>
            </a:r>
            <a:r>
              <a:rPr lang="en-US" sz="1600" dirty="0">
                <a:solidFill>
                  <a:schemeClr val="tx1">
                    <a:lumMod val="95000"/>
                    <a:lumOff val="5000"/>
                  </a:schemeClr>
                </a:solidFill>
                <a:latin typeface="Arial" panose="020B0604020202020204" pitchFamily="34" charset="0"/>
                <a:cs typeface="Arial" panose="020B0604020202020204" pitchFamily="34" charset="0"/>
              </a:rPr>
              <a:t> </a:t>
            </a:r>
            <a:r>
              <a:rPr lang="en-US" sz="1600" dirty="0" err="1">
                <a:solidFill>
                  <a:schemeClr val="tx1">
                    <a:lumMod val="95000"/>
                    <a:lumOff val="5000"/>
                  </a:schemeClr>
                </a:solidFill>
                <a:latin typeface="Arial" panose="020B0604020202020204" pitchFamily="34" charset="0"/>
                <a:cs typeface="Arial" panose="020B0604020202020204" pitchFamily="34" charset="0"/>
              </a:rPr>
              <a:t>nhiều</a:t>
            </a:r>
            <a:r>
              <a:rPr lang="en-US" sz="1600" dirty="0">
                <a:solidFill>
                  <a:schemeClr val="tx1">
                    <a:lumMod val="95000"/>
                    <a:lumOff val="5000"/>
                  </a:schemeClr>
                </a:solidFill>
                <a:latin typeface="Arial" panose="020B0604020202020204" pitchFamily="34" charset="0"/>
                <a:cs typeface="Arial" panose="020B0604020202020204" pitchFamily="34" charset="0"/>
              </a:rPr>
              <a:t> </a:t>
            </a:r>
            <a:r>
              <a:rPr lang="en-US" sz="1600" dirty="0" err="1">
                <a:solidFill>
                  <a:schemeClr val="tx1">
                    <a:lumMod val="95000"/>
                    <a:lumOff val="5000"/>
                  </a:schemeClr>
                </a:solidFill>
                <a:latin typeface="Arial" panose="020B0604020202020204" pitchFamily="34" charset="0"/>
                <a:cs typeface="Arial" panose="020B0604020202020204" pitchFamily="34" charset="0"/>
              </a:rPr>
              <a:t>thời</a:t>
            </a:r>
            <a:r>
              <a:rPr lang="en-US" sz="1600" dirty="0">
                <a:solidFill>
                  <a:schemeClr val="tx1">
                    <a:lumMod val="95000"/>
                    <a:lumOff val="5000"/>
                  </a:schemeClr>
                </a:solidFill>
                <a:latin typeface="Arial" panose="020B0604020202020204" pitchFamily="34" charset="0"/>
                <a:cs typeface="Arial" panose="020B0604020202020204" pitchFamily="34" charset="0"/>
              </a:rPr>
              <a:t> </a:t>
            </a:r>
            <a:r>
              <a:rPr lang="en-US" sz="1600" dirty="0" err="1">
                <a:solidFill>
                  <a:schemeClr val="tx1">
                    <a:lumMod val="95000"/>
                    <a:lumOff val="5000"/>
                  </a:schemeClr>
                </a:solidFill>
                <a:latin typeface="Arial" panose="020B0604020202020204" pitchFamily="34" charset="0"/>
                <a:cs typeface="Arial" panose="020B0604020202020204" pitchFamily="34" charset="0"/>
              </a:rPr>
              <a:t>gian</a:t>
            </a:r>
            <a:r>
              <a:rPr lang="en-US" sz="1600" dirty="0">
                <a:solidFill>
                  <a:schemeClr val="tx1">
                    <a:lumMod val="95000"/>
                    <a:lumOff val="5000"/>
                  </a:schemeClr>
                </a:solidFill>
                <a:latin typeface="Arial" panose="020B0604020202020204" pitchFamily="34" charset="0"/>
                <a:cs typeface="Arial" panose="020B0604020202020204" pitchFamily="34" charset="0"/>
              </a:rPr>
              <a:t>/</a:t>
            </a:r>
            <a:r>
              <a:rPr lang="en-US" sz="1600" dirty="0" err="1">
                <a:solidFill>
                  <a:schemeClr val="tx1">
                    <a:lumMod val="95000"/>
                    <a:lumOff val="5000"/>
                  </a:schemeClr>
                </a:solidFill>
                <a:latin typeface="Arial" panose="020B0604020202020204" pitchFamily="34" charset="0"/>
                <a:cs typeface="Arial" panose="020B0604020202020204" pitchFamily="34" charset="0"/>
              </a:rPr>
              <a:t>năm</a:t>
            </a:r>
            <a:r>
              <a:rPr lang="en-US" sz="1600" dirty="0">
                <a:solidFill>
                  <a:schemeClr val="tx1">
                    <a:lumMod val="95000"/>
                    <a:lumOff val="5000"/>
                  </a:schemeClr>
                </a:solidFill>
                <a:latin typeface="Arial" panose="020B0604020202020204" pitchFamily="34" charset="0"/>
                <a:cs typeface="Arial" panose="020B0604020202020204" pitchFamily="34" charset="0"/>
              </a:rPr>
              <a:t>.</a:t>
            </a:r>
          </a:p>
        </p:txBody>
      </p:sp>
      <p:pic>
        <p:nvPicPr>
          <p:cNvPr id="8" name="Picture 7">
            <a:extLst>
              <a:ext uri="{FF2B5EF4-FFF2-40B4-BE49-F238E27FC236}">
                <a16:creationId xmlns:a16="http://schemas.microsoft.com/office/drawing/2014/main" id="{A04CB1FE-98A7-88E6-CCDA-54FCFF3EC668}"/>
              </a:ext>
            </a:extLst>
          </p:cNvPr>
          <p:cNvPicPr>
            <a:picLocks noChangeAspect="1"/>
          </p:cNvPicPr>
          <p:nvPr/>
        </p:nvPicPr>
        <p:blipFill>
          <a:blip r:embed="rId3"/>
          <a:stretch>
            <a:fillRect/>
          </a:stretch>
        </p:blipFill>
        <p:spPr>
          <a:xfrm>
            <a:off x="6163026" y="2346619"/>
            <a:ext cx="182880" cy="182880"/>
          </a:xfrm>
          <a:prstGeom prst="rect">
            <a:avLst/>
          </a:prstGeom>
        </p:spPr>
      </p:pic>
      <p:pic>
        <p:nvPicPr>
          <p:cNvPr id="9" name="Picture 8">
            <a:extLst>
              <a:ext uri="{FF2B5EF4-FFF2-40B4-BE49-F238E27FC236}">
                <a16:creationId xmlns:a16="http://schemas.microsoft.com/office/drawing/2014/main" id="{450656E5-E8B9-9FE8-A579-DF0DE536C325}"/>
              </a:ext>
            </a:extLst>
          </p:cNvPr>
          <p:cNvPicPr>
            <a:picLocks noChangeAspect="1"/>
          </p:cNvPicPr>
          <p:nvPr/>
        </p:nvPicPr>
        <p:blipFill>
          <a:blip r:embed="rId3"/>
          <a:stretch>
            <a:fillRect/>
          </a:stretch>
        </p:blipFill>
        <p:spPr>
          <a:xfrm>
            <a:off x="6163026" y="2776971"/>
            <a:ext cx="182880" cy="182880"/>
          </a:xfrm>
          <a:prstGeom prst="rect">
            <a:avLst/>
          </a:prstGeom>
        </p:spPr>
      </p:pic>
      <p:pic>
        <p:nvPicPr>
          <p:cNvPr id="10" name="Picture 9">
            <a:extLst>
              <a:ext uri="{FF2B5EF4-FFF2-40B4-BE49-F238E27FC236}">
                <a16:creationId xmlns:a16="http://schemas.microsoft.com/office/drawing/2014/main" id="{336B0550-89FF-5C0A-5327-FA491CB0D648}"/>
              </a:ext>
            </a:extLst>
          </p:cNvPr>
          <p:cNvPicPr>
            <a:picLocks noChangeAspect="1"/>
          </p:cNvPicPr>
          <p:nvPr/>
        </p:nvPicPr>
        <p:blipFill>
          <a:blip r:embed="rId4"/>
          <a:stretch>
            <a:fillRect/>
          </a:stretch>
        </p:blipFill>
        <p:spPr>
          <a:xfrm>
            <a:off x="5414299" y="2026579"/>
            <a:ext cx="468085" cy="457200"/>
          </a:xfrm>
          <a:prstGeom prst="rect">
            <a:avLst/>
          </a:prstGeom>
        </p:spPr>
      </p:pic>
      <p:sp>
        <p:nvSpPr>
          <p:cNvPr id="16" name="TextBox 15">
            <a:extLst>
              <a:ext uri="{FF2B5EF4-FFF2-40B4-BE49-F238E27FC236}">
                <a16:creationId xmlns:a16="http://schemas.microsoft.com/office/drawing/2014/main" id="{7DBFDD9E-AD53-4546-E035-D607D4640BF6}"/>
              </a:ext>
            </a:extLst>
          </p:cNvPr>
          <p:cNvSpPr txBox="1"/>
          <p:nvPr/>
        </p:nvSpPr>
        <p:spPr>
          <a:xfrm>
            <a:off x="6083131" y="3353852"/>
            <a:ext cx="5211651" cy="338554"/>
          </a:xfrm>
          <a:prstGeom prst="rect">
            <a:avLst/>
          </a:prstGeom>
          <a:noFill/>
        </p:spPr>
        <p:txBody>
          <a:bodyPr wrap="square" anchor="t">
            <a:spAutoFit/>
          </a:bodyPr>
          <a:lstStyle/>
          <a:p>
            <a:pPr algn="just">
              <a:defRPr/>
            </a:pPr>
            <a:r>
              <a:rPr lang="en-US" sz="1600" b="1" dirty="0" err="1">
                <a:solidFill>
                  <a:schemeClr val="tx1">
                    <a:lumMod val="95000"/>
                    <a:lumOff val="5000"/>
                  </a:schemeClr>
                </a:solidFill>
                <a:latin typeface="Arial" panose="020B0604020202020204" pitchFamily="34" charset="0"/>
                <a:cs typeface="Arial" panose="020B0604020202020204" pitchFamily="34" charset="0"/>
              </a:rPr>
              <a:t>Hiệu</a:t>
            </a:r>
            <a:r>
              <a:rPr lang="en-US" sz="1600" b="1" dirty="0">
                <a:solidFill>
                  <a:schemeClr val="tx1">
                    <a:lumMod val="95000"/>
                    <a:lumOff val="5000"/>
                  </a:schemeClr>
                </a:solidFill>
                <a:latin typeface="Arial" panose="020B0604020202020204" pitchFamily="34" charset="0"/>
                <a:cs typeface="Arial" panose="020B0604020202020204" pitchFamily="34" charset="0"/>
              </a:rPr>
              <a:t> </a:t>
            </a:r>
            <a:r>
              <a:rPr lang="en-US" sz="1600" b="1" dirty="0" err="1">
                <a:solidFill>
                  <a:schemeClr val="tx1">
                    <a:lumMod val="95000"/>
                    <a:lumOff val="5000"/>
                  </a:schemeClr>
                </a:solidFill>
                <a:latin typeface="Arial" panose="020B0604020202020204" pitchFamily="34" charset="0"/>
                <a:cs typeface="Arial" panose="020B0604020202020204" pitchFamily="34" charset="0"/>
              </a:rPr>
              <a:t>quả</a:t>
            </a:r>
            <a:r>
              <a:rPr lang="en-US" sz="1600" b="1" dirty="0">
                <a:solidFill>
                  <a:schemeClr val="tx1">
                    <a:lumMod val="95000"/>
                    <a:lumOff val="5000"/>
                  </a:schemeClr>
                </a:solidFill>
                <a:latin typeface="Arial" panose="020B0604020202020204" pitchFamily="34" charset="0"/>
                <a:cs typeface="Arial" panose="020B0604020202020204" pitchFamily="34" charset="0"/>
              </a:rPr>
              <a:t> </a:t>
            </a:r>
            <a:r>
              <a:rPr lang="en-US" sz="1600" b="1" dirty="0" err="1">
                <a:solidFill>
                  <a:schemeClr val="tx1">
                    <a:lumMod val="95000"/>
                    <a:lumOff val="5000"/>
                  </a:schemeClr>
                </a:solidFill>
                <a:latin typeface="Arial" panose="020B0604020202020204" pitchFamily="34" charset="0"/>
                <a:cs typeface="Arial" panose="020B0604020202020204" pitchFamily="34" charset="0"/>
              </a:rPr>
              <a:t>trải</a:t>
            </a:r>
            <a:r>
              <a:rPr lang="en-US" sz="1600" b="1" dirty="0">
                <a:solidFill>
                  <a:schemeClr val="tx1">
                    <a:lumMod val="95000"/>
                    <a:lumOff val="5000"/>
                  </a:schemeClr>
                </a:solidFill>
                <a:latin typeface="Arial" panose="020B0604020202020204" pitchFamily="34" charset="0"/>
                <a:cs typeface="Arial" panose="020B0604020202020204" pitchFamily="34" charset="0"/>
              </a:rPr>
              <a:t> </a:t>
            </a:r>
            <a:r>
              <a:rPr lang="en-US" sz="1600" b="1" dirty="0" err="1">
                <a:solidFill>
                  <a:schemeClr val="tx1">
                    <a:lumMod val="95000"/>
                    <a:lumOff val="5000"/>
                  </a:schemeClr>
                </a:solidFill>
                <a:latin typeface="Arial" panose="020B0604020202020204" pitchFamily="34" charset="0"/>
                <a:cs typeface="Arial" panose="020B0604020202020204" pitchFamily="34" charset="0"/>
              </a:rPr>
              <a:t>nghiệm</a:t>
            </a:r>
            <a:r>
              <a:rPr lang="en-US" sz="1600" b="1" dirty="0">
                <a:solidFill>
                  <a:schemeClr val="tx1">
                    <a:lumMod val="95000"/>
                    <a:lumOff val="5000"/>
                  </a:schemeClr>
                </a:solidFill>
                <a:latin typeface="Arial" panose="020B0604020202020204" pitchFamily="34" charset="0"/>
                <a:cs typeface="Arial" panose="020B0604020202020204" pitchFamily="34" charset="0"/>
              </a:rPr>
              <a:t> </a:t>
            </a:r>
            <a:r>
              <a:rPr lang="en-US" sz="1600" b="1" dirty="0" err="1">
                <a:solidFill>
                  <a:schemeClr val="tx1">
                    <a:lumMod val="95000"/>
                    <a:lumOff val="5000"/>
                  </a:schemeClr>
                </a:solidFill>
                <a:latin typeface="Arial" panose="020B0604020202020204" pitchFamily="34" charset="0"/>
                <a:cs typeface="Arial" panose="020B0604020202020204" pitchFamily="34" charset="0"/>
              </a:rPr>
              <a:t>người</a:t>
            </a:r>
            <a:r>
              <a:rPr lang="en-US" sz="1600" b="1" dirty="0">
                <a:solidFill>
                  <a:schemeClr val="tx1">
                    <a:lumMod val="95000"/>
                    <a:lumOff val="5000"/>
                  </a:schemeClr>
                </a:solidFill>
                <a:latin typeface="Arial" panose="020B0604020202020204" pitchFamily="34" charset="0"/>
                <a:cs typeface="Arial" panose="020B0604020202020204" pitchFamily="34" charset="0"/>
              </a:rPr>
              <a:t> </a:t>
            </a:r>
            <a:r>
              <a:rPr lang="en-US" sz="1600" b="1" dirty="0" err="1">
                <a:solidFill>
                  <a:schemeClr val="tx1">
                    <a:lumMod val="95000"/>
                    <a:lumOff val="5000"/>
                  </a:schemeClr>
                </a:solidFill>
                <a:latin typeface="Arial" panose="020B0604020202020204" pitchFamily="34" charset="0"/>
                <a:cs typeface="Arial" panose="020B0604020202020204" pitchFamily="34" charset="0"/>
              </a:rPr>
              <a:t>dùng</a:t>
            </a:r>
            <a:endParaRPr lang="en-US" sz="1600" b="1" dirty="0">
              <a:solidFill>
                <a:schemeClr val="tx1">
                  <a:lumMod val="95000"/>
                  <a:lumOff val="5000"/>
                </a:schemeClr>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BA942684-0102-6983-E655-AE2D20B77193}"/>
              </a:ext>
            </a:extLst>
          </p:cNvPr>
          <p:cNvSpPr>
            <a:spLocks noChangeAspect="1"/>
          </p:cNvSpPr>
          <p:nvPr/>
        </p:nvSpPr>
        <p:spPr>
          <a:xfrm>
            <a:off x="5374022" y="3431031"/>
            <a:ext cx="548640" cy="548640"/>
          </a:xfrm>
          <a:prstGeom prst="rect">
            <a:avLst/>
          </a:prstGeom>
          <a:solidFill>
            <a:srgbClr val="EE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6A319BB-72F8-802B-4DFA-72BEDE36BAD7}"/>
              </a:ext>
            </a:extLst>
          </p:cNvPr>
          <p:cNvSpPr txBox="1"/>
          <p:nvPr/>
        </p:nvSpPr>
        <p:spPr>
          <a:xfrm>
            <a:off x="6382484" y="3714449"/>
            <a:ext cx="4912298" cy="819904"/>
          </a:xfrm>
          <a:prstGeom prst="rect">
            <a:avLst/>
          </a:prstGeom>
          <a:noFill/>
        </p:spPr>
        <p:txBody>
          <a:bodyPr wrap="square" anchor="t">
            <a:spAutoFit/>
          </a:bodyPr>
          <a:lstStyle/>
          <a:p>
            <a:pPr algn="just">
              <a:lnSpc>
                <a:spcPct val="120000"/>
              </a:lnSpc>
              <a:spcBef>
                <a:spcPts val="600"/>
              </a:spcBef>
              <a:spcAft>
                <a:spcPts val="600"/>
              </a:spcAft>
              <a:buClr>
                <a:srgbClr val="00918D"/>
              </a:buClr>
              <a:defRPr/>
            </a:pPr>
            <a:r>
              <a:rPr lang="en-US" sz="1600" dirty="0" err="1">
                <a:solidFill>
                  <a:schemeClr val="tx1">
                    <a:lumMod val="95000"/>
                    <a:lumOff val="5000"/>
                  </a:schemeClr>
                </a:solidFill>
                <a:latin typeface="Arial" panose="020B0604020202020204" pitchFamily="34" charset="0"/>
                <a:cs typeface="Arial" panose="020B0604020202020204" pitchFamily="34" charset="0"/>
              </a:rPr>
              <a:t>Đồng</a:t>
            </a:r>
            <a:r>
              <a:rPr lang="en-US" sz="1600" dirty="0">
                <a:solidFill>
                  <a:schemeClr val="tx1">
                    <a:lumMod val="95000"/>
                    <a:lumOff val="5000"/>
                  </a:schemeClr>
                </a:solidFill>
                <a:latin typeface="Arial" panose="020B0604020202020204" pitchFamily="34" charset="0"/>
                <a:cs typeface="Arial" panose="020B0604020202020204" pitchFamily="34" charset="0"/>
              </a:rPr>
              <a:t> </a:t>
            </a:r>
            <a:r>
              <a:rPr lang="en-US" sz="1600" dirty="0" err="1">
                <a:solidFill>
                  <a:schemeClr val="tx1">
                    <a:lumMod val="95000"/>
                    <a:lumOff val="5000"/>
                  </a:schemeClr>
                </a:solidFill>
                <a:latin typeface="Arial" panose="020B0604020202020204" pitchFamily="34" charset="0"/>
                <a:cs typeface="Arial" panose="020B0604020202020204" pitchFamily="34" charset="0"/>
              </a:rPr>
              <a:t>nhất</a:t>
            </a:r>
            <a:r>
              <a:rPr lang="en-US" sz="1600" dirty="0">
                <a:solidFill>
                  <a:schemeClr val="tx1">
                    <a:lumMod val="95000"/>
                    <a:lumOff val="5000"/>
                  </a:schemeClr>
                </a:solidFill>
                <a:latin typeface="Arial" panose="020B0604020202020204" pitchFamily="34" charset="0"/>
                <a:cs typeface="Arial" panose="020B0604020202020204" pitchFamily="34" charset="0"/>
              </a:rPr>
              <a:t> </a:t>
            </a:r>
            <a:r>
              <a:rPr lang="en-US" sz="1600" dirty="0" err="1">
                <a:solidFill>
                  <a:schemeClr val="tx1">
                    <a:lumMod val="95000"/>
                    <a:lumOff val="5000"/>
                  </a:schemeClr>
                </a:solidFill>
                <a:latin typeface="Arial" panose="020B0604020202020204" pitchFamily="34" charset="0"/>
                <a:cs typeface="Arial" panose="020B0604020202020204" pitchFamily="34" charset="0"/>
              </a:rPr>
              <a:t>giao</a:t>
            </a:r>
            <a:r>
              <a:rPr lang="en-US" sz="1600" dirty="0">
                <a:solidFill>
                  <a:schemeClr val="tx1">
                    <a:lumMod val="95000"/>
                    <a:lumOff val="5000"/>
                  </a:schemeClr>
                </a:solidFill>
                <a:latin typeface="Arial" panose="020B0604020202020204" pitchFamily="34" charset="0"/>
                <a:cs typeface="Arial" panose="020B0604020202020204" pitchFamily="34" charset="0"/>
              </a:rPr>
              <a:t> </a:t>
            </a:r>
            <a:r>
              <a:rPr lang="en-US" sz="1600" dirty="0" err="1">
                <a:solidFill>
                  <a:schemeClr val="tx1">
                    <a:lumMod val="95000"/>
                    <a:lumOff val="5000"/>
                  </a:schemeClr>
                </a:solidFill>
                <a:latin typeface="Arial" panose="020B0604020202020204" pitchFamily="34" charset="0"/>
                <a:cs typeface="Arial" panose="020B0604020202020204" pitchFamily="34" charset="0"/>
              </a:rPr>
              <a:t>diện</a:t>
            </a:r>
            <a:r>
              <a:rPr lang="en-US" sz="1600" dirty="0">
                <a:solidFill>
                  <a:schemeClr val="tx1">
                    <a:lumMod val="95000"/>
                    <a:lumOff val="5000"/>
                  </a:schemeClr>
                </a:solidFill>
                <a:latin typeface="Arial" panose="020B0604020202020204" pitchFamily="34" charset="0"/>
                <a:cs typeface="Arial" panose="020B0604020202020204" pitchFamily="34" charset="0"/>
              </a:rPr>
              <a:t> </a:t>
            </a:r>
            <a:r>
              <a:rPr lang="en-US" sz="1600" dirty="0" err="1">
                <a:solidFill>
                  <a:schemeClr val="tx1">
                    <a:lumMod val="95000"/>
                    <a:lumOff val="5000"/>
                  </a:schemeClr>
                </a:solidFill>
                <a:latin typeface="Arial" panose="020B0604020202020204" pitchFamily="34" charset="0"/>
                <a:cs typeface="Arial" panose="020B0604020202020204" pitchFamily="34" charset="0"/>
              </a:rPr>
              <a:t>xác</a:t>
            </a:r>
            <a:r>
              <a:rPr lang="en-US" sz="1600" dirty="0">
                <a:solidFill>
                  <a:schemeClr val="tx1">
                    <a:lumMod val="95000"/>
                    <a:lumOff val="5000"/>
                  </a:schemeClr>
                </a:solidFill>
                <a:latin typeface="Arial" panose="020B0604020202020204" pitchFamily="34" charset="0"/>
                <a:cs typeface="Arial" panose="020B0604020202020204" pitchFamily="34" charset="0"/>
              </a:rPr>
              <a:t> </a:t>
            </a:r>
            <a:r>
              <a:rPr lang="en-US" sz="1600" dirty="0" err="1">
                <a:solidFill>
                  <a:schemeClr val="tx1">
                    <a:lumMod val="95000"/>
                    <a:lumOff val="5000"/>
                  </a:schemeClr>
                </a:solidFill>
                <a:latin typeface="Arial" panose="020B0604020202020204" pitchFamily="34" charset="0"/>
                <a:cs typeface="Arial" panose="020B0604020202020204" pitchFamily="34" charset="0"/>
              </a:rPr>
              <a:t>thực</a:t>
            </a:r>
            <a:r>
              <a:rPr lang="en-US" sz="1600" dirty="0">
                <a:solidFill>
                  <a:schemeClr val="tx1">
                    <a:lumMod val="95000"/>
                    <a:lumOff val="5000"/>
                  </a:schemeClr>
                </a:solidFill>
                <a:latin typeface="Arial" panose="020B0604020202020204" pitchFamily="34" charset="0"/>
                <a:cs typeface="Arial" panose="020B0604020202020204" pitchFamily="34" charset="0"/>
              </a:rPr>
              <a:t>.</a:t>
            </a:r>
          </a:p>
          <a:p>
            <a:pPr algn="just">
              <a:lnSpc>
                <a:spcPct val="120000"/>
              </a:lnSpc>
              <a:spcBef>
                <a:spcPts val="600"/>
              </a:spcBef>
              <a:spcAft>
                <a:spcPts val="600"/>
              </a:spcAft>
              <a:buClr>
                <a:srgbClr val="00918D"/>
              </a:buClr>
              <a:defRPr/>
            </a:pPr>
            <a:r>
              <a:rPr lang="en-US" sz="1600" dirty="0" err="1">
                <a:solidFill>
                  <a:schemeClr val="tx1">
                    <a:lumMod val="95000"/>
                    <a:lumOff val="5000"/>
                  </a:schemeClr>
                </a:solidFill>
                <a:latin typeface="Arial" panose="020B0604020202020204" pitchFamily="34" charset="0"/>
                <a:cs typeface="Arial" panose="020B0604020202020204" pitchFamily="34" charset="0"/>
              </a:rPr>
              <a:t>Tương</a:t>
            </a:r>
            <a:r>
              <a:rPr lang="en-US" sz="1600" dirty="0">
                <a:solidFill>
                  <a:schemeClr val="tx1">
                    <a:lumMod val="95000"/>
                    <a:lumOff val="5000"/>
                  </a:schemeClr>
                </a:solidFill>
                <a:latin typeface="Arial" panose="020B0604020202020204" pitchFamily="34" charset="0"/>
                <a:cs typeface="Arial" panose="020B0604020202020204" pitchFamily="34" charset="0"/>
              </a:rPr>
              <a:t> </a:t>
            </a:r>
            <a:r>
              <a:rPr lang="en-US" sz="1600" dirty="0" err="1">
                <a:solidFill>
                  <a:schemeClr val="tx1">
                    <a:lumMod val="95000"/>
                    <a:lumOff val="5000"/>
                  </a:schemeClr>
                </a:solidFill>
                <a:latin typeface="Arial" panose="020B0604020202020204" pitchFamily="34" charset="0"/>
                <a:cs typeface="Arial" panose="020B0604020202020204" pitchFamily="34" charset="0"/>
              </a:rPr>
              <a:t>tác</a:t>
            </a:r>
            <a:r>
              <a:rPr lang="en-US" sz="1600" dirty="0">
                <a:solidFill>
                  <a:schemeClr val="tx1">
                    <a:lumMod val="95000"/>
                    <a:lumOff val="5000"/>
                  </a:schemeClr>
                </a:solidFill>
                <a:latin typeface="Arial" panose="020B0604020202020204" pitchFamily="34" charset="0"/>
                <a:cs typeface="Arial" panose="020B0604020202020204" pitchFamily="34" charset="0"/>
              </a:rPr>
              <a:t> </a:t>
            </a:r>
            <a:r>
              <a:rPr lang="en-US" sz="1600" dirty="0" err="1">
                <a:solidFill>
                  <a:schemeClr val="tx1">
                    <a:lumMod val="95000"/>
                    <a:lumOff val="5000"/>
                  </a:schemeClr>
                </a:solidFill>
                <a:latin typeface="Arial" panose="020B0604020202020204" pitchFamily="34" charset="0"/>
                <a:cs typeface="Arial" panose="020B0604020202020204" pitchFamily="34" charset="0"/>
              </a:rPr>
              <a:t>thời</a:t>
            </a:r>
            <a:r>
              <a:rPr lang="en-US" sz="1600" dirty="0">
                <a:solidFill>
                  <a:schemeClr val="tx1">
                    <a:lumMod val="95000"/>
                    <a:lumOff val="5000"/>
                  </a:schemeClr>
                </a:solidFill>
                <a:latin typeface="Arial" panose="020B0604020202020204" pitchFamily="34" charset="0"/>
                <a:cs typeface="Arial" panose="020B0604020202020204" pitchFamily="34" charset="0"/>
              </a:rPr>
              <a:t> </a:t>
            </a:r>
            <a:r>
              <a:rPr lang="en-US" sz="1600" dirty="0" err="1">
                <a:solidFill>
                  <a:schemeClr val="tx1">
                    <a:lumMod val="95000"/>
                    <a:lumOff val="5000"/>
                  </a:schemeClr>
                </a:solidFill>
                <a:latin typeface="Arial" panose="020B0604020202020204" pitchFamily="34" charset="0"/>
                <a:cs typeface="Arial" panose="020B0604020202020204" pitchFamily="34" charset="0"/>
              </a:rPr>
              <a:t>gian</a:t>
            </a:r>
            <a:r>
              <a:rPr lang="en-US" sz="1600" dirty="0">
                <a:solidFill>
                  <a:schemeClr val="tx1">
                    <a:lumMod val="95000"/>
                    <a:lumOff val="5000"/>
                  </a:schemeClr>
                </a:solidFill>
                <a:latin typeface="Arial" panose="020B0604020202020204" pitchFamily="34" charset="0"/>
                <a:cs typeface="Arial" panose="020B0604020202020204" pitchFamily="34" charset="0"/>
              </a:rPr>
              <a:t> </a:t>
            </a:r>
            <a:r>
              <a:rPr lang="en-US" sz="1600" dirty="0" err="1">
                <a:solidFill>
                  <a:schemeClr val="tx1">
                    <a:lumMod val="95000"/>
                    <a:lumOff val="5000"/>
                  </a:schemeClr>
                </a:solidFill>
                <a:latin typeface="Arial" panose="020B0604020202020204" pitchFamily="34" charset="0"/>
                <a:cs typeface="Arial" panose="020B0604020202020204" pitchFamily="34" charset="0"/>
              </a:rPr>
              <a:t>thực</a:t>
            </a:r>
            <a:r>
              <a:rPr lang="en-US" sz="1600" dirty="0">
                <a:solidFill>
                  <a:schemeClr val="tx1">
                    <a:lumMod val="95000"/>
                    <a:lumOff val="5000"/>
                  </a:schemeClr>
                </a:solidFill>
                <a:latin typeface="Arial" panose="020B0604020202020204" pitchFamily="34" charset="0"/>
                <a:cs typeface="Arial" panose="020B0604020202020204" pitchFamily="34" charset="0"/>
              </a:rPr>
              <a:t> (SMS, email).</a:t>
            </a:r>
          </a:p>
        </p:txBody>
      </p:sp>
      <p:pic>
        <p:nvPicPr>
          <p:cNvPr id="19" name="Picture 18">
            <a:extLst>
              <a:ext uri="{FF2B5EF4-FFF2-40B4-BE49-F238E27FC236}">
                <a16:creationId xmlns:a16="http://schemas.microsoft.com/office/drawing/2014/main" id="{AA9AE2A9-D81B-8BC9-E388-E04BCADA381E}"/>
              </a:ext>
            </a:extLst>
          </p:cNvPr>
          <p:cNvPicPr>
            <a:picLocks noChangeAspect="1"/>
          </p:cNvPicPr>
          <p:nvPr/>
        </p:nvPicPr>
        <p:blipFill>
          <a:blip r:embed="rId3"/>
          <a:stretch>
            <a:fillRect/>
          </a:stretch>
        </p:blipFill>
        <p:spPr>
          <a:xfrm>
            <a:off x="6163026" y="3796791"/>
            <a:ext cx="182880" cy="182880"/>
          </a:xfrm>
          <a:prstGeom prst="rect">
            <a:avLst/>
          </a:prstGeom>
        </p:spPr>
      </p:pic>
      <p:pic>
        <p:nvPicPr>
          <p:cNvPr id="20" name="Picture 19">
            <a:extLst>
              <a:ext uri="{FF2B5EF4-FFF2-40B4-BE49-F238E27FC236}">
                <a16:creationId xmlns:a16="http://schemas.microsoft.com/office/drawing/2014/main" id="{81A101A8-C3A8-D0D5-F9F4-009CA758E99D}"/>
              </a:ext>
            </a:extLst>
          </p:cNvPr>
          <p:cNvPicPr>
            <a:picLocks noChangeAspect="1"/>
          </p:cNvPicPr>
          <p:nvPr/>
        </p:nvPicPr>
        <p:blipFill>
          <a:blip r:embed="rId3"/>
          <a:stretch>
            <a:fillRect/>
          </a:stretch>
        </p:blipFill>
        <p:spPr>
          <a:xfrm>
            <a:off x="6163026" y="4227143"/>
            <a:ext cx="182880" cy="182880"/>
          </a:xfrm>
          <a:prstGeom prst="rect">
            <a:avLst/>
          </a:prstGeom>
        </p:spPr>
      </p:pic>
      <p:sp>
        <p:nvSpPr>
          <p:cNvPr id="28" name="TextBox 27">
            <a:extLst>
              <a:ext uri="{FF2B5EF4-FFF2-40B4-BE49-F238E27FC236}">
                <a16:creationId xmlns:a16="http://schemas.microsoft.com/office/drawing/2014/main" id="{96C20B0E-E6C1-DE67-A1E6-63570263552E}"/>
              </a:ext>
            </a:extLst>
          </p:cNvPr>
          <p:cNvSpPr txBox="1"/>
          <p:nvPr/>
        </p:nvSpPr>
        <p:spPr>
          <a:xfrm>
            <a:off x="6083131" y="4804024"/>
            <a:ext cx="5211651" cy="338554"/>
          </a:xfrm>
          <a:prstGeom prst="rect">
            <a:avLst/>
          </a:prstGeom>
          <a:noFill/>
        </p:spPr>
        <p:txBody>
          <a:bodyPr wrap="square" anchor="t">
            <a:spAutoFit/>
          </a:bodyPr>
          <a:lstStyle/>
          <a:p>
            <a:pPr algn="just">
              <a:defRPr/>
            </a:pPr>
            <a:r>
              <a:rPr lang="en-US" sz="1600" b="1" dirty="0" err="1">
                <a:solidFill>
                  <a:schemeClr val="tx1">
                    <a:lumMod val="95000"/>
                    <a:lumOff val="5000"/>
                  </a:schemeClr>
                </a:solidFill>
                <a:latin typeface="Arial" panose="020B0604020202020204" pitchFamily="34" charset="0"/>
                <a:cs typeface="Arial" panose="020B0604020202020204" pitchFamily="34" charset="0"/>
              </a:rPr>
              <a:t>Hiệu</a:t>
            </a:r>
            <a:r>
              <a:rPr lang="en-US" sz="1600" b="1" dirty="0">
                <a:solidFill>
                  <a:schemeClr val="tx1">
                    <a:lumMod val="95000"/>
                    <a:lumOff val="5000"/>
                  </a:schemeClr>
                </a:solidFill>
                <a:latin typeface="Arial" panose="020B0604020202020204" pitchFamily="34" charset="0"/>
                <a:cs typeface="Arial" panose="020B0604020202020204" pitchFamily="34" charset="0"/>
              </a:rPr>
              <a:t> </a:t>
            </a:r>
            <a:r>
              <a:rPr lang="en-US" sz="1600" b="1" dirty="0" err="1">
                <a:solidFill>
                  <a:schemeClr val="tx1">
                    <a:lumMod val="95000"/>
                    <a:lumOff val="5000"/>
                  </a:schemeClr>
                </a:solidFill>
                <a:latin typeface="Arial" panose="020B0604020202020204" pitchFamily="34" charset="0"/>
                <a:cs typeface="Arial" panose="020B0604020202020204" pitchFamily="34" charset="0"/>
              </a:rPr>
              <a:t>quả</a:t>
            </a:r>
            <a:r>
              <a:rPr lang="en-US" sz="1600" b="1" dirty="0">
                <a:solidFill>
                  <a:schemeClr val="tx1">
                    <a:lumMod val="95000"/>
                    <a:lumOff val="5000"/>
                  </a:schemeClr>
                </a:solidFill>
                <a:latin typeface="Arial" panose="020B0604020202020204" pitchFamily="34" charset="0"/>
                <a:cs typeface="Arial" panose="020B0604020202020204" pitchFamily="34" charset="0"/>
              </a:rPr>
              <a:t> </a:t>
            </a:r>
            <a:r>
              <a:rPr lang="en-US" sz="1600" b="1" dirty="0" err="1">
                <a:solidFill>
                  <a:schemeClr val="tx1">
                    <a:lumMod val="95000"/>
                    <a:lumOff val="5000"/>
                  </a:schemeClr>
                </a:solidFill>
                <a:latin typeface="Arial" panose="020B0604020202020204" pitchFamily="34" charset="0"/>
                <a:cs typeface="Arial" panose="020B0604020202020204" pitchFamily="34" charset="0"/>
              </a:rPr>
              <a:t>quản</a:t>
            </a:r>
            <a:r>
              <a:rPr lang="en-US" sz="1600" b="1" dirty="0">
                <a:solidFill>
                  <a:schemeClr val="tx1">
                    <a:lumMod val="95000"/>
                    <a:lumOff val="5000"/>
                  </a:schemeClr>
                </a:solidFill>
                <a:latin typeface="Arial" panose="020B0604020202020204" pitchFamily="34" charset="0"/>
                <a:cs typeface="Arial" panose="020B0604020202020204" pitchFamily="34" charset="0"/>
              </a:rPr>
              <a:t> </a:t>
            </a:r>
            <a:r>
              <a:rPr lang="en-US" sz="1600" b="1" dirty="0" err="1">
                <a:solidFill>
                  <a:schemeClr val="tx1">
                    <a:lumMod val="95000"/>
                    <a:lumOff val="5000"/>
                  </a:schemeClr>
                </a:solidFill>
                <a:latin typeface="Arial" panose="020B0604020202020204" pitchFamily="34" charset="0"/>
                <a:cs typeface="Arial" panose="020B0604020202020204" pitchFamily="34" charset="0"/>
              </a:rPr>
              <a:t>lý</a:t>
            </a:r>
            <a:endParaRPr lang="en-US" sz="1600" b="1" dirty="0">
              <a:solidFill>
                <a:schemeClr val="tx1">
                  <a:lumMod val="95000"/>
                  <a:lumOff val="5000"/>
                </a:schemeClr>
              </a:solidFill>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D4A4877A-95D5-F56C-B894-84E7632D1657}"/>
              </a:ext>
            </a:extLst>
          </p:cNvPr>
          <p:cNvSpPr>
            <a:spLocks noChangeAspect="1"/>
          </p:cNvSpPr>
          <p:nvPr/>
        </p:nvSpPr>
        <p:spPr>
          <a:xfrm>
            <a:off x="5374022" y="4881203"/>
            <a:ext cx="548640" cy="548640"/>
          </a:xfrm>
          <a:prstGeom prst="rect">
            <a:avLst/>
          </a:prstGeom>
          <a:solidFill>
            <a:srgbClr val="EE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7E7F0709-13DE-4B79-8429-127D148DEC22}"/>
              </a:ext>
            </a:extLst>
          </p:cNvPr>
          <p:cNvSpPr txBox="1"/>
          <p:nvPr/>
        </p:nvSpPr>
        <p:spPr>
          <a:xfrm>
            <a:off x="6382484" y="5164621"/>
            <a:ext cx="4912298" cy="819904"/>
          </a:xfrm>
          <a:prstGeom prst="rect">
            <a:avLst/>
          </a:prstGeom>
          <a:noFill/>
        </p:spPr>
        <p:txBody>
          <a:bodyPr wrap="square" anchor="t">
            <a:spAutoFit/>
          </a:bodyPr>
          <a:lstStyle/>
          <a:p>
            <a:pPr algn="just">
              <a:lnSpc>
                <a:spcPct val="120000"/>
              </a:lnSpc>
              <a:spcBef>
                <a:spcPts val="600"/>
              </a:spcBef>
              <a:spcAft>
                <a:spcPts val="600"/>
              </a:spcAft>
              <a:buClr>
                <a:srgbClr val="00918D"/>
              </a:buClr>
              <a:defRPr/>
            </a:pPr>
            <a:r>
              <a:rPr lang="en-US" sz="1600" dirty="0" err="1">
                <a:solidFill>
                  <a:schemeClr val="tx1">
                    <a:lumMod val="95000"/>
                    <a:lumOff val="5000"/>
                  </a:schemeClr>
                </a:solidFill>
                <a:latin typeface="Arial" panose="020B0604020202020204" pitchFamily="34" charset="0"/>
                <a:cs typeface="Arial" panose="020B0604020202020204" pitchFamily="34" charset="0"/>
              </a:rPr>
              <a:t>Kiểm</a:t>
            </a:r>
            <a:r>
              <a:rPr lang="en-US" sz="1600" dirty="0">
                <a:solidFill>
                  <a:schemeClr val="tx1">
                    <a:lumMod val="95000"/>
                    <a:lumOff val="5000"/>
                  </a:schemeClr>
                </a:solidFill>
                <a:latin typeface="Arial" panose="020B0604020202020204" pitchFamily="34" charset="0"/>
                <a:cs typeface="Arial" panose="020B0604020202020204" pitchFamily="34" charset="0"/>
              </a:rPr>
              <a:t> </a:t>
            </a:r>
            <a:r>
              <a:rPr lang="en-US" sz="1600" dirty="0" err="1">
                <a:solidFill>
                  <a:schemeClr val="tx1">
                    <a:lumMod val="95000"/>
                    <a:lumOff val="5000"/>
                  </a:schemeClr>
                </a:solidFill>
                <a:latin typeface="Arial" panose="020B0604020202020204" pitchFamily="34" charset="0"/>
                <a:cs typeface="Arial" panose="020B0604020202020204" pitchFamily="34" charset="0"/>
              </a:rPr>
              <a:t>soát</a:t>
            </a:r>
            <a:r>
              <a:rPr lang="en-US" sz="1600" dirty="0">
                <a:solidFill>
                  <a:schemeClr val="tx1">
                    <a:lumMod val="95000"/>
                    <a:lumOff val="5000"/>
                  </a:schemeClr>
                </a:solidFill>
                <a:latin typeface="Arial" panose="020B0604020202020204" pitchFamily="34" charset="0"/>
                <a:cs typeface="Arial" panose="020B0604020202020204" pitchFamily="34" charset="0"/>
              </a:rPr>
              <a:t> </a:t>
            </a:r>
            <a:r>
              <a:rPr lang="en-US" sz="1600" dirty="0" err="1">
                <a:solidFill>
                  <a:schemeClr val="tx1">
                    <a:lumMod val="95000"/>
                    <a:lumOff val="5000"/>
                  </a:schemeClr>
                </a:solidFill>
                <a:latin typeface="Arial" panose="020B0604020202020204" pitchFamily="34" charset="0"/>
                <a:cs typeface="Arial" panose="020B0604020202020204" pitchFamily="34" charset="0"/>
              </a:rPr>
              <a:t>quyền</a:t>
            </a:r>
            <a:r>
              <a:rPr lang="en-US" sz="1600" dirty="0">
                <a:solidFill>
                  <a:schemeClr val="tx1">
                    <a:lumMod val="95000"/>
                    <a:lumOff val="5000"/>
                  </a:schemeClr>
                </a:solidFill>
                <a:latin typeface="Arial" panose="020B0604020202020204" pitchFamily="34" charset="0"/>
                <a:cs typeface="Arial" panose="020B0604020202020204" pitchFamily="34" charset="0"/>
              </a:rPr>
              <a:t> </a:t>
            </a:r>
            <a:r>
              <a:rPr lang="en-US" sz="1600" dirty="0" err="1">
                <a:solidFill>
                  <a:schemeClr val="tx1">
                    <a:lumMod val="95000"/>
                    <a:lumOff val="5000"/>
                  </a:schemeClr>
                </a:solidFill>
                <a:latin typeface="Arial" panose="020B0604020202020204" pitchFamily="34" charset="0"/>
                <a:cs typeface="Arial" panose="020B0604020202020204" pitchFamily="34" charset="0"/>
              </a:rPr>
              <a:t>truy</a:t>
            </a:r>
            <a:r>
              <a:rPr lang="en-US" sz="1600" dirty="0">
                <a:solidFill>
                  <a:schemeClr val="tx1">
                    <a:lumMod val="95000"/>
                    <a:lumOff val="5000"/>
                  </a:schemeClr>
                </a:solidFill>
                <a:latin typeface="Arial" panose="020B0604020202020204" pitchFamily="34" charset="0"/>
                <a:cs typeface="Arial" panose="020B0604020202020204" pitchFamily="34" charset="0"/>
              </a:rPr>
              <a:t> </a:t>
            </a:r>
            <a:r>
              <a:rPr lang="en-US" sz="1600" dirty="0" err="1">
                <a:solidFill>
                  <a:schemeClr val="tx1">
                    <a:lumMod val="95000"/>
                    <a:lumOff val="5000"/>
                  </a:schemeClr>
                </a:solidFill>
                <a:latin typeface="Arial" panose="020B0604020202020204" pitchFamily="34" charset="0"/>
                <a:cs typeface="Arial" panose="020B0604020202020204" pitchFamily="34" charset="0"/>
              </a:rPr>
              <a:t>cập</a:t>
            </a:r>
            <a:r>
              <a:rPr lang="en-US" sz="1600" dirty="0">
                <a:solidFill>
                  <a:schemeClr val="tx1">
                    <a:lumMod val="95000"/>
                    <a:lumOff val="5000"/>
                  </a:schemeClr>
                </a:solidFill>
                <a:latin typeface="Arial" panose="020B0604020202020204" pitchFamily="34" charset="0"/>
                <a:cs typeface="Arial" panose="020B0604020202020204" pitchFamily="34" charset="0"/>
              </a:rPr>
              <a:t> </a:t>
            </a:r>
            <a:r>
              <a:rPr lang="en-US" sz="1600" dirty="0" err="1">
                <a:solidFill>
                  <a:schemeClr val="tx1">
                    <a:lumMod val="95000"/>
                    <a:lumOff val="5000"/>
                  </a:schemeClr>
                </a:solidFill>
                <a:latin typeface="Arial" panose="020B0604020202020204" pitchFamily="34" charset="0"/>
                <a:cs typeface="Arial" panose="020B0604020202020204" pitchFamily="34" charset="0"/>
              </a:rPr>
              <a:t>ứng</a:t>
            </a:r>
            <a:r>
              <a:rPr lang="en-US" sz="1600" dirty="0">
                <a:solidFill>
                  <a:schemeClr val="tx1">
                    <a:lumMod val="95000"/>
                    <a:lumOff val="5000"/>
                  </a:schemeClr>
                </a:solidFill>
                <a:latin typeface="Arial" panose="020B0604020202020204" pitchFamily="34" charset="0"/>
                <a:cs typeface="Arial" panose="020B0604020202020204" pitchFamily="34" charset="0"/>
              </a:rPr>
              <a:t> </a:t>
            </a:r>
            <a:r>
              <a:rPr lang="en-US" sz="1600" dirty="0" err="1">
                <a:solidFill>
                  <a:schemeClr val="tx1">
                    <a:lumMod val="95000"/>
                    <a:lumOff val="5000"/>
                  </a:schemeClr>
                </a:solidFill>
                <a:latin typeface="Arial" panose="020B0604020202020204" pitchFamily="34" charset="0"/>
                <a:cs typeface="Arial" panose="020B0604020202020204" pitchFamily="34" charset="0"/>
              </a:rPr>
              <a:t>dụng</a:t>
            </a:r>
            <a:endParaRPr lang="en-US" sz="1600" dirty="0">
              <a:solidFill>
                <a:schemeClr val="tx1">
                  <a:lumMod val="95000"/>
                  <a:lumOff val="5000"/>
                </a:schemeClr>
              </a:solidFill>
              <a:latin typeface="Arial" panose="020B0604020202020204" pitchFamily="34" charset="0"/>
              <a:cs typeface="Arial" panose="020B0604020202020204" pitchFamily="34" charset="0"/>
            </a:endParaRPr>
          </a:p>
          <a:p>
            <a:pPr algn="just">
              <a:lnSpc>
                <a:spcPct val="120000"/>
              </a:lnSpc>
              <a:spcBef>
                <a:spcPts val="600"/>
              </a:spcBef>
              <a:spcAft>
                <a:spcPts val="600"/>
              </a:spcAft>
              <a:buClr>
                <a:srgbClr val="00918D"/>
              </a:buClr>
              <a:defRPr/>
            </a:pPr>
            <a:r>
              <a:rPr lang="en-US" sz="1600" dirty="0" err="1">
                <a:solidFill>
                  <a:schemeClr val="tx1">
                    <a:lumMod val="95000"/>
                    <a:lumOff val="5000"/>
                  </a:schemeClr>
                </a:solidFill>
                <a:latin typeface="Arial" panose="020B0604020202020204" pitchFamily="34" charset="0"/>
                <a:cs typeface="Arial" panose="020B0604020202020204" pitchFamily="34" charset="0"/>
              </a:rPr>
              <a:t>Tự</a:t>
            </a:r>
            <a:r>
              <a:rPr lang="en-US" sz="1600" dirty="0">
                <a:solidFill>
                  <a:schemeClr val="tx1">
                    <a:lumMod val="95000"/>
                    <a:lumOff val="5000"/>
                  </a:schemeClr>
                </a:solidFill>
                <a:latin typeface="Arial" panose="020B0604020202020204" pitchFamily="34" charset="0"/>
                <a:cs typeface="Arial" panose="020B0604020202020204" pitchFamily="34" charset="0"/>
              </a:rPr>
              <a:t> </a:t>
            </a:r>
            <a:r>
              <a:rPr lang="en-US" sz="1600" dirty="0" err="1">
                <a:solidFill>
                  <a:schemeClr val="tx1">
                    <a:lumMod val="95000"/>
                    <a:lumOff val="5000"/>
                  </a:schemeClr>
                </a:solidFill>
                <a:latin typeface="Arial" panose="020B0604020202020204" pitchFamily="34" charset="0"/>
                <a:cs typeface="Arial" panose="020B0604020202020204" pitchFamily="34" charset="0"/>
              </a:rPr>
              <a:t>động</a:t>
            </a:r>
            <a:r>
              <a:rPr lang="en-US" sz="1600" dirty="0">
                <a:solidFill>
                  <a:schemeClr val="tx1">
                    <a:lumMod val="95000"/>
                    <a:lumOff val="5000"/>
                  </a:schemeClr>
                </a:solidFill>
                <a:latin typeface="Arial" panose="020B0604020202020204" pitchFamily="34" charset="0"/>
                <a:cs typeface="Arial" panose="020B0604020202020204" pitchFamily="34" charset="0"/>
              </a:rPr>
              <a:t> </a:t>
            </a:r>
            <a:r>
              <a:rPr lang="en-US" sz="1600" dirty="0" err="1">
                <a:solidFill>
                  <a:schemeClr val="tx1">
                    <a:lumMod val="95000"/>
                    <a:lumOff val="5000"/>
                  </a:schemeClr>
                </a:solidFill>
                <a:latin typeface="Arial" panose="020B0604020202020204" pitchFamily="34" charset="0"/>
                <a:cs typeface="Arial" panose="020B0604020202020204" pitchFamily="34" charset="0"/>
              </a:rPr>
              <a:t>cấp</a:t>
            </a:r>
            <a:r>
              <a:rPr lang="en-US" sz="1600" dirty="0">
                <a:solidFill>
                  <a:schemeClr val="tx1">
                    <a:lumMod val="95000"/>
                    <a:lumOff val="5000"/>
                  </a:schemeClr>
                </a:solidFill>
                <a:latin typeface="Arial" panose="020B0604020202020204" pitchFamily="34" charset="0"/>
                <a:cs typeface="Arial" panose="020B0604020202020204" pitchFamily="34" charset="0"/>
              </a:rPr>
              <a:t> </a:t>
            </a:r>
            <a:r>
              <a:rPr lang="en-US" sz="1600" dirty="0" err="1">
                <a:solidFill>
                  <a:schemeClr val="tx1">
                    <a:lumMod val="95000"/>
                    <a:lumOff val="5000"/>
                  </a:schemeClr>
                </a:solidFill>
                <a:latin typeface="Arial" panose="020B0604020202020204" pitchFamily="34" charset="0"/>
                <a:cs typeface="Arial" panose="020B0604020202020204" pitchFamily="34" charset="0"/>
              </a:rPr>
              <a:t>phát</a:t>
            </a:r>
            <a:r>
              <a:rPr lang="en-US" sz="1600" dirty="0">
                <a:solidFill>
                  <a:schemeClr val="tx1">
                    <a:lumMod val="95000"/>
                    <a:lumOff val="5000"/>
                  </a:schemeClr>
                </a:solidFill>
                <a:latin typeface="Arial" panose="020B0604020202020204" pitchFamily="34" charset="0"/>
                <a:cs typeface="Arial" panose="020B0604020202020204" pitchFamily="34" charset="0"/>
              </a:rPr>
              <a:t>, </a:t>
            </a:r>
            <a:r>
              <a:rPr lang="en-US" sz="1600" dirty="0" err="1">
                <a:solidFill>
                  <a:schemeClr val="tx1">
                    <a:lumMod val="95000"/>
                    <a:lumOff val="5000"/>
                  </a:schemeClr>
                </a:solidFill>
                <a:latin typeface="Arial" panose="020B0604020202020204" pitchFamily="34" charset="0"/>
                <a:cs typeface="Arial" panose="020B0604020202020204" pitchFamily="34" charset="0"/>
              </a:rPr>
              <a:t>thu</a:t>
            </a:r>
            <a:r>
              <a:rPr lang="en-US" sz="1600" dirty="0">
                <a:solidFill>
                  <a:schemeClr val="tx1">
                    <a:lumMod val="95000"/>
                    <a:lumOff val="5000"/>
                  </a:schemeClr>
                </a:solidFill>
                <a:latin typeface="Arial" panose="020B0604020202020204" pitchFamily="34" charset="0"/>
                <a:cs typeface="Arial" panose="020B0604020202020204" pitchFamily="34" charset="0"/>
              </a:rPr>
              <a:t> </a:t>
            </a:r>
            <a:r>
              <a:rPr lang="en-US" sz="1600" dirty="0" err="1">
                <a:solidFill>
                  <a:schemeClr val="tx1">
                    <a:lumMod val="95000"/>
                    <a:lumOff val="5000"/>
                  </a:schemeClr>
                </a:solidFill>
                <a:latin typeface="Arial" panose="020B0604020202020204" pitchFamily="34" charset="0"/>
                <a:cs typeface="Arial" panose="020B0604020202020204" pitchFamily="34" charset="0"/>
              </a:rPr>
              <a:t>hồi</a:t>
            </a:r>
            <a:r>
              <a:rPr lang="en-US" sz="1600" dirty="0">
                <a:solidFill>
                  <a:schemeClr val="tx1">
                    <a:lumMod val="95000"/>
                    <a:lumOff val="5000"/>
                  </a:schemeClr>
                </a:solidFill>
                <a:latin typeface="Arial" panose="020B0604020202020204" pitchFamily="34" charset="0"/>
                <a:cs typeface="Arial" panose="020B0604020202020204" pitchFamily="34" charset="0"/>
              </a:rPr>
              <a:t> </a:t>
            </a:r>
            <a:r>
              <a:rPr lang="en-US" sz="1600" dirty="0" err="1">
                <a:solidFill>
                  <a:schemeClr val="tx1">
                    <a:lumMod val="95000"/>
                    <a:lumOff val="5000"/>
                  </a:schemeClr>
                </a:solidFill>
                <a:latin typeface="Arial" panose="020B0604020202020204" pitchFamily="34" charset="0"/>
                <a:cs typeface="Arial" panose="020B0604020202020204" pitchFamily="34" charset="0"/>
              </a:rPr>
              <a:t>tài</a:t>
            </a:r>
            <a:r>
              <a:rPr lang="en-US" sz="1600" dirty="0">
                <a:solidFill>
                  <a:schemeClr val="tx1">
                    <a:lumMod val="95000"/>
                    <a:lumOff val="5000"/>
                  </a:schemeClr>
                </a:solidFill>
                <a:latin typeface="Arial" panose="020B0604020202020204" pitchFamily="34" charset="0"/>
                <a:cs typeface="Arial" panose="020B0604020202020204" pitchFamily="34" charset="0"/>
              </a:rPr>
              <a:t> </a:t>
            </a:r>
            <a:r>
              <a:rPr lang="en-US" sz="1600" dirty="0" err="1">
                <a:solidFill>
                  <a:schemeClr val="tx1">
                    <a:lumMod val="95000"/>
                    <a:lumOff val="5000"/>
                  </a:schemeClr>
                </a:solidFill>
                <a:latin typeface="Arial" panose="020B0604020202020204" pitchFamily="34" charset="0"/>
                <a:cs typeface="Arial" panose="020B0604020202020204" pitchFamily="34" charset="0"/>
              </a:rPr>
              <a:t>khoản</a:t>
            </a:r>
            <a:endParaRPr lang="en-US" sz="1600" dirty="0">
              <a:solidFill>
                <a:schemeClr val="tx1">
                  <a:lumMod val="95000"/>
                  <a:lumOff val="5000"/>
                </a:schemeClr>
              </a:solidFill>
              <a:latin typeface="Arial" panose="020B0604020202020204" pitchFamily="34" charset="0"/>
              <a:cs typeface="Arial" panose="020B0604020202020204" pitchFamily="34" charset="0"/>
            </a:endParaRPr>
          </a:p>
        </p:txBody>
      </p:sp>
      <p:pic>
        <p:nvPicPr>
          <p:cNvPr id="31" name="Picture 30">
            <a:extLst>
              <a:ext uri="{FF2B5EF4-FFF2-40B4-BE49-F238E27FC236}">
                <a16:creationId xmlns:a16="http://schemas.microsoft.com/office/drawing/2014/main" id="{AC135C2D-996A-87FC-A4C0-E76BD1ECBE4C}"/>
              </a:ext>
            </a:extLst>
          </p:cNvPr>
          <p:cNvPicPr>
            <a:picLocks noChangeAspect="1"/>
          </p:cNvPicPr>
          <p:nvPr/>
        </p:nvPicPr>
        <p:blipFill>
          <a:blip r:embed="rId3"/>
          <a:stretch>
            <a:fillRect/>
          </a:stretch>
        </p:blipFill>
        <p:spPr>
          <a:xfrm>
            <a:off x="6163026" y="5246963"/>
            <a:ext cx="182880" cy="182880"/>
          </a:xfrm>
          <a:prstGeom prst="rect">
            <a:avLst/>
          </a:prstGeom>
        </p:spPr>
      </p:pic>
      <p:pic>
        <p:nvPicPr>
          <p:cNvPr id="32" name="Picture 31">
            <a:extLst>
              <a:ext uri="{FF2B5EF4-FFF2-40B4-BE49-F238E27FC236}">
                <a16:creationId xmlns:a16="http://schemas.microsoft.com/office/drawing/2014/main" id="{A38BF6B4-6F9E-DDBC-B5AD-FEBCAB1CF764}"/>
              </a:ext>
            </a:extLst>
          </p:cNvPr>
          <p:cNvPicPr>
            <a:picLocks noChangeAspect="1"/>
          </p:cNvPicPr>
          <p:nvPr/>
        </p:nvPicPr>
        <p:blipFill>
          <a:blip r:embed="rId3"/>
          <a:stretch>
            <a:fillRect/>
          </a:stretch>
        </p:blipFill>
        <p:spPr>
          <a:xfrm>
            <a:off x="6163026" y="5677315"/>
            <a:ext cx="182880" cy="182880"/>
          </a:xfrm>
          <a:prstGeom prst="rect">
            <a:avLst/>
          </a:prstGeom>
        </p:spPr>
      </p:pic>
      <p:pic>
        <p:nvPicPr>
          <p:cNvPr id="34" name="Picture 33">
            <a:extLst>
              <a:ext uri="{FF2B5EF4-FFF2-40B4-BE49-F238E27FC236}">
                <a16:creationId xmlns:a16="http://schemas.microsoft.com/office/drawing/2014/main" id="{825E02BD-0498-F284-2FA0-12BACCFC58D3}"/>
              </a:ext>
            </a:extLst>
          </p:cNvPr>
          <p:cNvPicPr>
            <a:picLocks noChangeAspect="1"/>
          </p:cNvPicPr>
          <p:nvPr/>
        </p:nvPicPr>
        <p:blipFill>
          <a:blip r:embed="rId5"/>
          <a:stretch>
            <a:fillRect/>
          </a:stretch>
        </p:blipFill>
        <p:spPr>
          <a:xfrm>
            <a:off x="5405454" y="3463806"/>
            <a:ext cx="485774" cy="457200"/>
          </a:xfrm>
          <a:prstGeom prst="rect">
            <a:avLst/>
          </a:prstGeom>
          <a:noFill/>
        </p:spPr>
      </p:pic>
      <p:pic>
        <p:nvPicPr>
          <p:cNvPr id="35" name="Picture 34">
            <a:extLst>
              <a:ext uri="{FF2B5EF4-FFF2-40B4-BE49-F238E27FC236}">
                <a16:creationId xmlns:a16="http://schemas.microsoft.com/office/drawing/2014/main" id="{338AA832-B616-3B8E-E6E5-0D6EB94C62C4}"/>
              </a:ext>
            </a:extLst>
          </p:cNvPr>
          <p:cNvPicPr>
            <a:picLocks noChangeAspect="1"/>
          </p:cNvPicPr>
          <p:nvPr/>
        </p:nvPicPr>
        <p:blipFill>
          <a:blip r:embed="rId6"/>
          <a:stretch>
            <a:fillRect/>
          </a:stretch>
        </p:blipFill>
        <p:spPr>
          <a:xfrm>
            <a:off x="5394104" y="4926923"/>
            <a:ext cx="505646" cy="457200"/>
          </a:xfrm>
          <a:prstGeom prst="rect">
            <a:avLst/>
          </a:prstGeom>
        </p:spPr>
      </p:pic>
      <p:grpSp>
        <p:nvGrpSpPr>
          <p:cNvPr id="42" name="Group 41">
            <a:extLst>
              <a:ext uri="{FF2B5EF4-FFF2-40B4-BE49-F238E27FC236}">
                <a16:creationId xmlns:a16="http://schemas.microsoft.com/office/drawing/2014/main" id="{62D297AA-48A2-0ABA-E435-138A17097FEA}"/>
              </a:ext>
            </a:extLst>
          </p:cNvPr>
          <p:cNvGrpSpPr/>
          <p:nvPr/>
        </p:nvGrpSpPr>
        <p:grpSpPr>
          <a:xfrm>
            <a:off x="1894135" y="3290119"/>
            <a:ext cx="1382311" cy="277762"/>
            <a:chOff x="1728072" y="3365446"/>
            <a:chExt cx="910122" cy="182880"/>
          </a:xfrm>
        </p:grpSpPr>
        <p:sp>
          <p:nvSpPr>
            <p:cNvPr id="39" name="Oval 38">
              <a:extLst>
                <a:ext uri="{FF2B5EF4-FFF2-40B4-BE49-F238E27FC236}">
                  <a16:creationId xmlns:a16="http://schemas.microsoft.com/office/drawing/2014/main" id="{3C8290E5-353F-CAF3-1536-B4A865C707EA}"/>
                </a:ext>
              </a:extLst>
            </p:cNvPr>
            <p:cNvSpPr>
              <a:spLocks noChangeAspect="1"/>
            </p:cNvSpPr>
            <p:nvPr/>
          </p:nvSpPr>
          <p:spPr>
            <a:xfrm>
              <a:off x="1728072" y="3365446"/>
              <a:ext cx="182880" cy="182880"/>
            </a:xfrm>
            <a:prstGeom prst="ellipse">
              <a:avLst/>
            </a:prstGeom>
            <a:solidFill>
              <a:srgbClr val="EE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7C0AF2B3-4EAD-2AF2-8170-2A5A05EE0E25}"/>
                </a:ext>
              </a:extLst>
            </p:cNvPr>
            <p:cNvSpPr>
              <a:spLocks noChangeAspect="1"/>
            </p:cNvSpPr>
            <p:nvPr/>
          </p:nvSpPr>
          <p:spPr>
            <a:xfrm>
              <a:off x="2091693" y="3365446"/>
              <a:ext cx="182880" cy="182880"/>
            </a:xfrm>
            <a:prstGeom prst="ellipse">
              <a:avLst/>
            </a:prstGeom>
            <a:solidFill>
              <a:srgbClr val="EE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96ABEC59-5930-E8F1-79C7-3BD4EDF5C335}"/>
                </a:ext>
              </a:extLst>
            </p:cNvPr>
            <p:cNvSpPr>
              <a:spLocks noChangeAspect="1"/>
            </p:cNvSpPr>
            <p:nvPr/>
          </p:nvSpPr>
          <p:spPr>
            <a:xfrm>
              <a:off x="2455314" y="3365446"/>
              <a:ext cx="182880" cy="182880"/>
            </a:xfrm>
            <a:prstGeom prst="ellipse">
              <a:avLst/>
            </a:prstGeom>
            <a:solidFill>
              <a:srgbClr val="EE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Oval 48">
            <a:extLst>
              <a:ext uri="{FF2B5EF4-FFF2-40B4-BE49-F238E27FC236}">
                <a16:creationId xmlns:a16="http://schemas.microsoft.com/office/drawing/2014/main" id="{047757EC-C44C-0B89-06F5-6AF23CCF0DE9}"/>
              </a:ext>
            </a:extLst>
          </p:cNvPr>
          <p:cNvSpPr/>
          <p:nvPr/>
        </p:nvSpPr>
        <p:spPr>
          <a:xfrm>
            <a:off x="1063491" y="94264"/>
            <a:ext cx="3043598" cy="3043598"/>
          </a:xfrm>
          <a:prstGeom prst="ellipse">
            <a:avLst/>
          </a:prstGeom>
          <a:solidFill>
            <a:srgbClr val="EE0033"/>
          </a:solidFill>
          <a:ln>
            <a:noFill/>
          </a:ln>
          <a:effectLst>
            <a:outerShdw blurRad="332598" dist="205787" dir="3300000" sx="98000" sy="98000" algn="ctr" rotWithShape="0">
              <a:srgbClr val="000000">
                <a:alpha val="32122"/>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FA8AA378-E712-990D-AA07-E8266BFF4137}"/>
              </a:ext>
            </a:extLst>
          </p:cNvPr>
          <p:cNvSpPr/>
          <p:nvPr/>
        </p:nvSpPr>
        <p:spPr>
          <a:xfrm>
            <a:off x="1063491" y="3720138"/>
            <a:ext cx="3043598" cy="3043598"/>
          </a:xfrm>
          <a:prstGeom prst="ellipse">
            <a:avLst/>
          </a:prstGeom>
          <a:solidFill>
            <a:schemeClr val="bg1"/>
          </a:solidFill>
          <a:ln>
            <a:noFill/>
          </a:ln>
          <a:effectLst>
            <a:outerShdw blurRad="332598" dist="205787" dir="3300000" sx="98000" sy="98000" algn="ctr" rotWithShape="0">
              <a:srgbClr val="000000">
                <a:alpha val="32122"/>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a:extLst>
              <a:ext uri="{FF2B5EF4-FFF2-40B4-BE49-F238E27FC236}">
                <a16:creationId xmlns:a16="http://schemas.microsoft.com/office/drawing/2014/main" id="{3049857C-2B22-0590-BE16-B4B912995983}"/>
              </a:ext>
            </a:extLst>
          </p:cNvPr>
          <p:cNvPicPr>
            <a:picLocks noChangeAspect="1"/>
          </p:cNvPicPr>
          <p:nvPr/>
        </p:nvPicPr>
        <p:blipFill>
          <a:blip r:embed="rId7" cstate="print">
            <a:extLst>
              <a:ext uri="{28A0092B-C50C-407E-A947-70E740481C1C}">
                <a14:useLocalDpi xmlns:a14="http://schemas.microsoft.com/office/drawing/2010/main" val="0"/>
              </a:ext>
            </a:extLst>
          </a:blip>
          <a:srcRect l="14346" t="992" r="20310" b="992"/>
          <a:stretch>
            <a:fillRect/>
          </a:stretch>
        </p:blipFill>
        <p:spPr>
          <a:xfrm>
            <a:off x="1063491" y="94264"/>
            <a:ext cx="3043598" cy="3043598"/>
          </a:xfrm>
          <a:custGeom>
            <a:avLst/>
            <a:gdLst>
              <a:gd name="connsiteX0" fmla="*/ 1521799 w 3043598"/>
              <a:gd name="connsiteY0" fmla="*/ 0 h 3043598"/>
              <a:gd name="connsiteX1" fmla="*/ 3043598 w 3043598"/>
              <a:gd name="connsiteY1" fmla="*/ 1521799 h 3043598"/>
              <a:gd name="connsiteX2" fmla="*/ 1521799 w 3043598"/>
              <a:gd name="connsiteY2" fmla="*/ 3043598 h 3043598"/>
              <a:gd name="connsiteX3" fmla="*/ 0 w 3043598"/>
              <a:gd name="connsiteY3" fmla="*/ 1521799 h 3043598"/>
              <a:gd name="connsiteX4" fmla="*/ 1521799 w 3043598"/>
              <a:gd name="connsiteY4" fmla="*/ 0 h 3043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3598" h="3043598">
                <a:moveTo>
                  <a:pt x="1521799" y="0"/>
                </a:moveTo>
                <a:cubicBezTo>
                  <a:pt x="2362265" y="0"/>
                  <a:pt x="3043598" y="681333"/>
                  <a:pt x="3043598" y="1521799"/>
                </a:cubicBezTo>
                <a:cubicBezTo>
                  <a:pt x="3043598" y="2362265"/>
                  <a:pt x="2362265" y="3043598"/>
                  <a:pt x="1521799" y="3043598"/>
                </a:cubicBezTo>
                <a:cubicBezTo>
                  <a:pt x="681333" y="3043598"/>
                  <a:pt x="0" y="2362265"/>
                  <a:pt x="0" y="1521799"/>
                </a:cubicBezTo>
                <a:cubicBezTo>
                  <a:pt x="0" y="681333"/>
                  <a:pt x="681333" y="0"/>
                  <a:pt x="1521799" y="0"/>
                </a:cubicBezTo>
                <a:close/>
              </a:path>
            </a:pathLst>
          </a:custGeom>
        </p:spPr>
      </p:pic>
      <p:pic>
        <p:nvPicPr>
          <p:cNvPr id="52" name="Picture 51">
            <a:extLst>
              <a:ext uri="{FF2B5EF4-FFF2-40B4-BE49-F238E27FC236}">
                <a16:creationId xmlns:a16="http://schemas.microsoft.com/office/drawing/2014/main" id="{D5E47CFA-EBE5-2CB9-EEAF-7848717658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4830" y="3649740"/>
            <a:ext cx="3166506" cy="3194446"/>
          </a:xfrm>
          <a:prstGeom prst="rect">
            <a:avLst/>
          </a:prstGeom>
        </p:spPr>
      </p:pic>
    </p:spTree>
    <p:extLst>
      <p:ext uri="{BB962C8B-B14F-4D97-AF65-F5344CB8AC3E}">
        <p14:creationId xmlns:p14="http://schemas.microsoft.com/office/powerpoint/2010/main" val="509991571"/>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6877ED4-4A9B-DEE5-4CB4-F31B99AE19DD}"/>
              </a:ext>
            </a:extLst>
          </p:cNvPr>
          <p:cNvSpPr txBox="1"/>
          <p:nvPr/>
        </p:nvSpPr>
        <p:spPr>
          <a:xfrm>
            <a:off x="5040811" y="972843"/>
            <a:ext cx="6729043" cy="707886"/>
          </a:xfrm>
          <a:prstGeom prst="rect">
            <a:avLst/>
          </a:prstGeom>
          <a:noFill/>
        </p:spPr>
        <p:txBody>
          <a:bodyPr wrap="square" anchor="ctr">
            <a:spAutoFit/>
          </a:bodyPr>
          <a:lstStyle/>
          <a:p>
            <a:r>
              <a:rPr lang="en-US" sz="4000" b="1" cap="all">
                <a:solidFill>
                  <a:schemeClr val="tx1">
                    <a:lumMod val="75000"/>
                    <a:lumOff val="25000"/>
                  </a:schemeClr>
                </a:solidFill>
                <a:latin typeface="Arial" panose="020B0604020202020204" pitchFamily="34" charset="0"/>
                <a:cs typeface="Arial" panose="020B0604020202020204" pitchFamily="34" charset="0"/>
              </a:rPr>
              <a:t>THẢO LUẬN</a:t>
            </a:r>
            <a:endParaRPr lang="en-GB" sz="4000" b="1" cap="all"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997E6A6F-ADD1-103B-1273-5BEFEB2623CA}"/>
              </a:ext>
            </a:extLst>
          </p:cNvPr>
          <p:cNvSpPr/>
          <p:nvPr/>
        </p:nvSpPr>
        <p:spPr>
          <a:xfrm>
            <a:off x="5040811" y="1809743"/>
            <a:ext cx="3657600" cy="45720"/>
          </a:xfrm>
          <a:prstGeom prst="rect">
            <a:avLst/>
          </a:prstGeom>
          <a:solidFill>
            <a:srgbClr val="EE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82E577C-1E64-137D-51A0-B771A20D22CB}"/>
              </a:ext>
            </a:extLst>
          </p:cNvPr>
          <p:cNvSpPr/>
          <p:nvPr/>
        </p:nvSpPr>
        <p:spPr>
          <a:xfrm>
            <a:off x="422146" y="691243"/>
            <a:ext cx="4265968" cy="5475515"/>
          </a:xfrm>
          <a:prstGeom prst="rect">
            <a:avLst/>
          </a:prstGeom>
          <a:solidFill>
            <a:srgbClr val="EE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8551B65-F7B1-C5FB-8B03-A9BCD8CF3105}"/>
              </a:ext>
            </a:extLst>
          </p:cNvPr>
          <p:cNvSpPr txBox="1"/>
          <p:nvPr/>
        </p:nvSpPr>
        <p:spPr>
          <a:xfrm>
            <a:off x="422146" y="838199"/>
            <a:ext cx="2335569" cy="1015663"/>
          </a:xfrm>
          <a:prstGeom prst="rect">
            <a:avLst/>
          </a:prstGeom>
          <a:noFill/>
        </p:spPr>
        <p:txBody>
          <a:bodyPr wrap="square" anchor="ctr">
            <a:spAutoFit/>
          </a:bodyPr>
          <a:lstStyle/>
          <a:p>
            <a:pPr lvl="0" algn="ctr"/>
            <a:r>
              <a:rPr lang="en-US" sz="6000" b="1" dirty="0">
                <a:solidFill>
                  <a:schemeClr val="bg1"/>
                </a:solidFill>
                <a:latin typeface="Arial" panose="020B0604020202020204" pitchFamily="34" charset="0"/>
                <a:cs typeface="Arial" panose="020B0604020202020204" pitchFamily="34" charset="0"/>
                <a:sym typeface="Calibri"/>
              </a:rPr>
              <a:t>04</a:t>
            </a:r>
            <a:endParaRPr lang="vi-VN" sz="6000" dirty="0">
              <a:solidFill>
                <a:schemeClr val="bg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E4674D36-F167-47FD-C6BF-25748BD9EBF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6800" b="22069"/>
          <a:stretch/>
        </p:blipFill>
        <p:spPr>
          <a:xfrm>
            <a:off x="2757715" y="2336819"/>
            <a:ext cx="9012137" cy="3675283"/>
          </a:xfrm>
          <a:prstGeom prst="rect">
            <a:avLst/>
          </a:prstGeom>
          <a:effectLst>
            <a:outerShdw blurRad="313803" dist="201567" dir="4200000" sx="102000" sy="102000" algn="ctr" rotWithShape="0">
              <a:srgbClr val="000000">
                <a:alpha val="20000"/>
              </a:srgbClr>
            </a:outerShdw>
          </a:effectLst>
        </p:spPr>
      </p:pic>
      <p:pic>
        <p:nvPicPr>
          <p:cNvPr id="10" name="Picture 9">
            <a:extLst>
              <a:ext uri="{FF2B5EF4-FFF2-40B4-BE49-F238E27FC236}">
                <a16:creationId xmlns:a16="http://schemas.microsoft.com/office/drawing/2014/main" id="{6C779AA3-04D0-4B07-B319-EFFECF4BF1A0}"/>
              </a:ext>
            </a:extLst>
          </p:cNvPr>
          <p:cNvPicPr>
            <a:picLocks noChangeAspect="1"/>
          </p:cNvPicPr>
          <p:nvPr/>
        </p:nvPicPr>
        <p:blipFill>
          <a:blip r:embed="rId3"/>
          <a:stretch>
            <a:fillRect/>
          </a:stretch>
        </p:blipFill>
        <p:spPr>
          <a:xfrm>
            <a:off x="704220" y="289844"/>
            <a:ext cx="1002775" cy="188407"/>
          </a:xfrm>
          <a:prstGeom prst="rect">
            <a:avLst/>
          </a:prstGeom>
        </p:spPr>
      </p:pic>
    </p:spTree>
    <p:extLst>
      <p:ext uri="{BB962C8B-B14F-4D97-AF65-F5344CB8AC3E}">
        <p14:creationId xmlns:p14="http://schemas.microsoft.com/office/powerpoint/2010/main" val="784816841"/>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B746A60-6808-9B60-695B-A8FB11C9B5A9}"/>
              </a:ext>
            </a:extLst>
          </p:cNvPr>
          <p:cNvSpPr/>
          <p:nvPr/>
        </p:nvSpPr>
        <p:spPr>
          <a:xfrm>
            <a:off x="0" y="3112168"/>
            <a:ext cx="12192000" cy="1812758"/>
          </a:xfrm>
          <a:prstGeom prst="rect">
            <a:avLst/>
          </a:prstGeom>
          <a:solidFill>
            <a:srgbClr val="EE003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780E46FD-893C-90A4-86BE-29FA9EBD733D}"/>
              </a:ext>
            </a:extLst>
          </p:cNvPr>
          <p:cNvSpPr/>
          <p:nvPr/>
        </p:nvSpPr>
        <p:spPr>
          <a:xfrm>
            <a:off x="0" y="5888882"/>
            <a:ext cx="12192000" cy="785343"/>
          </a:xfrm>
          <a:prstGeom prst="rect">
            <a:avLst/>
          </a:prstGeom>
        </p:spPr>
        <p:txBody>
          <a:bodyPr wrap="square">
            <a:spAutoFit/>
          </a:bodyPr>
          <a:lstStyle/>
          <a:p>
            <a:pPr algn="ctr">
              <a:lnSpc>
                <a:spcPct val="150000"/>
              </a:lnSpc>
            </a:pPr>
            <a:r>
              <a:rPr lang="en-US" sz="1600" b="1" dirty="0">
                <a:latin typeface="Arial" panose="020B0604020202020204" pitchFamily="34" charset="0"/>
                <a:cs typeface="Arial" panose="020B0604020202020204" pitchFamily="34" charset="0"/>
              </a:rPr>
              <a:t>Địa chỉ</a:t>
            </a:r>
            <a:r>
              <a:rPr lang="en-US" sz="1600" b="1">
                <a:latin typeface="Arial" panose="020B0604020202020204" pitchFamily="34" charset="0"/>
                <a:cs typeface="Arial" panose="020B0604020202020204" pitchFamily="34" charset="0"/>
              </a:rPr>
              <a:t>: </a:t>
            </a:r>
            <a:r>
              <a:rPr lang="en-US" sz="1600">
                <a:latin typeface="Arial" panose="020B0604020202020204" pitchFamily="34" charset="0"/>
                <a:cs typeface="Arial" panose="020B0604020202020204" pitchFamily="34" charset="0"/>
              </a:rPr>
              <a:t>205A Lê Hồng Phong, Phường 8, Tp. Vũng Tàu, Bà Rịa-Vũng Tàu.</a:t>
            </a:r>
            <a:endParaRPr lang="en-US" sz="1600" dirty="0">
              <a:latin typeface="Arial" panose="020B0604020202020204" pitchFamily="34" charset="0"/>
              <a:cs typeface="Arial" panose="020B0604020202020204" pitchFamily="34" charset="0"/>
            </a:endParaRPr>
          </a:p>
          <a:p>
            <a:pPr algn="ctr">
              <a:lnSpc>
                <a:spcPct val="150000"/>
              </a:lnSpc>
            </a:pPr>
            <a:r>
              <a:rPr lang="en-US" sz="1600" b="1">
                <a:latin typeface="Arial" panose="020B0604020202020204" pitchFamily="34" charset="0"/>
                <a:cs typeface="Arial" panose="020B0604020202020204" pitchFamily="34" charset="0"/>
              </a:rPr>
              <a:t>Website</a:t>
            </a:r>
            <a:r>
              <a:rPr lang="en-US" sz="1600">
                <a:latin typeface="Arial" panose="020B0604020202020204" pitchFamily="34" charset="0"/>
                <a:cs typeface="Arial" panose="020B0604020202020204" pitchFamily="34" charset="0"/>
              </a:rPr>
              <a:t>: </a:t>
            </a:r>
            <a:r>
              <a:rPr lang="en-US" sz="1600">
                <a:latin typeface="Arial" panose="020B0604020202020204" pitchFamily="34" charset="0"/>
                <a:cs typeface="Arial" panose="020B0604020202020204" pitchFamily="34" charset="0"/>
                <a:hlinkClick r:id="rId3"/>
              </a:rPr>
              <a:t>https://viettelbariavungtau.vn/</a:t>
            </a:r>
            <a:r>
              <a:rPr lang="en-US" sz="1600">
                <a:latin typeface="Arial" panose="020B0604020202020204" pitchFamily="34" charset="0"/>
                <a:cs typeface="Arial" panose="020B0604020202020204" pitchFamily="34" charset="0"/>
              </a:rPr>
              <a:t>  </a:t>
            </a:r>
            <a:endParaRPr lang="en-US" sz="1600"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F30F470C-4A0D-1F93-033F-49760B4C7210}"/>
              </a:ext>
            </a:extLst>
          </p:cNvPr>
          <p:cNvSpPr/>
          <p:nvPr/>
        </p:nvSpPr>
        <p:spPr>
          <a:xfrm>
            <a:off x="-1" y="5192907"/>
            <a:ext cx="12192002" cy="707886"/>
          </a:xfrm>
          <a:prstGeom prst="rect">
            <a:avLst/>
          </a:prstGeom>
        </p:spPr>
        <p:txBody>
          <a:bodyPr wrap="square">
            <a:spAutoFit/>
          </a:bodyPr>
          <a:lstStyle/>
          <a:p>
            <a:pPr algn="ctr"/>
            <a:r>
              <a:rPr lang="en-US" sz="2000" b="1">
                <a:ln w="28575">
                  <a:noFill/>
                </a:ln>
                <a:latin typeface="Arial" panose="020B0604020202020204" pitchFamily="34" charset="0"/>
                <a:cs typeface="Arial" panose="020B0604020202020204" pitchFamily="34" charset="0"/>
              </a:rPr>
              <a:t>TẬP ĐOÀN CÔNG NGHIỆP VIỄN THÔNG-QUÂN ĐỘI</a:t>
            </a:r>
          </a:p>
          <a:p>
            <a:pPr algn="ctr"/>
            <a:r>
              <a:rPr lang="en-US" sz="2000" b="1">
                <a:ln w="28575">
                  <a:noFill/>
                </a:ln>
                <a:latin typeface="Arial" panose="020B0604020202020204" pitchFamily="34" charset="0"/>
                <a:cs typeface="Arial" panose="020B0604020202020204" pitchFamily="34" charset="0"/>
              </a:rPr>
              <a:t>VIETTEL BÀ RỊA – VŨNG TÀU</a:t>
            </a:r>
            <a:endParaRPr lang="en-US" sz="2000" b="1" dirty="0">
              <a:ln w="28575">
                <a:noFill/>
              </a:ln>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4273FD34-8C16-6837-4088-EEFB193DA4C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777" b="11169"/>
          <a:stretch/>
        </p:blipFill>
        <p:spPr>
          <a:xfrm>
            <a:off x="1405574" y="625641"/>
            <a:ext cx="9342637" cy="4299284"/>
          </a:xfrm>
          <a:prstGeom prst="rect">
            <a:avLst/>
          </a:prstGeom>
          <a:effectLst>
            <a:outerShdw blurRad="180397" dist="121205" dir="3085838" algn="ctr" rotWithShape="0">
              <a:srgbClr val="000000">
                <a:alpha val="10000"/>
              </a:srgbClr>
            </a:outerShdw>
          </a:effectLst>
        </p:spPr>
      </p:pic>
      <p:grpSp>
        <p:nvGrpSpPr>
          <p:cNvPr id="14" name="Group 13">
            <a:extLst>
              <a:ext uri="{FF2B5EF4-FFF2-40B4-BE49-F238E27FC236}">
                <a16:creationId xmlns:a16="http://schemas.microsoft.com/office/drawing/2014/main" id="{FB52C481-A36A-E003-CB08-C531D7155CBA}"/>
              </a:ext>
            </a:extLst>
          </p:cNvPr>
          <p:cNvGrpSpPr/>
          <p:nvPr/>
        </p:nvGrpSpPr>
        <p:grpSpPr>
          <a:xfrm>
            <a:off x="4865530" y="625642"/>
            <a:ext cx="2460940" cy="574446"/>
            <a:chOff x="5312538" y="625643"/>
            <a:chExt cx="1566924" cy="365760"/>
          </a:xfrm>
        </p:grpSpPr>
        <p:sp>
          <p:nvSpPr>
            <p:cNvPr id="11" name="Rectangle 10">
              <a:extLst>
                <a:ext uri="{FF2B5EF4-FFF2-40B4-BE49-F238E27FC236}">
                  <a16:creationId xmlns:a16="http://schemas.microsoft.com/office/drawing/2014/main" id="{EA83F97A-CE30-FA21-4420-0F874F42642E}"/>
                </a:ext>
              </a:extLst>
            </p:cNvPr>
            <p:cNvSpPr/>
            <p:nvPr/>
          </p:nvSpPr>
          <p:spPr>
            <a:xfrm>
              <a:off x="5312538" y="625643"/>
              <a:ext cx="1566924" cy="365760"/>
            </a:xfrm>
            <a:prstGeom prst="rect">
              <a:avLst/>
            </a:prstGeom>
            <a:solidFill>
              <a:srgbClr val="EE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6E73178D-4203-BDC8-E327-47B83A31305F}"/>
                </a:ext>
              </a:extLst>
            </p:cNvPr>
            <p:cNvPicPr>
              <a:picLocks noChangeAspect="1"/>
            </p:cNvPicPr>
            <p:nvPr/>
          </p:nvPicPr>
          <p:blipFill>
            <a:blip r:embed="rId5"/>
            <a:stretch>
              <a:fillRect/>
            </a:stretch>
          </p:blipFill>
          <p:spPr>
            <a:xfrm>
              <a:off x="5583936" y="712511"/>
              <a:ext cx="1024128" cy="192024"/>
            </a:xfrm>
            <a:prstGeom prst="rect">
              <a:avLst/>
            </a:prstGeom>
          </p:spPr>
        </p:pic>
      </p:grpSp>
    </p:spTree>
    <p:extLst>
      <p:ext uri="{BB962C8B-B14F-4D97-AF65-F5344CB8AC3E}">
        <p14:creationId xmlns:p14="http://schemas.microsoft.com/office/powerpoint/2010/main" val="1570793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75B9300-7CC0-31B8-FEE2-EF448A50B242}"/>
              </a:ext>
            </a:extLst>
          </p:cNvPr>
          <p:cNvSpPr txBox="1"/>
          <p:nvPr/>
        </p:nvSpPr>
        <p:spPr>
          <a:xfrm>
            <a:off x="0" y="716529"/>
            <a:ext cx="12192000" cy="707886"/>
          </a:xfrm>
          <a:prstGeom prst="rect">
            <a:avLst/>
          </a:prstGeom>
          <a:noFill/>
        </p:spPr>
        <p:txBody>
          <a:bodyPr wrap="square" anchor="ctr">
            <a:spAutoFit/>
          </a:bodyPr>
          <a:lstStyle/>
          <a:p>
            <a:pPr algn="ctr"/>
            <a:r>
              <a:rPr lang="en-GB" sz="4000" b="1" cap="all">
                <a:solidFill>
                  <a:schemeClr val="tx1">
                    <a:lumMod val="95000"/>
                    <a:lumOff val="5000"/>
                  </a:schemeClr>
                </a:solidFill>
                <a:latin typeface="Arial" panose="020B0604020202020204" pitchFamily="34" charset="0"/>
                <a:cs typeface="Arial" panose="020B0604020202020204" pitchFamily="34" charset="0"/>
              </a:rPr>
              <a:t>NHÓM CHỨC NĂNG</a:t>
            </a:r>
            <a:endParaRPr lang="en-GB" sz="4000" b="1" cap="all" dirty="0">
              <a:solidFill>
                <a:schemeClr val="tx1">
                  <a:lumMod val="95000"/>
                  <a:lumOff val="5000"/>
                </a:schemeClr>
              </a:solidFill>
              <a:latin typeface="Arial" panose="020B0604020202020204" pitchFamily="34" charset="0"/>
              <a:cs typeface="Arial" panose="020B0604020202020204" pitchFamily="34" charset="0"/>
            </a:endParaRPr>
          </a:p>
        </p:txBody>
      </p:sp>
      <p:grpSp>
        <p:nvGrpSpPr>
          <p:cNvPr id="65" name="Group 64">
            <a:extLst>
              <a:ext uri="{FF2B5EF4-FFF2-40B4-BE49-F238E27FC236}">
                <a16:creationId xmlns:a16="http://schemas.microsoft.com/office/drawing/2014/main" id="{FED6785A-4843-D77C-E415-F1172F87CAE3}"/>
              </a:ext>
            </a:extLst>
          </p:cNvPr>
          <p:cNvGrpSpPr/>
          <p:nvPr/>
        </p:nvGrpSpPr>
        <p:grpSpPr>
          <a:xfrm>
            <a:off x="415635" y="1574016"/>
            <a:ext cx="11360730" cy="5204737"/>
            <a:chOff x="415636" y="1574016"/>
            <a:chExt cx="11360730" cy="5204737"/>
          </a:xfrm>
        </p:grpSpPr>
        <p:pic>
          <p:nvPicPr>
            <p:cNvPr id="5" name="Picture 4">
              <a:extLst>
                <a:ext uri="{FF2B5EF4-FFF2-40B4-BE49-F238E27FC236}">
                  <a16:creationId xmlns:a16="http://schemas.microsoft.com/office/drawing/2014/main" id="{94FAB1F4-155A-3367-BEB6-3A8B9007FFFD}"/>
                </a:ext>
              </a:extLst>
            </p:cNvPr>
            <p:cNvPicPr>
              <a:picLocks noChangeAspect="1"/>
            </p:cNvPicPr>
            <p:nvPr/>
          </p:nvPicPr>
          <p:blipFill>
            <a:blip r:embed="rId2"/>
            <a:stretch>
              <a:fillRect/>
            </a:stretch>
          </p:blipFill>
          <p:spPr>
            <a:xfrm>
              <a:off x="3316779" y="1806357"/>
              <a:ext cx="5649100" cy="4098174"/>
            </a:xfrm>
            <a:prstGeom prst="rect">
              <a:avLst/>
            </a:prstGeom>
            <a:ln>
              <a:noFill/>
            </a:ln>
            <a:effectLst>
              <a:outerShdw blurRad="180397" dist="121205" dir="3085838" algn="ctr" rotWithShape="0">
                <a:srgbClr val="000000">
                  <a:alpha val="10000"/>
                </a:srgbClr>
              </a:outerShdw>
            </a:effectLst>
          </p:spPr>
        </p:pic>
        <p:sp>
          <p:nvSpPr>
            <p:cNvPr id="14" name="TextBox 13">
              <a:extLst>
                <a:ext uri="{FF2B5EF4-FFF2-40B4-BE49-F238E27FC236}">
                  <a16:creationId xmlns:a16="http://schemas.microsoft.com/office/drawing/2014/main" id="{ABB5AD85-879B-5D3C-073D-46CF02ECF513}"/>
                </a:ext>
              </a:extLst>
            </p:cNvPr>
            <p:cNvSpPr txBox="1"/>
            <p:nvPr/>
          </p:nvSpPr>
          <p:spPr>
            <a:xfrm>
              <a:off x="415636" y="3014555"/>
              <a:ext cx="2643448" cy="707886"/>
            </a:xfrm>
            <a:prstGeom prst="rect">
              <a:avLst/>
            </a:prstGeom>
            <a:noFill/>
          </p:spPr>
          <p:txBody>
            <a:bodyPr wrap="square" anchor="ctr">
              <a:spAutoFit/>
            </a:bodyPr>
            <a:lstStyle/>
            <a:p>
              <a:pPr algn="ctr"/>
              <a:r>
                <a:rPr lang="en-US" sz="2000" b="1" cap="all" dirty="0" err="1">
                  <a:solidFill>
                    <a:schemeClr val="tx1">
                      <a:lumMod val="95000"/>
                      <a:lumOff val="5000"/>
                    </a:schemeClr>
                  </a:solidFill>
                  <a:latin typeface="Arial" panose="020B0604020202020204" pitchFamily="34" charset="0"/>
                  <a:cs typeface="Arial" panose="020B0604020202020204" pitchFamily="34" charset="0"/>
                </a:rPr>
                <a:t>Các</a:t>
              </a:r>
              <a:r>
                <a:rPr lang="en-US" sz="2000" b="1" cap="all" dirty="0">
                  <a:solidFill>
                    <a:schemeClr val="tx1">
                      <a:lumMod val="95000"/>
                      <a:lumOff val="5000"/>
                    </a:schemeClr>
                  </a:solidFill>
                  <a:latin typeface="Arial" panose="020B0604020202020204" pitchFamily="34" charset="0"/>
                  <a:cs typeface="Arial" panose="020B0604020202020204" pitchFamily="34" charset="0"/>
                </a:rPr>
                <a:t> </a:t>
              </a:r>
              <a:r>
                <a:rPr lang="en-US" sz="2000" b="1" cap="all" dirty="0" err="1">
                  <a:solidFill>
                    <a:schemeClr val="tx1">
                      <a:lumMod val="95000"/>
                      <a:lumOff val="5000"/>
                    </a:schemeClr>
                  </a:solidFill>
                  <a:latin typeface="Arial" panose="020B0604020202020204" pitchFamily="34" charset="0"/>
                  <a:cs typeface="Arial" panose="020B0604020202020204" pitchFamily="34" charset="0"/>
                </a:rPr>
                <a:t>văn</a:t>
              </a:r>
              <a:r>
                <a:rPr lang="en-US" sz="2000" b="1" cap="all" dirty="0">
                  <a:solidFill>
                    <a:schemeClr val="tx1">
                      <a:lumMod val="95000"/>
                      <a:lumOff val="5000"/>
                    </a:schemeClr>
                  </a:solidFill>
                  <a:latin typeface="Arial" panose="020B0604020202020204" pitchFamily="34" charset="0"/>
                  <a:cs typeface="Arial" panose="020B0604020202020204" pitchFamily="34" charset="0"/>
                </a:rPr>
                <a:t> </a:t>
              </a:r>
              <a:r>
                <a:rPr lang="en-US" sz="2000" b="1" cap="all" dirty="0" err="1">
                  <a:solidFill>
                    <a:schemeClr val="tx1">
                      <a:lumMod val="95000"/>
                      <a:lumOff val="5000"/>
                    </a:schemeClr>
                  </a:solidFill>
                  <a:latin typeface="Arial" panose="020B0604020202020204" pitchFamily="34" charset="0"/>
                  <a:cs typeface="Arial" panose="020B0604020202020204" pitchFamily="34" charset="0"/>
                </a:rPr>
                <a:t>bản</a:t>
              </a:r>
              <a:endParaRPr lang="en-US" sz="2000" b="1" cap="all" dirty="0">
                <a:solidFill>
                  <a:schemeClr val="tx1">
                    <a:lumMod val="95000"/>
                    <a:lumOff val="5000"/>
                  </a:schemeClr>
                </a:solidFill>
                <a:latin typeface="Arial" panose="020B0604020202020204" pitchFamily="34" charset="0"/>
                <a:cs typeface="Arial" panose="020B0604020202020204" pitchFamily="34" charset="0"/>
              </a:endParaRPr>
            </a:p>
            <a:p>
              <a:pPr algn="ctr"/>
              <a:r>
                <a:rPr lang="en-US" sz="2000" b="1" cap="all" dirty="0" err="1">
                  <a:solidFill>
                    <a:schemeClr val="tx1">
                      <a:lumMod val="95000"/>
                      <a:lumOff val="5000"/>
                    </a:schemeClr>
                  </a:solidFill>
                  <a:latin typeface="Arial" panose="020B0604020202020204" pitchFamily="34" charset="0"/>
                  <a:cs typeface="Arial" panose="020B0604020202020204" pitchFamily="34" charset="0"/>
                </a:rPr>
                <a:t>thư</a:t>
              </a:r>
              <a:r>
                <a:rPr lang="en-US" sz="2000" b="1" cap="all" dirty="0">
                  <a:solidFill>
                    <a:schemeClr val="tx1">
                      <a:lumMod val="95000"/>
                      <a:lumOff val="5000"/>
                    </a:schemeClr>
                  </a:solidFill>
                  <a:latin typeface="Arial" panose="020B0604020202020204" pitchFamily="34" charset="0"/>
                  <a:cs typeface="Arial" panose="020B0604020202020204" pitchFamily="34" charset="0"/>
                </a:rPr>
                <a:t> </a:t>
              </a:r>
              <a:r>
                <a:rPr lang="en-US" sz="2000" b="1" cap="all" dirty="0" err="1">
                  <a:solidFill>
                    <a:schemeClr val="tx1">
                      <a:lumMod val="95000"/>
                      <a:lumOff val="5000"/>
                    </a:schemeClr>
                  </a:solidFill>
                  <a:latin typeface="Arial" panose="020B0604020202020204" pitchFamily="34" charset="0"/>
                  <a:cs typeface="Arial" panose="020B0604020202020204" pitchFamily="34" charset="0"/>
                </a:rPr>
                <a:t>mời</a:t>
              </a:r>
              <a:endParaRPr lang="en-US" sz="2000" b="1" cap="all" dirty="0">
                <a:solidFill>
                  <a:schemeClr val="tx1">
                    <a:lumMod val="95000"/>
                    <a:lumOff val="5000"/>
                  </a:schemeClr>
                </a:solidFill>
                <a:latin typeface="Arial" panose="020B0604020202020204" pitchFamily="34" charset="0"/>
                <a:cs typeface="Arial" panose="020B0604020202020204" pitchFamily="34" charset="0"/>
              </a:endParaRPr>
            </a:p>
          </p:txBody>
        </p:sp>
        <p:grpSp>
          <p:nvGrpSpPr>
            <p:cNvPr id="35" name="Group 34">
              <a:extLst>
                <a:ext uri="{FF2B5EF4-FFF2-40B4-BE49-F238E27FC236}">
                  <a16:creationId xmlns:a16="http://schemas.microsoft.com/office/drawing/2014/main" id="{24BB9619-2664-C97A-26F6-7F9A7399B213}"/>
                </a:ext>
              </a:extLst>
            </p:cNvPr>
            <p:cNvGrpSpPr/>
            <p:nvPr/>
          </p:nvGrpSpPr>
          <p:grpSpPr>
            <a:xfrm>
              <a:off x="1022465" y="1587707"/>
              <a:ext cx="1429790" cy="1280154"/>
              <a:chOff x="1022465" y="900552"/>
              <a:chExt cx="1429790" cy="1280154"/>
            </a:xfrm>
          </p:grpSpPr>
          <p:sp>
            <p:nvSpPr>
              <p:cNvPr id="10" name="Rectangle 9">
                <a:extLst>
                  <a:ext uri="{FF2B5EF4-FFF2-40B4-BE49-F238E27FC236}">
                    <a16:creationId xmlns:a16="http://schemas.microsoft.com/office/drawing/2014/main" id="{0A873948-5B6F-D95E-3D8E-092322084972}"/>
                  </a:ext>
                </a:extLst>
              </p:cNvPr>
              <p:cNvSpPr/>
              <p:nvPr/>
            </p:nvSpPr>
            <p:spPr>
              <a:xfrm>
                <a:off x="1022465" y="900552"/>
                <a:ext cx="1429790" cy="1280154"/>
              </a:xfrm>
              <a:prstGeom prst="rect">
                <a:avLst/>
              </a:prstGeom>
              <a:solidFill>
                <a:srgbClr val="FFE5EB"/>
              </a:solidFill>
              <a:ln w="28575">
                <a:solidFill>
                  <a:srgbClr val="EE0033"/>
                </a:solidFill>
                <a:extLst>
                  <a:ext uri="{C807C97D-BFC1-408E-A445-0C87EB9F89A2}">
                    <ask:lineSketchStyleProps xmlns:ask="http://schemas.microsoft.com/office/drawing/2018/sketchyshapes" sd="4053367119">
                      <a:custGeom>
                        <a:avLst/>
                        <a:gdLst>
                          <a:gd name="connsiteX0" fmla="*/ 0 w 1429790"/>
                          <a:gd name="connsiteY0" fmla="*/ 0 h 1280154"/>
                          <a:gd name="connsiteX1" fmla="*/ 433703 w 1429790"/>
                          <a:gd name="connsiteY1" fmla="*/ 0 h 1280154"/>
                          <a:gd name="connsiteX2" fmla="*/ 938895 w 1429790"/>
                          <a:gd name="connsiteY2" fmla="*/ 0 h 1280154"/>
                          <a:gd name="connsiteX3" fmla="*/ 1429790 w 1429790"/>
                          <a:gd name="connsiteY3" fmla="*/ 0 h 1280154"/>
                          <a:gd name="connsiteX4" fmla="*/ 1429790 w 1429790"/>
                          <a:gd name="connsiteY4" fmla="*/ 601672 h 1280154"/>
                          <a:gd name="connsiteX5" fmla="*/ 1429790 w 1429790"/>
                          <a:gd name="connsiteY5" fmla="*/ 1280154 h 1280154"/>
                          <a:gd name="connsiteX6" fmla="*/ 967491 w 1429790"/>
                          <a:gd name="connsiteY6" fmla="*/ 1280154 h 1280154"/>
                          <a:gd name="connsiteX7" fmla="*/ 490895 w 1429790"/>
                          <a:gd name="connsiteY7" fmla="*/ 1280154 h 1280154"/>
                          <a:gd name="connsiteX8" fmla="*/ 0 w 1429790"/>
                          <a:gd name="connsiteY8" fmla="*/ 1280154 h 1280154"/>
                          <a:gd name="connsiteX9" fmla="*/ 0 w 1429790"/>
                          <a:gd name="connsiteY9" fmla="*/ 640077 h 1280154"/>
                          <a:gd name="connsiteX10" fmla="*/ 0 w 1429790"/>
                          <a:gd name="connsiteY10" fmla="*/ 0 h 1280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9790" h="1280154" fill="none" extrusionOk="0">
                            <a:moveTo>
                              <a:pt x="0" y="0"/>
                            </a:moveTo>
                            <a:cubicBezTo>
                              <a:pt x="204201" y="9703"/>
                              <a:pt x="298747" y="18782"/>
                              <a:pt x="433703" y="0"/>
                            </a:cubicBezTo>
                            <a:cubicBezTo>
                              <a:pt x="568659" y="-18782"/>
                              <a:pt x="822982" y="-11756"/>
                              <a:pt x="938895" y="0"/>
                            </a:cubicBezTo>
                            <a:cubicBezTo>
                              <a:pt x="1054808" y="11756"/>
                              <a:pt x="1242428" y="24307"/>
                              <a:pt x="1429790" y="0"/>
                            </a:cubicBezTo>
                            <a:cubicBezTo>
                              <a:pt x="1443989" y="132655"/>
                              <a:pt x="1453250" y="478851"/>
                              <a:pt x="1429790" y="601672"/>
                            </a:cubicBezTo>
                            <a:cubicBezTo>
                              <a:pt x="1406330" y="724493"/>
                              <a:pt x="1396740" y="944828"/>
                              <a:pt x="1429790" y="1280154"/>
                            </a:cubicBezTo>
                            <a:cubicBezTo>
                              <a:pt x="1231389" y="1280553"/>
                              <a:pt x="1063217" y="1294334"/>
                              <a:pt x="967491" y="1280154"/>
                            </a:cubicBezTo>
                            <a:cubicBezTo>
                              <a:pt x="871765" y="1265974"/>
                              <a:pt x="653950" y="1294518"/>
                              <a:pt x="490895" y="1280154"/>
                            </a:cubicBezTo>
                            <a:cubicBezTo>
                              <a:pt x="327840" y="1265790"/>
                              <a:pt x="129141" y="1287765"/>
                              <a:pt x="0" y="1280154"/>
                            </a:cubicBezTo>
                            <a:cubicBezTo>
                              <a:pt x="23976" y="999181"/>
                              <a:pt x="1721" y="928460"/>
                              <a:pt x="0" y="640077"/>
                            </a:cubicBezTo>
                            <a:cubicBezTo>
                              <a:pt x="-1721" y="351694"/>
                              <a:pt x="-829" y="161367"/>
                              <a:pt x="0" y="0"/>
                            </a:cubicBezTo>
                            <a:close/>
                          </a:path>
                          <a:path w="1429790" h="1280154" stroke="0" extrusionOk="0">
                            <a:moveTo>
                              <a:pt x="0" y="0"/>
                            </a:moveTo>
                            <a:cubicBezTo>
                              <a:pt x="217300" y="-19703"/>
                              <a:pt x="326127" y="-14150"/>
                              <a:pt x="476597" y="0"/>
                            </a:cubicBezTo>
                            <a:cubicBezTo>
                              <a:pt x="627067" y="14150"/>
                              <a:pt x="817334" y="14181"/>
                              <a:pt x="938895" y="0"/>
                            </a:cubicBezTo>
                            <a:cubicBezTo>
                              <a:pt x="1060456" y="-14181"/>
                              <a:pt x="1284421" y="-9370"/>
                              <a:pt x="1429790" y="0"/>
                            </a:cubicBezTo>
                            <a:cubicBezTo>
                              <a:pt x="1437453" y="225589"/>
                              <a:pt x="1433004" y="462204"/>
                              <a:pt x="1429790" y="614474"/>
                            </a:cubicBezTo>
                            <a:cubicBezTo>
                              <a:pt x="1426576" y="766744"/>
                              <a:pt x="1407321" y="1026226"/>
                              <a:pt x="1429790" y="1280154"/>
                            </a:cubicBezTo>
                            <a:cubicBezTo>
                              <a:pt x="1252064" y="1258991"/>
                              <a:pt x="1158391" y="1302108"/>
                              <a:pt x="967491" y="1280154"/>
                            </a:cubicBezTo>
                            <a:cubicBezTo>
                              <a:pt x="776591" y="1258200"/>
                              <a:pt x="639392" y="1295644"/>
                              <a:pt x="462299" y="1280154"/>
                            </a:cubicBezTo>
                            <a:cubicBezTo>
                              <a:pt x="285206" y="1264664"/>
                              <a:pt x="215712" y="1295537"/>
                              <a:pt x="0" y="1280154"/>
                            </a:cubicBezTo>
                            <a:cubicBezTo>
                              <a:pt x="-23171" y="1085868"/>
                              <a:pt x="18408" y="821916"/>
                              <a:pt x="0" y="614474"/>
                            </a:cubicBezTo>
                            <a:cubicBezTo>
                              <a:pt x="-18408" y="407032"/>
                              <a:pt x="-16268" y="181041"/>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a:extLst>
                  <a:ext uri="{FF2B5EF4-FFF2-40B4-BE49-F238E27FC236}">
                    <a16:creationId xmlns:a16="http://schemas.microsoft.com/office/drawing/2014/main" id="{07C4FD09-8C04-AC91-2CCC-2ADA7B3D33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80160" y="1083428"/>
                <a:ext cx="914400" cy="914400"/>
              </a:xfrm>
              <a:prstGeom prst="rect">
                <a:avLst/>
              </a:prstGeom>
            </p:spPr>
          </p:pic>
        </p:grpSp>
        <p:sp>
          <p:nvSpPr>
            <p:cNvPr id="21" name="TextBox 20">
              <a:extLst>
                <a:ext uri="{FF2B5EF4-FFF2-40B4-BE49-F238E27FC236}">
                  <a16:creationId xmlns:a16="http://schemas.microsoft.com/office/drawing/2014/main" id="{858FFBE6-8D6C-A614-3D4B-EFDD5143FEF8}"/>
                </a:ext>
              </a:extLst>
            </p:cNvPr>
            <p:cNvSpPr txBox="1"/>
            <p:nvPr/>
          </p:nvSpPr>
          <p:spPr>
            <a:xfrm>
              <a:off x="415636" y="6070867"/>
              <a:ext cx="2643448" cy="707886"/>
            </a:xfrm>
            <a:prstGeom prst="rect">
              <a:avLst/>
            </a:prstGeom>
            <a:noFill/>
          </p:spPr>
          <p:txBody>
            <a:bodyPr wrap="square" anchor="ctr">
              <a:spAutoFit/>
            </a:bodyPr>
            <a:lstStyle/>
            <a:p>
              <a:pPr algn="ctr"/>
              <a:r>
                <a:rPr lang="en-US" sz="2000" b="1" cap="all">
                  <a:solidFill>
                    <a:schemeClr val="tx1">
                      <a:lumMod val="95000"/>
                      <a:lumOff val="5000"/>
                    </a:schemeClr>
                  </a:solidFill>
                  <a:latin typeface="Arial" panose="020B0604020202020204" pitchFamily="34" charset="0"/>
                  <a:cs typeface="Arial" panose="020B0604020202020204" pitchFamily="34" charset="0"/>
                </a:rPr>
                <a:t>QUẢN LÝ / XEM TÀI LIỆU CUỘC HỌP</a:t>
              </a:r>
              <a:endParaRPr lang="en-US" sz="2000" b="1" cap="all" dirty="0">
                <a:solidFill>
                  <a:schemeClr val="tx1">
                    <a:lumMod val="95000"/>
                    <a:lumOff val="5000"/>
                  </a:schemeClr>
                </a:solidFill>
                <a:latin typeface="Arial" panose="020B0604020202020204" pitchFamily="34" charset="0"/>
                <a:cs typeface="Arial" panose="020B0604020202020204" pitchFamily="34" charset="0"/>
              </a:endParaRPr>
            </a:p>
          </p:txBody>
        </p:sp>
        <p:grpSp>
          <p:nvGrpSpPr>
            <p:cNvPr id="36" name="Group 35">
              <a:extLst>
                <a:ext uri="{FF2B5EF4-FFF2-40B4-BE49-F238E27FC236}">
                  <a16:creationId xmlns:a16="http://schemas.microsoft.com/office/drawing/2014/main" id="{F80E7E39-A5BD-8F91-CB08-CF1D5647D437}"/>
                </a:ext>
              </a:extLst>
            </p:cNvPr>
            <p:cNvGrpSpPr/>
            <p:nvPr/>
          </p:nvGrpSpPr>
          <p:grpSpPr>
            <a:xfrm>
              <a:off x="1022465" y="4644019"/>
              <a:ext cx="1429790" cy="1280154"/>
              <a:chOff x="1022465" y="4494418"/>
              <a:chExt cx="1429790" cy="1280154"/>
            </a:xfrm>
          </p:grpSpPr>
          <p:sp>
            <p:nvSpPr>
              <p:cNvPr id="20" name="Rectangle 19">
                <a:extLst>
                  <a:ext uri="{FF2B5EF4-FFF2-40B4-BE49-F238E27FC236}">
                    <a16:creationId xmlns:a16="http://schemas.microsoft.com/office/drawing/2014/main" id="{9823691C-A935-3968-1C9F-73BC426578B8}"/>
                  </a:ext>
                </a:extLst>
              </p:cNvPr>
              <p:cNvSpPr/>
              <p:nvPr/>
            </p:nvSpPr>
            <p:spPr>
              <a:xfrm>
                <a:off x="1022465" y="4494418"/>
                <a:ext cx="1429790" cy="1280154"/>
              </a:xfrm>
              <a:prstGeom prst="rect">
                <a:avLst/>
              </a:prstGeom>
              <a:solidFill>
                <a:srgbClr val="FFE5EB"/>
              </a:solidFill>
              <a:ln w="28575">
                <a:solidFill>
                  <a:srgbClr val="EE0033"/>
                </a:solidFill>
                <a:extLst>
                  <a:ext uri="{C807C97D-BFC1-408E-A445-0C87EB9F89A2}">
                    <ask:lineSketchStyleProps xmlns:ask="http://schemas.microsoft.com/office/drawing/2018/sketchyshapes" sd="4053367119">
                      <a:custGeom>
                        <a:avLst/>
                        <a:gdLst>
                          <a:gd name="connsiteX0" fmla="*/ 0 w 1429790"/>
                          <a:gd name="connsiteY0" fmla="*/ 0 h 1280154"/>
                          <a:gd name="connsiteX1" fmla="*/ 433703 w 1429790"/>
                          <a:gd name="connsiteY1" fmla="*/ 0 h 1280154"/>
                          <a:gd name="connsiteX2" fmla="*/ 938895 w 1429790"/>
                          <a:gd name="connsiteY2" fmla="*/ 0 h 1280154"/>
                          <a:gd name="connsiteX3" fmla="*/ 1429790 w 1429790"/>
                          <a:gd name="connsiteY3" fmla="*/ 0 h 1280154"/>
                          <a:gd name="connsiteX4" fmla="*/ 1429790 w 1429790"/>
                          <a:gd name="connsiteY4" fmla="*/ 601672 h 1280154"/>
                          <a:gd name="connsiteX5" fmla="*/ 1429790 w 1429790"/>
                          <a:gd name="connsiteY5" fmla="*/ 1280154 h 1280154"/>
                          <a:gd name="connsiteX6" fmla="*/ 967491 w 1429790"/>
                          <a:gd name="connsiteY6" fmla="*/ 1280154 h 1280154"/>
                          <a:gd name="connsiteX7" fmla="*/ 490895 w 1429790"/>
                          <a:gd name="connsiteY7" fmla="*/ 1280154 h 1280154"/>
                          <a:gd name="connsiteX8" fmla="*/ 0 w 1429790"/>
                          <a:gd name="connsiteY8" fmla="*/ 1280154 h 1280154"/>
                          <a:gd name="connsiteX9" fmla="*/ 0 w 1429790"/>
                          <a:gd name="connsiteY9" fmla="*/ 640077 h 1280154"/>
                          <a:gd name="connsiteX10" fmla="*/ 0 w 1429790"/>
                          <a:gd name="connsiteY10" fmla="*/ 0 h 1280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9790" h="1280154" fill="none" extrusionOk="0">
                            <a:moveTo>
                              <a:pt x="0" y="0"/>
                            </a:moveTo>
                            <a:cubicBezTo>
                              <a:pt x="204201" y="9703"/>
                              <a:pt x="298747" y="18782"/>
                              <a:pt x="433703" y="0"/>
                            </a:cubicBezTo>
                            <a:cubicBezTo>
                              <a:pt x="568659" y="-18782"/>
                              <a:pt x="822982" y="-11756"/>
                              <a:pt x="938895" y="0"/>
                            </a:cubicBezTo>
                            <a:cubicBezTo>
                              <a:pt x="1054808" y="11756"/>
                              <a:pt x="1242428" y="24307"/>
                              <a:pt x="1429790" y="0"/>
                            </a:cubicBezTo>
                            <a:cubicBezTo>
                              <a:pt x="1443989" y="132655"/>
                              <a:pt x="1453250" y="478851"/>
                              <a:pt x="1429790" y="601672"/>
                            </a:cubicBezTo>
                            <a:cubicBezTo>
                              <a:pt x="1406330" y="724493"/>
                              <a:pt x="1396740" y="944828"/>
                              <a:pt x="1429790" y="1280154"/>
                            </a:cubicBezTo>
                            <a:cubicBezTo>
                              <a:pt x="1231389" y="1280553"/>
                              <a:pt x="1063217" y="1294334"/>
                              <a:pt x="967491" y="1280154"/>
                            </a:cubicBezTo>
                            <a:cubicBezTo>
                              <a:pt x="871765" y="1265974"/>
                              <a:pt x="653950" y="1294518"/>
                              <a:pt x="490895" y="1280154"/>
                            </a:cubicBezTo>
                            <a:cubicBezTo>
                              <a:pt x="327840" y="1265790"/>
                              <a:pt x="129141" y="1287765"/>
                              <a:pt x="0" y="1280154"/>
                            </a:cubicBezTo>
                            <a:cubicBezTo>
                              <a:pt x="23976" y="999181"/>
                              <a:pt x="1721" y="928460"/>
                              <a:pt x="0" y="640077"/>
                            </a:cubicBezTo>
                            <a:cubicBezTo>
                              <a:pt x="-1721" y="351694"/>
                              <a:pt x="-829" y="161367"/>
                              <a:pt x="0" y="0"/>
                            </a:cubicBezTo>
                            <a:close/>
                          </a:path>
                          <a:path w="1429790" h="1280154" stroke="0" extrusionOk="0">
                            <a:moveTo>
                              <a:pt x="0" y="0"/>
                            </a:moveTo>
                            <a:cubicBezTo>
                              <a:pt x="217300" y="-19703"/>
                              <a:pt x="326127" y="-14150"/>
                              <a:pt x="476597" y="0"/>
                            </a:cubicBezTo>
                            <a:cubicBezTo>
                              <a:pt x="627067" y="14150"/>
                              <a:pt x="817334" y="14181"/>
                              <a:pt x="938895" y="0"/>
                            </a:cubicBezTo>
                            <a:cubicBezTo>
                              <a:pt x="1060456" y="-14181"/>
                              <a:pt x="1284421" y="-9370"/>
                              <a:pt x="1429790" y="0"/>
                            </a:cubicBezTo>
                            <a:cubicBezTo>
                              <a:pt x="1437453" y="225589"/>
                              <a:pt x="1433004" y="462204"/>
                              <a:pt x="1429790" y="614474"/>
                            </a:cubicBezTo>
                            <a:cubicBezTo>
                              <a:pt x="1426576" y="766744"/>
                              <a:pt x="1407321" y="1026226"/>
                              <a:pt x="1429790" y="1280154"/>
                            </a:cubicBezTo>
                            <a:cubicBezTo>
                              <a:pt x="1252064" y="1258991"/>
                              <a:pt x="1158391" y="1302108"/>
                              <a:pt x="967491" y="1280154"/>
                            </a:cubicBezTo>
                            <a:cubicBezTo>
                              <a:pt x="776591" y="1258200"/>
                              <a:pt x="639392" y="1295644"/>
                              <a:pt x="462299" y="1280154"/>
                            </a:cubicBezTo>
                            <a:cubicBezTo>
                              <a:pt x="285206" y="1264664"/>
                              <a:pt x="215712" y="1295537"/>
                              <a:pt x="0" y="1280154"/>
                            </a:cubicBezTo>
                            <a:cubicBezTo>
                              <a:pt x="-23171" y="1085868"/>
                              <a:pt x="18408" y="821916"/>
                              <a:pt x="0" y="614474"/>
                            </a:cubicBezTo>
                            <a:cubicBezTo>
                              <a:pt x="-18408" y="407032"/>
                              <a:pt x="-16268" y="181041"/>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a:extLst>
                  <a:ext uri="{FF2B5EF4-FFF2-40B4-BE49-F238E27FC236}">
                    <a16:creationId xmlns:a16="http://schemas.microsoft.com/office/drawing/2014/main" id="{8EFA7095-3F4D-E421-5001-12BA8B645BA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80160" y="4677295"/>
                <a:ext cx="914400" cy="914400"/>
              </a:xfrm>
              <a:prstGeom prst="rect">
                <a:avLst/>
              </a:prstGeom>
            </p:spPr>
          </p:pic>
        </p:grpSp>
        <p:sp>
          <p:nvSpPr>
            <p:cNvPr id="26" name="TextBox 25">
              <a:extLst>
                <a:ext uri="{FF2B5EF4-FFF2-40B4-BE49-F238E27FC236}">
                  <a16:creationId xmlns:a16="http://schemas.microsoft.com/office/drawing/2014/main" id="{99F83CB3-4D8F-EC81-855E-95A2DAB7FCA1}"/>
                </a:ext>
              </a:extLst>
            </p:cNvPr>
            <p:cNvSpPr txBox="1"/>
            <p:nvPr/>
          </p:nvSpPr>
          <p:spPr>
            <a:xfrm>
              <a:off x="9132918" y="2921169"/>
              <a:ext cx="2643448" cy="1015663"/>
            </a:xfrm>
            <a:prstGeom prst="rect">
              <a:avLst/>
            </a:prstGeom>
            <a:noFill/>
          </p:spPr>
          <p:txBody>
            <a:bodyPr wrap="square" anchor="ctr">
              <a:spAutoFit/>
            </a:bodyPr>
            <a:lstStyle/>
            <a:p>
              <a:pPr algn="ctr"/>
              <a:r>
                <a:rPr lang="en-US" sz="2000" b="1" cap="all">
                  <a:solidFill>
                    <a:schemeClr val="tx1">
                      <a:lumMod val="95000"/>
                      <a:lumOff val="5000"/>
                    </a:schemeClr>
                  </a:solidFill>
                  <a:latin typeface="Arial" panose="020B0604020202020204" pitchFamily="34" charset="0"/>
                  <a:cs typeface="Arial" panose="020B0604020202020204" pitchFamily="34" charset="0"/>
                </a:rPr>
                <a:t>LẤY Ý KIẾN</a:t>
              </a:r>
            </a:p>
            <a:p>
              <a:pPr algn="ctr"/>
              <a:r>
                <a:rPr lang="en-US" sz="2000" b="1" cap="all">
                  <a:solidFill>
                    <a:schemeClr val="tx1">
                      <a:lumMod val="95000"/>
                      <a:lumOff val="5000"/>
                    </a:schemeClr>
                  </a:solidFill>
                  <a:latin typeface="Arial" panose="020B0604020202020204" pitchFamily="34" charset="0"/>
                  <a:cs typeface="Arial" panose="020B0604020202020204" pitchFamily="34" charset="0"/>
                </a:rPr>
                <a:t>TRONG / NGOÀI</a:t>
              </a:r>
            </a:p>
            <a:p>
              <a:pPr algn="ctr"/>
              <a:r>
                <a:rPr lang="en-US" sz="2000" b="1" cap="all">
                  <a:solidFill>
                    <a:schemeClr val="tx1">
                      <a:lumMod val="95000"/>
                      <a:lumOff val="5000"/>
                    </a:schemeClr>
                  </a:solidFill>
                  <a:latin typeface="Arial" panose="020B0604020202020204" pitchFamily="34" charset="0"/>
                  <a:cs typeface="Arial" panose="020B0604020202020204" pitchFamily="34" charset="0"/>
                </a:rPr>
                <a:t>CUỘC HỌP</a:t>
              </a:r>
              <a:endParaRPr lang="en-US" sz="2000" b="1" cap="all" dirty="0">
                <a:solidFill>
                  <a:schemeClr val="tx1">
                    <a:lumMod val="95000"/>
                    <a:lumOff val="5000"/>
                  </a:schemeClr>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D238B367-0594-40EA-CA53-A59DBA880954}"/>
                </a:ext>
              </a:extLst>
            </p:cNvPr>
            <p:cNvSpPr txBox="1"/>
            <p:nvPr/>
          </p:nvSpPr>
          <p:spPr>
            <a:xfrm>
              <a:off x="8965879" y="6018579"/>
              <a:ext cx="2810487" cy="707886"/>
            </a:xfrm>
            <a:prstGeom prst="rect">
              <a:avLst/>
            </a:prstGeom>
            <a:noFill/>
          </p:spPr>
          <p:txBody>
            <a:bodyPr wrap="square" anchor="ctr">
              <a:spAutoFit/>
            </a:bodyPr>
            <a:lstStyle/>
            <a:p>
              <a:pPr algn="ctr"/>
              <a:r>
                <a:rPr lang="en-US" sz="2000" b="1" cap="all">
                  <a:solidFill>
                    <a:schemeClr val="tx1">
                      <a:lumMod val="95000"/>
                      <a:lumOff val="5000"/>
                    </a:schemeClr>
                  </a:solidFill>
                  <a:latin typeface="Arial" panose="020B0604020202020204" pitchFamily="34" charset="0"/>
                  <a:cs typeface="Arial" panose="020B0604020202020204" pitchFamily="34" charset="0"/>
                </a:rPr>
                <a:t>QUẢN TRỊ NỘI DUNG / NGƯỜI DÙNG</a:t>
              </a:r>
              <a:endParaRPr lang="en-US" sz="2000" b="1" cap="all" dirty="0">
                <a:solidFill>
                  <a:schemeClr val="tx1">
                    <a:lumMod val="95000"/>
                    <a:lumOff val="5000"/>
                  </a:schemeClr>
                </a:solidFill>
                <a:latin typeface="Arial" panose="020B0604020202020204" pitchFamily="34" charset="0"/>
                <a:cs typeface="Arial" panose="020B0604020202020204" pitchFamily="34" charset="0"/>
              </a:endParaRPr>
            </a:p>
          </p:txBody>
        </p:sp>
        <p:grpSp>
          <p:nvGrpSpPr>
            <p:cNvPr id="37" name="Group 36">
              <a:extLst>
                <a:ext uri="{FF2B5EF4-FFF2-40B4-BE49-F238E27FC236}">
                  <a16:creationId xmlns:a16="http://schemas.microsoft.com/office/drawing/2014/main" id="{B097F1AE-B868-DD2E-6CAB-A6EE0C7CCE57}"/>
                </a:ext>
              </a:extLst>
            </p:cNvPr>
            <p:cNvGrpSpPr/>
            <p:nvPr/>
          </p:nvGrpSpPr>
          <p:grpSpPr>
            <a:xfrm>
              <a:off x="9739747" y="4644019"/>
              <a:ext cx="1429790" cy="1280154"/>
              <a:chOff x="9739747" y="4494418"/>
              <a:chExt cx="1429790" cy="1280154"/>
            </a:xfrm>
          </p:grpSpPr>
          <p:sp>
            <p:nvSpPr>
              <p:cNvPr id="28" name="Rectangle 27">
                <a:extLst>
                  <a:ext uri="{FF2B5EF4-FFF2-40B4-BE49-F238E27FC236}">
                    <a16:creationId xmlns:a16="http://schemas.microsoft.com/office/drawing/2014/main" id="{C454CEA3-3CC4-6DB3-9EA6-7EDD78FDC8D1}"/>
                  </a:ext>
                </a:extLst>
              </p:cNvPr>
              <p:cNvSpPr/>
              <p:nvPr/>
            </p:nvSpPr>
            <p:spPr>
              <a:xfrm>
                <a:off x="9739747" y="4494418"/>
                <a:ext cx="1429790" cy="1280154"/>
              </a:xfrm>
              <a:prstGeom prst="rect">
                <a:avLst/>
              </a:prstGeom>
              <a:solidFill>
                <a:srgbClr val="FFE5EB"/>
              </a:solidFill>
              <a:ln w="28575">
                <a:solidFill>
                  <a:srgbClr val="EE0033"/>
                </a:solidFill>
                <a:extLst>
                  <a:ext uri="{C807C97D-BFC1-408E-A445-0C87EB9F89A2}">
                    <ask:lineSketchStyleProps xmlns:ask="http://schemas.microsoft.com/office/drawing/2018/sketchyshapes" sd="4053367119">
                      <a:custGeom>
                        <a:avLst/>
                        <a:gdLst>
                          <a:gd name="connsiteX0" fmla="*/ 0 w 1429790"/>
                          <a:gd name="connsiteY0" fmla="*/ 0 h 1280154"/>
                          <a:gd name="connsiteX1" fmla="*/ 433703 w 1429790"/>
                          <a:gd name="connsiteY1" fmla="*/ 0 h 1280154"/>
                          <a:gd name="connsiteX2" fmla="*/ 938895 w 1429790"/>
                          <a:gd name="connsiteY2" fmla="*/ 0 h 1280154"/>
                          <a:gd name="connsiteX3" fmla="*/ 1429790 w 1429790"/>
                          <a:gd name="connsiteY3" fmla="*/ 0 h 1280154"/>
                          <a:gd name="connsiteX4" fmla="*/ 1429790 w 1429790"/>
                          <a:gd name="connsiteY4" fmla="*/ 601672 h 1280154"/>
                          <a:gd name="connsiteX5" fmla="*/ 1429790 w 1429790"/>
                          <a:gd name="connsiteY5" fmla="*/ 1280154 h 1280154"/>
                          <a:gd name="connsiteX6" fmla="*/ 967491 w 1429790"/>
                          <a:gd name="connsiteY6" fmla="*/ 1280154 h 1280154"/>
                          <a:gd name="connsiteX7" fmla="*/ 490895 w 1429790"/>
                          <a:gd name="connsiteY7" fmla="*/ 1280154 h 1280154"/>
                          <a:gd name="connsiteX8" fmla="*/ 0 w 1429790"/>
                          <a:gd name="connsiteY8" fmla="*/ 1280154 h 1280154"/>
                          <a:gd name="connsiteX9" fmla="*/ 0 w 1429790"/>
                          <a:gd name="connsiteY9" fmla="*/ 640077 h 1280154"/>
                          <a:gd name="connsiteX10" fmla="*/ 0 w 1429790"/>
                          <a:gd name="connsiteY10" fmla="*/ 0 h 1280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9790" h="1280154" fill="none" extrusionOk="0">
                            <a:moveTo>
                              <a:pt x="0" y="0"/>
                            </a:moveTo>
                            <a:cubicBezTo>
                              <a:pt x="204201" y="9703"/>
                              <a:pt x="298747" y="18782"/>
                              <a:pt x="433703" y="0"/>
                            </a:cubicBezTo>
                            <a:cubicBezTo>
                              <a:pt x="568659" y="-18782"/>
                              <a:pt x="822982" y="-11756"/>
                              <a:pt x="938895" y="0"/>
                            </a:cubicBezTo>
                            <a:cubicBezTo>
                              <a:pt x="1054808" y="11756"/>
                              <a:pt x="1242428" y="24307"/>
                              <a:pt x="1429790" y="0"/>
                            </a:cubicBezTo>
                            <a:cubicBezTo>
                              <a:pt x="1443989" y="132655"/>
                              <a:pt x="1453250" y="478851"/>
                              <a:pt x="1429790" y="601672"/>
                            </a:cubicBezTo>
                            <a:cubicBezTo>
                              <a:pt x="1406330" y="724493"/>
                              <a:pt x="1396740" y="944828"/>
                              <a:pt x="1429790" y="1280154"/>
                            </a:cubicBezTo>
                            <a:cubicBezTo>
                              <a:pt x="1231389" y="1280553"/>
                              <a:pt x="1063217" y="1294334"/>
                              <a:pt x="967491" y="1280154"/>
                            </a:cubicBezTo>
                            <a:cubicBezTo>
                              <a:pt x="871765" y="1265974"/>
                              <a:pt x="653950" y="1294518"/>
                              <a:pt x="490895" y="1280154"/>
                            </a:cubicBezTo>
                            <a:cubicBezTo>
                              <a:pt x="327840" y="1265790"/>
                              <a:pt x="129141" y="1287765"/>
                              <a:pt x="0" y="1280154"/>
                            </a:cubicBezTo>
                            <a:cubicBezTo>
                              <a:pt x="23976" y="999181"/>
                              <a:pt x="1721" y="928460"/>
                              <a:pt x="0" y="640077"/>
                            </a:cubicBezTo>
                            <a:cubicBezTo>
                              <a:pt x="-1721" y="351694"/>
                              <a:pt x="-829" y="161367"/>
                              <a:pt x="0" y="0"/>
                            </a:cubicBezTo>
                            <a:close/>
                          </a:path>
                          <a:path w="1429790" h="1280154" stroke="0" extrusionOk="0">
                            <a:moveTo>
                              <a:pt x="0" y="0"/>
                            </a:moveTo>
                            <a:cubicBezTo>
                              <a:pt x="217300" y="-19703"/>
                              <a:pt x="326127" y="-14150"/>
                              <a:pt x="476597" y="0"/>
                            </a:cubicBezTo>
                            <a:cubicBezTo>
                              <a:pt x="627067" y="14150"/>
                              <a:pt x="817334" y="14181"/>
                              <a:pt x="938895" y="0"/>
                            </a:cubicBezTo>
                            <a:cubicBezTo>
                              <a:pt x="1060456" y="-14181"/>
                              <a:pt x="1284421" y="-9370"/>
                              <a:pt x="1429790" y="0"/>
                            </a:cubicBezTo>
                            <a:cubicBezTo>
                              <a:pt x="1437453" y="225589"/>
                              <a:pt x="1433004" y="462204"/>
                              <a:pt x="1429790" y="614474"/>
                            </a:cubicBezTo>
                            <a:cubicBezTo>
                              <a:pt x="1426576" y="766744"/>
                              <a:pt x="1407321" y="1026226"/>
                              <a:pt x="1429790" y="1280154"/>
                            </a:cubicBezTo>
                            <a:cubicBezTo>
                              <a:pt x="1252064" y="1258991"/>
                              <a:pt x="1158391" y="1302108"/>
                              <a:pt x="967491" y="1280154"/>
                            </a:cubicBezTo>
                            <a:cubicBezTo>
                              <a:pt x="776591" y="1258200"/>
                              <a:pt x="639392" y="1295644"/>
                              <a:pt x="462299" y="1280154"/>
                            </a:cubicBezTo>
                            <a:cubicBezTo>
                              <a:pt x="285206" y="1264664"/>
                              <a:pt x="215712" y="1295537"/>
                              <a:pt x="0" y="1280154"/>
                            </a:cubicBezTo>
                            <a:cubicBezTo>
                              <a:pt x="-23171" y="1085868"/>
                              <a:pt x="18408" y="821916"/>
                              <a:pt x="0" y="614474"/>
                            </a:cubicBezTo>
                            <a:cubicBezTo>
                              <a:pt x="-18408" y="407032"/>
                              <a:pt x="-16268" y="181041"/>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Graphic 31">
                <a:extLst>
                  <a:ext uri="{FF2B5EF4-FFF2-40B4-BE49-F238E27FC236}">
                    <a16:creationId xmlns:a16="http://schemas.microsoft.com/office/drawing/2014/main" id="{8005BDC7-E08C-D29F-297F-F60FFCE3EA1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97442" y="4677295"/>
                <a:ext cx="914400" cy="914400"/>
              </a:xfrm>
              <a:prstGeom prst="rect">
                <a:avLst/>
              </a:prstGeom>
            </p:spPr>
          </p:pic>
        </p:grpSp>
        <p:grpSp>
          <p:nvGrpSpPr>
            <p:cNvPr id="38" name="Group 37">
              <a:extLst>
                <a:ext uri="{FF2B5EF4-FFF2-40B4-BE49-F238E27FC236}">
                  <a16:creationId xmlns:a16="http://schemas.microsoft.com/office/drawing/2014/main" id="{8368F620-4929-9B61-6613-0A0448356632}"/>
                </a:ext>
              </a:extLst>
            </p:cNvPr>
            <p:cNvGrpSpPr/>
            <p:nvPr/>
          </p:nvGrpSpPr>
          <p:grpSpPr>
            <a:xfrm>
              <a:off x="9739747" y="1574016"/>
              <a:ext cx="1429790" cy="1280154"/>
              <a:chOff x="9739747" y="900552"/>
              <a:chExt cx="1429790" cy="1280154"/>
            </a:xfrm>
          </p:grpSpPr>
          <p:sp>
            <p:nvSpPr>
              <p:cNvPr id="25" name="Rectangle 24">
                <a:extLst>
                  <a:ext uri="{FF2B5EF4-FFF2-40B4-BE49-F238E27FC236}">
                    <a16:creationId xmlns:a16="http://schemas.microsoft.com/office/drawing/2014/main" id="{EEB92830-25E0-77B7-AD14-88C6D331F254}"/>
                  </a:ext>
                </a:extLst>
              </p:cNvPr>
              <p:cNvSpPr/>
              <p:nvPr/>
            </p:nvSpPr>
            <p:spPr>
              <a:xfrm>
                <a:off x="9739747" y="900552"/>
                <a:ext cx="1429790" cy="1280154"/>
              </a:xfrm>
              <a:prstGeom prst="rect">
                <a:avLst/>
              </a:prstGeom>
              <a:solidFill>
                <a:srgbClr val="FFE5EB"/>
              </a:solidFill>
              <a:ln w="28575">
                <a:solidFill>
                  <a:srgbClr val="EE0033"/>
                </a:solidFill>
                <a:extLst>
                  <a:ext uri="{C807C97D-BFC1-408E-A445-0C87EB9F89A2}">
                    <ask:lineSketchStyleProps xmlns:ask="http://schemas.microsoft.com/office/drawing/2018/sketchyshapes" sd="4053367119">
                      <a:custGeom>
                        <a:avLst/>
                        <a:gdLst>
                          <a:gd name="connsiteX0" fmla="*/ 0 w 1429790"/>
                          <a:gd name="connsiteY0" fmla="*/ 0 h 1280154"/>
                          <a:gd name="connsiteX1" fmla="*/ 433703 w 1429790"/>
                          <a:gd name="connsiteY1" fmla="*/ 0 h 1280154"/>
                          <a:gd name="connsiteX2" fmla="*/ 938895 w 1429790"/>
                          <a:gd name="connsiteY2" fmla="*/ 0 h 1280154"/>
                          <a:gd name="connsiteX3" fmla="*/ 1429790 w 1429790"/>
                          <a:gd name="connsiteY3" fmla="*/ 0 h 1280154"/>
                          <a:gd name="connsiteX4" fmla="*/ 1429790 w 1429790"/>
                          <a:gd name="connsiteY4" fmla="*/ 601672 h 1280154"/>
                          <a:gd name="connsiteX5" fmla="*/ 1429790 w 1429790"/>
                          <a:gd name="connsiteY5" fmla="*/ 1280154 h 1280154"/>
                          <a:gd name="connsiteX6" fmla="*/ 967491 w 1429790"/>
                          <a:gd name="connsiteY6" fmla="*/ 1280154 h 1280154"/>
                          <a:gd name="connsiteX7" fmla="*/ 490895 w 1429790"/>
                          <a:gd name="connsiteY7" fmla="*/ 1280154 h 1280154"/>
                          <a:gd name="connsiteX8" fmla="*/ 0 w 1429790"/>
                          <a:gd name="connsiteY8" fmla="*/ 1280154 h 1280154"/>
                          <a:gd name="connsiteX9" fmla="*/ 0 w 1429790"/>
                          <a:gd name="connsiteY9" fmla="*/ 640077 h 1280154"/>
                          <a:gd name="connsiteX10" fmla="*/ 0 w 1429790"/>
                          <a:gd name="connsiteY10" fmla="*/ 0 h 1280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9790" h="1280154" fill="none" extrusionOk="0">
                            <a:moveTo>
                              <a:pt x="0" y="0"/>
                            </a:moveTo>
                            <a:cubicBezTo>
                              <a:pt x="204201" y="9703"/>
                              <a:pt x="298747" y="18782"/>
                              <a:pt x="433703" y="0"/>
                            </a:cubicBezTo>
                            <a:cubicBezTo>
                              <a:pt x="568659" y="-18782"/>
                              <a:pt x="822982" y="-11756"/>
                              <a:pt x="938895" y="0"/>
                            </a:cubicBezTo>
                            <a:cubicBezTo>
                              <a:pt x="1054808" y="11756"/>
                              <a:pt x="1242428" y="24307"/>
                              <a:pt x="1429790" y="0"/>
                            </a:cubicBezTo>
                            <a:cubicBezTo>
                              <a:pt x="1443989" y="132655"/>
                              <a:pt x="1453250" y="478851"/>
                              <a:pt x="1429790" y="601672"/>
                            </a:cubicBezTo>
                            <a:cubicBezTo>
                              <a:pt x="1406330" y="724493"/>
                              <a:pt x="1396740" y="944828"/>
                              <a:pt x="1429790" y="1280154"/>
                            </a:cubicBezTo>
                            <a:cubicBezTo>
                              <a:pt x="1231389" y="1280553"/>
                              <a:pt x="1063217" y="1294334"/>
                              <a:pt x="967491" y="1280154"/>
                            </a:cubicBezTo>
                            <a:cubicBezTo>
                              <a:pt x="871765" y="1265974"/>
                              <a:pt x="653950" y="1294518"/>
                              <a:pt x="490895" y="1280154"/>
                            </a:cubicBezTo>
                            <a:cubicBezTo>
                              <a:pt x="327840" y="1265790"/>
                              <a:pt x="129141" y="1287765"/>
                              <a:pt x="0" y="1280154"/>
                            </a:cubicBezTo>
                            <a:cubicBezTo>
                              <a:pt x="23976" y="999181"/>
                              <a:pt x="1721" y="928460"/>
                              <a:pt x="0" y="640077"/>
                            </a:cubicBezTo>
                            <a:cubicBezTo>
                              <a:pt x="-1721" y="351694"/>
                              <a:pt x="-829" y="161367"/>
                              <a:pt x="0" y="0"/>
                            </a:cubicBezTo>
                            <a:close/>
                          </a:path>
                          <a:path w="1429790" h="1280154" stroke="0" extrusionOk="0">
                            <a:moveTo>
                              <a:pt x="0" y="0"/>
                            </a:moveTo>
                            <a:cubicBezTo>
                              <a:pt x="217300" y="-19703"/>
                              <a:pt x="326127" y="-14150"/>
                              <a:pt x="476597" y="0"/>
                            </a:cubicBezTo>
                            <a:cubicBezTo>
                              <a:pt x="627067" y="14150"/>
                              <a:pt x="817334" y="14181"/>
                              <a:pt x="938895" y="0"/>
                            </a:cubicBezTo>
                            <a:cubicBezTo>
                              <a:pt x="1060456" y="-14181"/>
                              <a:pt x="1284421" y="-9370"/>
                              <a:pt x="1429790" y="0"/>
                            </a:cubicBezTo>
                            <a:cubicBezTo>
                              <a:pt x="1437453" y="225589"/>
                              <a:pt x="1433004" y="462204"/>
                              <a:pt x="1429790" y="614474"/>
                            </a:cubicBezTo>
                            <a:cubicBezTo>
                              <a:pt x="1426576" y="766744"/>
                              <a:pt x="1407321" y="1026226"/>
                              <a:pt x="1429790" y="1280154"/>
                            </a:cubicBezTo>
                            <a:cubicBezTo>
                              <a:pt x="1252064" y="1258991"/>
                              <a:pt x="1158391" y="1302108"/>
                              <a:pt x="967491" y="1280154"/>
                            </a:cubicBezTo>
                            <a:cubicBezTo>
                              <a:pt x="776591" y="1258200"/>
                              <a:pt x="639392" y="1295644"/>
                              <a:pt x="462299" y="1280154"/>
                            </a:cubicBezTo>
                            <a:cubicBezTo>
                              <a:pt x="285206" y="1264664"/>
                              <a:pt x="215712" y="1295537"/>
                              <a:pt x="0" y="1280154"/>
                            </a:cubicBezTo>
                            <a:cubicBezTo>
                              <a:pt x="-23171" y="1085868"/>
                              <a:pt x="18408" y="821916"/>
                              <a:pt x="0" y="614474"/>
                            </a:cubicBezTo>
                            <a:cubicBezTo>
                              <a:pt x="-18408" y="407032"/>
                              <a:pt x="-16268" y="181041"/>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Graphic 33">
                <a:extLst>
                  <a:ext uri="{FF2B5EF4-FFF2-40B4-BE49-F238E27FC236}">
                    <a16:creationId xmlns:a16="http://schemas.microsoft.com/office/drawing/2014/main" id="{D7BE8AD1-34FC-32E4-1A24-6227772B5FD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997442" y="1083429"/>
                <a:ext cx="914400" cy="914400"/>
              </a:xfrm>
              <a:prstGeom prst="rect">
                <a:avLst/>
              </a:prstGeom>
            </p:spPr>
          </p:pic>
        </p:grpSp>
        <p:cxnSp>
          <p:nvCxnSpPr>
            <p:cNvPr id="40" name="Straight Connector 39">
              <a:extLst>
                <a:ext uri="{FF2B5EF4-FFF2-40B4-BE49-F238E27FC236}">
                  <a16:creationId xmlns:a16="http://schemas.microsoft.com/office/drawing/2014/main" id="{3DAC1ECD-EB36-A3EB-CC67-93BDCED34CE8}"/>
                </a:ext>
              </a:extLst>
            </p:cNvPr>
            <p:cNvCxnSpPr>
              <a:cxnSpLocks/>
              <a:stCxn id="10" idx="3"/>
            </p:cNvCxnSpPr>
            <p:nvPr/>
          </p:nvCxnSpPr>
          <p:spPr>
            <a:xfrm>
              <a:off x="2452255" y="2227784"/>
              <a:ext cx="1205345" cy="457199"/>
            </a:xfrm>
            <a:prstGeom prst="line">
              <a:avLst/>
            </a:prstGeom>
            <a:ln w="28575">
              <a:solidFill>
                <a:srgbClr val="EE0033"/>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C5AD1C8-A1A2-4572-E224-51A50D7B1BC7}"/>
                </a:ext>
              </a:extLst>
            </p:cNvPr>
            <p:cNvCxnSpPr>
              <a:cxnSpLocks/>
            </p:cNvCxnSpPr>
            <p:nvPr/>
          </p:nvCxnSpPr>
          <p:spPr>
            <a:xfrm flipV="1">
              <a:off x="2452255" y="5009774"/>
              <a:ext cx="1205345" cy="457199"/>
            </a:xfrm>
            <a:prstGeom prst="line">
              <a:avLst/>
            </a:prstGeom>
            <a:ln w="28575">
              <a:solidFill>
                <a:srgbClr val="EE0033"/>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877AB8E-71A4-B430-2A46-58B3C7E273DB}"/>
                </a:ext>
              </a:extLst>
            </p:cNvPr>
            <p:cNvCxnSpPr>
              <a:cxnSpLocks/>
            </p:cNvCxnSpPr>
            <p:nvPr/>
          </p:nvCxnSpPr>
          <p:spPr>
            <a:xfrm flipH="1">
              <a:off x="8534402" y="2227784"/>
              <a:ext cx="1205345" cy="457199"/>
            </a:xfrm>
            <a:prstGeom prst="line">
              <a:avLst/>
            </a:prstGeom>
            <a:ln w="28575">
              <a:solidFill>
                <a:srgbClr val="EE0033"/>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998DCB2-1933-0DE3-6FAA-AA4FE878C18A}"/>
                </a:ext>
              </a:extLst>
            </p:cNvPr>
            <p:cNvCxnSpPr>
              <a:cxnSpLocks/>
            </p:cNvCxnSpPr>
            <p:nvPr/>
          </p:nvCxnSpPr>
          <p:spPr>
            <a:xfrm flipH="1" flipV="1">
              <a:off x="8534402" y="5009774"/>
              <a:ext cx="1205345" cy="457199"/>
            </a:xfrm>
            <a:prstGeom prst="line">
              <a:avLst/>
            </a:prstGeom>
            <a:ln w="28575">
              <a:solidFill>
                <a:srgbClr val="EE0033"/>
              </a:solidFill>
            </a:ln>
          </p:spPr>
          <p:style>
            <a:lnRef idx="1">
              <a:schemeClr val="accent1"/>
            </a:lnRef>
            <a:fillRef idx="0">
              <a:schemeClr val="accent1"/>
            </a:fillRef>
            <a:effectRef idx="0">
              <a:schemeClr val="accent1"/>
            </a:effectRef>
            <a:fontRef idx="minor">
              <a:schemeClr val="tx1"/>
            </a:fontRef>
          </p:style>
        </p:cxnSp>
      </p:grpSp>
      <p:pic>
        <p:nvPicPr>
          <p:cNvPr id="31" name="Picture 30">
            <a:extLst>
              <a:ext uri="{FF2B5EF4-FFF2-40B4-BE49-F238E27FC236}">
                <a16:creationId xmlns:a16="http://schemas.microsoft.com/office/drawing/2014/main" id="{995849DC-913C-4DE7-BF91-2ABF6AB6B87D}"/>
              </a:ext>
            </a:extLst>
          </p:cNvPr>
          <p:cNvPicPr>
            <a:picLocks noChangeAspect="1"/>
          </p:cNvPicPr>
          <p:nvPr/>
        </p:nvPicPr>
        <p:blipFill>
          <a:blip r:embed="rId11"/>
          <a:stretch>
            <a:fillRect/>
          </a:stretch>
        </p:blipFill>
        <p:spPr>
          <a:xfrm>
            <a:off x="704220" y="289844"/>
            <a:ext cx="1002775" cy="188407"/>
          </a:xfrm>
          <a:prstGeom prst="rect">
            <a:avLst/>
          </a:prstGeom>
        </p:spPr>
      </p:pic>
    </p:spTree>
    <p:extLst>
      <p:ext uri="{BB962C8B-B14F-4D97-AF65-F5344CB8AC3E}">
        <p14:creationId xmlns:p14="http://schemas.microsoft.com/office/powerpoint/2010/main" val="397883476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D68B7959-11FC-CC28-4068-0E21925D38FA}"/>
              </a:ext>
            </a:extLst>
          </p:cNvPr>
          <p:cNvGrpSpPr/>
          <p:nvPr/>
        </p:nvGrpSpPr>
        <p:grpSpPr>
          <a:xfrm>
            <a:off x="1342168" y="2916822"/>
            <a:ext cx="9507665" cy="2511895"/>
            <a:chOff x="1479423" y="3307678"/>
            <a:chExt cx="9507665" cy="2511895"/>
          </a:xfrm>
        </p:grpSpPr>
        <p:grpSp>
          <p:nvGrpSpPr>
            <p:cNvPr id="20" name="Group 19">
              <a:extLst>
                <a:ext uri="{FF2B5EF4-FFF2-40B4-BE49-F238E27FC236}">
                  <a16:creationId xmlns:a16="http://schemas.microsoft.com/office/drawing/2014/main" id="{2E737920-694B-65B1-C559-666059BFAB66}"/>
                </a:ext>
              </a:extLst>
            </p:cNvPr>
            <p:cNvGrpSpPr/>
            <p:nvPr/>
          </p:nvGrpSpPr>
          <p:grpSpPr>
            <a:xfrm>
              <a:off x="1479423" y="3309834"/>
              <a:ext cx="1036320" cy="993653"/>
              <a:chOff x="422148" y="3145972"/>
              <a:chExt cx="1036320" cy="993653"/>
            </a:xfrm>
          </p:grpSpPr>
          <p:sp>
            <p:nvSpPr>
              <p:cNvPr id="19" name="Rectangle 18">
                <a:extLst>
                  <a:ext uri="{FF2B5EF4-FFF2-40B4-BE49-F238E27FC236}">
                    <a16:creationId xmlns:a16="http://schemas.microsoft.com/office/drawing/2014/main" id="{EDCCDAAE-62E2-16DD-F906-EC4D111153A5}"/>
                  </a:ext>
                </a:extLst>
              </p:cNvPr>
              <p:cNvSpPr>
                <a:spLocks noChangeAspect="1"/>
              </p:cNvSpPr>
              <p:nvPr/>
            </p:nvSpPr>
            <p:spPr>
              <a:xfrm>
                <a:off x="544068" y="3225225"/>
                <a:ext cx="914400" cy="914400"/>
              </a:xfrm>
              <a:prstGeom prst="rect">
                <a:avLst/>
              </a:prstGeom>
              <a:solidFill>
                <a:srgbClr val="EE003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1986CE29-A5DF-C830-E44D-88CF17F06D38}"/>
                  </a:ext>
                </a:extLst>
              </p:cNvPr>
              <p:cNvSpPr>
                <a:spLocks noChangeAspect="1"/>
              </p:cNvSpPr>
              <p:nvPr/>
            </p:nvSpPr>
            <p:spPr>
              <a:xfrm>
                <a:off x="422148" y="3145972"/>
                <a:ext cx="914400" cy="914400"/>
              </a:xfrm>
              <a:prstGeom prst="rect">
                <a:avLst/>
              </a:prstGeom>
              <a:solidFill>
                <a:srgbClr val="EE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97AF758D-D6AE-9C21-29C1-4A820D33E553}"/>
                  </a:ext>
                </a:extLst>
              </p:cNvPr>
              <p:cNvSpPr txBox="1"/>
              <p:nvPr/>
            </p:nvSpPr>
            <p:spPr>
              <a:xfrm>
                <a:off x="422148" y="3310784"/>
                <a:ext cx="914400" cy="584775"/>
              </a:xfrm>
              <a:prstGeom prst="rect">
                <a:avLst/>
              </a:prstGeom>
              <a:noFill/>
            </p:spPr>
            <p:txBody>
              <a:bodyPr wrap="square" anchor="ctr">
                <a:spAutoFit/>
              </a:bodyPr>
              <a:lstStyle/>
              <a:p>
                <a:pPr lvl="0" algn="ctr"/>
                <a:r>
                  <a:rPr lang="en-US" sz="3200" b="1" dirty="0">
                    <a:solidFill>
                      <a:schemeClr val="bg1"/>
                    </a:solidFill>
                    <a:latin typeface="Arial" panose="020B0604020202020204" pitchFamily="34" charset="0"/>
                    <a:cs typeface="Arial" panose="020B0604020202020204" pitchFamily="34" charset="0"/>
                    <a:sym typeface="Calibri"/>
                  </a:rPr>
                  <a:t>01</a:t>
                </a:r>
                <a:endParaRPr lang="vi-VN" sz="3200" dirty="0">
                  <a:solidFill>
                    <a:schemeClr val="bg1"/>
                  </a:solidFill>
                  <a:latin typeface="Arial" panose="020B0604020202020204" pitchFamily="34" charset="0"/>
                  <a:cs typeface="Arial" panose="020B0604020202020204" pitchFamily="34" charset="0"/>
                </a:endParaRPr>
              </a:p>
            </p:txBody>
          </p:sp>
        </p:grpSp>
        <p:sp>
          <p:nvSpPr>
            <p:cNvPr id="21" name="TextBox 20">
              <a:extLst>
                <a:ext uri="{FF2B5EF4-FFF2-40B4-BE49-F238E27FC236}">
                  <a16:creationId xmlns:a16="http://schemas.microsoft.com/office/drawing/2014/main" id="{042B52DF-F66E-2D67-4BD6-0E3D2A59EDBC}"/>
                </a:ext>
              </a:extLst>
            </p:cNvPr>
            <p:cNvSpPr txBox="1"/>
            <p:nvPr/>
          </p:nvSpPr>
          <p:spPr>
            <a:xfrm>
              <a:off x="2637663" y="3307678"/>
              <a:ext cx="3263075" cy="1077218"/>
            </a:xfrm>
            <a:prstGeom prst="rect">
              <a:avLst/>
            </a:prstGeom>
            <a:noFill/>
          </p:spPr>
          <p:txBody>
            <a:bodyPr wrap="square" anchor="ctr">
              <a:spAutoFit/>
            </a:bodyPr>
            <a:lstStyle/>
            <a:p>
              <a:r>
                <a:rPr lang="en-GB" sz="3200" b="1" cap="all" dirty="0">
                  <a:solidFill>
                    <a:schemeClr val="tx1">
                      <a:lumMod val="75000"/>
                      <a:lumOff val="25000"/>
                    </a:schemeClr>
                  </a:solidFill>
                  <a:latin typeface="Arial" panose="020B0604020202020204" pitchFamily="34" charset="0"/>
                  <a:cs typeface="Arial" panose="020B0604020202020204" pitchFamily="34" charset="0"/>
                </a:rPr>
                <a:t>TỔNG QUAN</a:t>
              </a:r>
            </a:p>
            <a:p>
              <a:r>
                <a:rPr lang="en-GB" sz="3200" b="1" cap="all" dirty="0">
                  <a:solidFill>
                    <a:schemeClr val="tx1">
                      <a:lumMod val="75000"/>
                      <a:lumOff val="25000"/>
                    </a:schemeClr>
                  </a:solidFill>
                  <a:latin typeface="Arial" panose="020B0604020202020204" pitchFamily="34" charset="0"/>
                  <a:cs typeface="Arial" panose="020B0604020202020204" pitchFamily="34" charset="0"/>
                </a:rPr>
                <a:t>HIỆN TRẠNG</a:t>
              </a:r>
            </a:p>
          </p:txBody>
        </p:sp>
        <p:grpSp>
          <p:nvGrpSpPr>
            <p:cNvPr id="22" name="Group 21">
              <a:extLst>
                <a:ext uri="{FF2B5EF4-FFF2-40B4-BE49-F238E27FC236}">
                  <a16:creationId xmlns:a16="http://schemas.microsoft.com/office/drawing/2014/main" id="{F0FFC0EF-297E-12F9-FC4D-6374D5BAD23B}"/>
                </a:ext>
              </a:extLst>
            </p:cNvPr>
            <p:cNvGrpSpPr/>
            <p:nvPr/>
          </p:nvGrpSpPr>
          <p:grpSpPr>
            <a:xfrm>
              <a:off x="1479423" y="4744511"/>
              <a:ext cx="1036320" cy="993653"/>
              <a:chOff x="422148" y="3145972"/>
              <a:chExt cx="1036320" cy="993653"/>
            </a:xfrm>
          </p:grpSpPr>
          <p:sp>
            <p:nvSpPr>
              <p:cNvPr id="23" name="Rectangle 22">
                <a:extLst>
                  <a:ext uri="{FF2B5EF4-FFF2-40B4-BE49-F238E27FC236}">
                    <a16:creationId xmlns:a16="http://schemas.microsoft.com/office/drawing/2014/main" id="{71FAB5A2-C7CD-C8B5-6912-5E43AA79BA5D}"/>
                  </a:ext>
                </a:extLst>
              </p:cNvPr>
              <p:cNvSpPr>
                <a:spLocks noChangeAspect="1"/>
              </p:cNvSpPr>
              <p:nvPr/>
            </p:nvSpPr>
            <p:spPr>
              <a:xfrm>
                <a:off x="544068" y="3225225"/>
                <a:ext cx="914400" cy="914400"/>
              </a:xfrm>
              <a:prstGeom prst="rect">
                <a:avLst/>
              </a:prstGeom>
              <a:solidFill>
                <a:srgbClr val="EE003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760F942C-4655-0E3E-EAA4-3FBA3EE041F5}"/>
                  </a:ext>
                </a:extLst>
              </p:cNvPr>
              <p:cNvSpPr>
                <a:spLocks noChangeAspect="1"/>
              </p:cNvSpPr>
              <p:nvPr/>
            </p:nvSpPr>
            <p:spPr>
              <a:xfrm>
                <a:off x="422148" y="3145972"/>
                <a:ext cx="914400" cy="914400"/>
              </a:xfrm>
              <a:prstGeom prst="rect">
                <a:avLst/>
              </a:prstGeom>
              <a:solidFill>
                <a:srgbClr val="EE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E83B5E94-6AEA-1799-A563-4358B9D9241C}"/>
                  </a:ext>
                </a:extLst>
              </p:cNvPr>
              <p:cNvSpPr txBox="1"/>
              <p:nvPr/>
            </p:nvSpPr>
            <p:spPr>
              <a:xfrm>
                <a:off x="422148" y="3310784"/>
                <a:ext cx="914400" cy="584775"/>
              </a:xfrm>
              <a:prstGeom prst="rect">
                <a:avLst/>
              </a:prstGeom>
              <a:noFill/>
            </p:spPr>
            <p:txBody>
              <a:bodyPr wrap="square" anchor="ctr">
                <a:spAutoFit/>
              </a:bodyPr>
              <a:lstStyle/>
              <a:p>
                <a:pPr lvl="0" algn="ctr"/>
                <a:r>
                  <a:rPr lang="en-US" sz="3200" b="1" dirty="0">
                    <a:solidFill>
                      <a:schemeClr val="bg1"/>
                    </a:solidFill>
                    <a:latin typeface="Arial" panose="020B0604020202020204" pitchFamily="34" charset="0"/>
                    <a:cs typeface="Arial" panose="020B0604020202020204" pitchFamily="34" charset="0"/>
                    <a:sym typeface="Calibri"/>
                  </a:rPr>
                  <a:t>02</a:t>
                </a:r>
                <a:endParaRPr lang="vi-VN" sz="3200" dirty="0">
                  <a:solidFill>
                    <a:schemeClr val="bg1"/>
                  </a:solidFill>
                  <a:latin typeface="Arial" panose="020B0604020202020204" pitchFamily="34" charset="0"/>
                  <a:cs typeface="Arial" panose="020B0604020202020204" pitchFamily="34" charset="0"/>
                </a:endParaRPr>
              </a:p>
            </p:txBody>
          </p:sp>
        </p:grpSp>
        <p:sp>
          <p:nvSpPr>
            <p:cNvPr id="26" name="TextBox 25">
              <a:extLst>
                <a:ext uri="{FF2B5EF4-FFF2-40B4-BE49-F238E27FC236}">
                  <a16:creationId xmlns:a16="http://schemas.microsoft.com/office/drawing/2014/main" id="{8FB80770-4696-78F6-8B37-1ABC95C441F6}"/>
                </a:ext>
              </a:extLst>
            </p:cNvPr>
            <p:cNvSpPr txBox="1"/>
            <p:nvPr/>
          </p:nvSpPr>
          <p:spPr>
            <a:xfrm>
              <a:off x="2637663" y="4742355"/>
              <a:ext cx="3263075" cy="1077218"/>
            </a:xfrm>
            <a:prstGeom prst="rect">
              <a:avLst/>
            </a:prstGeom>
            <a:noFill/>
          </p:spPr>
          <p:txBody>
            <a:bodyPr wrap="square" anchor="ctr">
              <a:spAutoFit/>
            </a:bodyPr>
            <a:lstStyle/>
            <a:p>
              <a:r>
                <a:rPr lang="en-GB" sz="3200" b="1" cap="all" dirty="0">
                  <a:solidFill>
                    <a:schemeClr val="tx1">
                      <a:lumMod val="75000"/>
                      <a:lumOff val="25000"/>
                    </a:schemeClr>
                  </a:solidFill>
                  <a:latin typeface="Arial" panose="020B0604020202020204" pitchFamily="34" charset="0"/>
                  <a:cs typeface="Arial" panose="020B0604020202020204" pitchFamily="34" charset="0"/>
                </a:rPr>
                <a:t>THẾ MẠNH SẢN PHẨM</a:t>
              </a:r>
            </a:p>
          </p:txBody>
        </p:sp>
        <p:grpSp>
          <p:nvGrpSpPr>
            <p:cNvPr id="27" name="Group 26">
              <a:extLst>
                <a:ext uri="{FF2B5EF4-FFF2-40B4-BE49-F238E27FC236}">
                  <a16:creationId xmlns:a16="http://schemas.microsoft.com/office/drawing/2014/main" id="{2317EF11-DA88-D470-0642-3B4E584FE367}"/>
                </a:ext>
              </a:extLst>
            </p:cNvPr>
            <p:cNvGrpSpPr/>
            <p:nvPr/>
          </p:nvGrpSpPr>
          <p:grpSpPr>
            <a:xfrm>
              <a:off x="6565773" y="3309834"/>
              <a:ext cx="1036320" cy="993653"/>
              <a:chOff x="422148" y="3145972"/>
              <a:chExt cx="1036320" cy="993653"/>
            </a:xfrm>
          </p:grpSpPr>
          <p:sp>
            <p:nvSpPr>
              <p:cNvPr id="28" name="Rectangle 27">
                <a:extLst>
                  <a:ext uri="{FF2B5EF4-FFF2-40B4-BE49-F238E27FC236}">
                    <a16:creationId xmlns:a16="http://schemas.microsoft.com/office/drawing/2014/main" id="{46C05D06-AA8C-CE76-F9C6-B7FB77A4C60B}"/>
                  </a:ext>
                </a:extLst>
              </p:cNvPr>
              <p:cNvSpPr>
                <a:spLocks noChangeAspect="1"/>
              </p:cNvSpPr>
              <p:nvPr/>
            </p:nvSpPr>
            <p:spPr>
              <a:xfrm>
                <a:off x="544068" y="3225225"/>
                <a:ext cx="914400" cy="914400"/>
              </a:xfrm>
              <a:prstGeom prst="rect">
                <a:avLst/>
              </a:prstGeom>
              <a:solidFill>
                <a:srgbClr val="EE003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76569C47-052E-9C06-70D9-37C8157CAC78}"/>
                  </a:ext>
                </a:extLst>
              </p:cNvPr>
              <p:cNvSpPr>
                <a:spLocks noChangeAspect="1"/>
              </p:cNvSpPr>
              <p:nvPr/>
            </p:nvSpPr>
            <p:spPr>
              <a:xfrm>
                <a:off x="422148" y="3145972"/>
                <a:ext cx="914400" cy="914400"/>
              </a:xfrm>
              <a:prstGeom prst="rect">
                <a:avLst/>
              </a:prstGeom>
              <a:solidFill>
                <a:srgbClr val="EE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890E02B7-E089-C26C-D409-FB528F684E0B}"/>
                  </a:ext>
                </a:extLst>
              </p:cNvPr>
              <p:cNvSpPr txBox="1"/>
              <p:nvPr/>
            </p:nvSpPr>
            <p:spPr>
              <a:xfrm>
                <a:off x="422148" y="3310784"/>
                <a:ext cx="914400" cy="584775"/>
              </a:xfrm>
              <a:prstGeom prst="rect">
                <a:avLst/>
              </a:prstGeom>
              <a:noFill/>
            </p:spPr>
            <p:txBody>
              <a:bodyPr wrap="square" anchor="ctr">
                <a:spAutoFit/>
              </a:bodyPr>
              <a:lstStyle/>
              <a:p>
                <a:pPr lvl="0" algn="ctr"/>
                <a:r>
                  <a:rPr lang="en-US" sz="3200" b="1" dirty="0">
                    <a:solidFill>
                      <a:schemeClr val="bg1"/>
                    </a:solidFill>
                    <a:latin typeface="Arial" panose="020B0604020202020204" pitchFamily="34" charset="0"/>
                    <a:cs typeface="Arial" panose="020B0604020202020204" pitchFamily="34" charset="0"/>
                    <a:sym typeface="Calibri"/>
                  </a:rPr>
                  <a:t>03</a:t>
                </a:r>
                <a:endParaRPr lang="vi-VN" sz="3200" dirty="0">
                  <a:solidFill>
                    <a:schemeClr val="bg1"/>
                  </a:solidFill>
                  <a:latin typeface="Arial" panose="020B0604020202020204" pitchFamily="34" charset="0"/>
                  <a:cs typeface="Arial" panose="020B0604020202020204" pitchFamily="34" charset="0"/>
                </a:endParaRPr>
              </a:p>
            </p:txBody>
          </p:sp>
        </p:grpSp>
        <p:sp>
          <p:nvSpPr>
            <p:cNvPr id="31" name="TextBox 30">
              <a:extLst>
                <a:ext uri="{FF2B5EF4-FFF2-40B4-BE49-F238E27FC236}">
                  <a16:creationId xmlns:a16="http://schemas.microsoft.com/office/drawing/2014/main" id="{2A1E5908-33C6-4881-8BC4-254663713DA0}"/>
                </a:ext>
              </a:extLst>
            </p:cNvPr>
            <p:cNvSpPr txBox="1"/>
            <p:nvPr/>
          </p:nvSpPr>
          <p:spPr>
            <a:xfrm>
              <a:off x="7724013" y="3553899"/>
              <a:ext cx="3263075" cy="584775"/>
            </a:xfrm>
            <a:prstGeom prst="rect">
              <a:avLst/>
            </a:prstGeom>
            <a:noFill/>
          </p:spPr>
          <p:txBody>
            <a:bodyPr wrap="square" anchor="ctr">
              <a:spAutoFit/>
            </a:bodyPr>
            <a:lstStyle/>
            <a:p>
              <a:r>
                <a:rPr lang="en-US" sz="3200" b="1" cap="all" dirty="0">
                  <a:solidFill>
                    <a:schemeClr val="tx1">
                      <a:lumMod val="75000"/>
                      <a:lumOff val="25000"/>
                    </a:schemeClr>
                  </a:solidFill>
                  <a:latin typeface="Arial" panose="020B0604020202020204" pitchFamily="34" charset="0"/>
                  <a:cs typeface="Arial" panose="020B0604020202020204" pitchFamily="34" charset="0"/>
                </a:rPr>
                <a:t>CÔNG NGHỆ</a:t>
              </a:r>
              <a:endParaRPr lang="vi-VN" sz="3200" b="1" cap="all" dirty="0">
                <a:solidFill>
                  <a:schemeClr val="tx1">
                    <a:lumMod val="75000"/>
                    <a:lumOff val="25000"/>
                  </a:schemeClr>
                </a:solidFill>
                <a:latin typeface="Arial" panose="020B0604020202020204" pitchFamily="34" charset="0"/>
                <a:cs typeface="Arial" panose="020B0604020202020204" pitchFamily="34" charset="0"/>
              </a:endParaRPr>
            </a:p>
          </p:txBody>
        </p:sp>
        <p:grpSp>
          <p:nvGrpSpPr>
            <p:cNvPr id="32" name="Group 31">
              <a:extLst>
                <a:ext uri="{FF2B5EF4-FFF2-40B4-BE49-F238E27FC236}">
                  <a16:creationId xmlns:a16="http://schemas.microsoft.com/office/drawing/2014/main" id="{F13C5ADF-1824-A1BB-080E-F74798A95FD0}"/>
                </a:ext>
              </a:extLst>
            </p:cNvPr>
            <p:cNvGrpSpPr/>
            <p:nvPr/>
          </p:nvGrpSpPr>
          <p:grpSpPr>
            <a:xfrm>
              <a:off x="6565773" y="4744511"/>
              <a:ext cx="1036320" cy="993653"/>
              <a:chOff x="422148" y="3145972"/>
              <a:chExt cx="1036320" cy="993653"/>
            </a:xfrm>
          </p:grpSpPr>
          <p:sp>
            <p:nvSpPr>
              <p:cNvPr id="33" name="Rectangle 32">
                <a:extLst>
                  <a:ext uri="{FF2B5EF4-FFF2-40B4-BE49-F238E27FC236}">
                    <a16:creationId xmlns:a16="http://schemas.microsoft.com/office/drawing/2014/main" id="{583CF8C1-4264-66E1-6E5D-7CC109B3633B}"/>
                  </a:ext>
                </a:extLst>
              </p:cNvPr>
              <p:cNvSpPr>
                <a:spLocks noChangeAspect="1"/>
              </p:cNvSpPr>
              <p:nvPr/>
            </p:nvSpPr>
            <p:spPr>
              <a:xfrm>
                <a:off x="544068" y="3225225"/>
                <a:ext cx="914400" cy="914400"/>
              </a:xfrm>
              <a:prstGeom prst="rect">
                <a:avLst/>
              </a:prstGeom>
              <a:solidFill>
                <a:srgbClr val="EE003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455709EA-1B3F-EA32-E181-5A667C444ECF}"/>
                  </a:ext>
                </a:extLst>
              </p:cNvPr>
              <p:cNvSpPr>
                <a:spLocks noChangeAspect="1"/>
              </p:cNvSpPr>
              <p:nvPr/>
            </p:nvSpPr>
            <p:spPr>
              <a:xfrm>
                <a:off x="422148" y="3145972"/>
                <a:ext cx="914400" cy="914400"/>
              </a:xfrm>
              <a:prstGeom prst="rect">
                <a:avLst/>
              </a:prstGeom>
              <a:solidFill>
                <a:srgbClr val="EE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D99576A1-EB51-C11A-52D4-11FF19EFFDD6}"/>
                  </a:ext>
                </a:extLst>
              </p:cNvPr>
              <p:cNvSpPr txBox="1"/>
              <p:nvPr/>
            </p:nvSpPr>
            <p:spPr>
              <a:xfrm>
                <a:off x="422148" y="3310784"/>
                <a:ext cx="914400" cy="584775"/>
              </a:xfrm>
              <a:prstGeom prst="rect">
                <a:avLst/>
              </a:prstGeom>
              <a:noFill/>
            </p:spPr>
            <p:txBody>
              <a:bodyPr wrap="square" anchor="ctr">
                <a:spAutoFit/>
              </a:bodyPr>
              <a:lstStyle/>
              <a:p>
                <a:pPr lvl="0" algn="ctr"/>
                <a:r>
                  <a:rPr lang="en-US" sz="3200" b="1" dirty="0">
                    <a:solidFill>
                      <a:schemeClr val="bg1"/>
                    </a:solidFill>
                    <a:latin typeface="Arial" panose="020B0604020202020204" pitchFamily="34" charset="0"/>
                    <a:cs typeface="Arial" panose="020B0604020202020204" pitchFamily="34" charset="0"/>
                    <a:sym typeface="Calibri"/>
                  </a:rPr>
                  <a:t>04</a:t>
                </a:r>
                <a:endParaRPr lang="vi-VN" sz="3200" dirty="0">
                  <a:solidFill>
                    <a:schemeClr val="bg1"/>
                  </a:solidFill>
                  <a:latin typeface="Arial" panose="020B0604020202020204" pitchFamily="34" charset="0"/>
                  <a:cs typeface="Arial" panose="020B0604020202020204" pitchFamily="34" charset="0"/>
                </a:endParaRPr>
              </a:p>
            </p:txBody>
          </p:sp>
        </p:grpSp>
        <p:sp>
          <p:nvSpPr>
            <p:cNvPr id="36" name="TextBox 35">
              <a:extLst>
                <a:ext uri="{FF2B5EF4-FFF2-40B4-BE49-F238E27FC236}">
                  <a16:creationId xmlns:a16="http://schemas.microsoft.com/office/drawing/2014/main" id="{2E733231-29C7-AB6A-0CC7-1F67C0E30E56}"/>
                </a:ext>
              </a:extLst>
            </p:cNvPr>
            <p:cNvSpPr txBox="1"/>
            <p:nvPr/>
          </p:nvSpPr>
          <p:spPr>
            <a:xfrm>
              <a:off x="7724013" y="4988576"/>
              <a:ext cx="3263075" cy="584775"/>
            </a:xfrm>
            <a:prstGeom prst="rect">
              <a:avLst/>
            </a:prstGeom>
            <a:noFill/>
          </p:spPr>
          <p:txBody>
            <a:bodyPr wrap="square" anchor="ctr">
              <a:spAutoFit/>
            </a:bodyPr>
            <a:lstStyle/>
            <a:p>
              <a:r>
                <a:rPr lang="en-US" sz="3200" b="1" cap="all">
                  <a:solidFill>
                    <a:schemeClr val="tx1">
                      <a:lumMod val="75000"/>
                      <a:lumOff val="25000"/>
                    </a:schemeClr>
                  </a:solidFill>
                  <a:latin typeface="Arial" panose="020B0604020202020204" pitchFamily="34" charset="0"/>
                  <a:cs typeface="Arial" panose="020B0604020202020204" pitchFamily="34" charset="0"/>
                </a:rPr>
                <a:t>THẢO LUẬN</a:t>
              </a:r>
              <a:endParaRPr lang="en-GB" sz="3200" b="1" cap="all" dirty="0">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2" name="Rectangle 1">
            <a:extLst>
              <a:ext uri="{FF2B5EF4-FFF2-40B4-BE49-F238E27FC236}">
                <a16:creationId xmlns:a16="http://schemas.microsoft.com/office/drawing/2014/main" id="{669E9BF8-61BF-DF1A-D214-C0E86B573044}"/>
              </a:ext>
            </a:extLst>
          </p:cNvPr>
          <p:cNvSpPr/>
          <p:nvPr/>
        </p:nvSpPr>
        <p:spPr>
          <a:xfrm>
            <a:off x="422148" y="802905"/>
            <a:ext cx="11347704" cy="1464769"/>
          </a:xfrm>
          <a:prstGeom prst="rect">
            <a:avLst/>
          </a:prstGeom>
          <a:solidFill>
            <a:srgbClr val="EE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1867A5AE-F904-7197-DA63-3E3EF60A05D9}"/>
              </a:ext>
            </a:extLst>
          </p:cNvPr>
          <p:cNvGrpSpPr/>
          <p:nvPr/>
        </p:nvGrpSpPr>
        <p:grpSpPr>
          <a:xfrm>
            <a:off x="856590" y="977945"/>
            <a:ext cx="10478818" cy="988136"/>
            <a:chOff x="856590" y="1265470"/>
            <a:chExt cx="10478818" cy="988136"/>
          </a:xfrm>
        </p:grpSpPr>
        <p:sp>
          <p:nvSpPr>
            <p:cNvPr id="7" name="TextBox 6">
              <a:extLst>
                <a:ext uri="{FF2B5EF4-FFF2-40B4-BE49-F238E27FC236}">
                  <a16:creationId xmlns:a16="http://schemas.microsoft.com/office/drawing/2014/main" id="{A947E8EF-20B3-3176-4437-5DE89D3BB241}"/>
                </a:ext>
              </a:extLst>
            </p:cNvPr>
            <p:cNvSpPr txBox="1"/>
            <p:nvPr/>
          </p:nvSpPr>
          <p:spPr>
            <a:xfrm>
              <a:off x="856590" y="1265470"/>
              <a:ext cx="10478818" cy="861774"/>
            </a:xfrm>
            <a:prstGeom prst="rect">
              <a:avLst/>
            </a:prstGeom>
            <a:noFill/>
          </p:spPr>
          <p:txBody>
            <a:bodyPr wrap="square" anchor="ctr">
              <a:spAutoFit/>
            </a:bodyPr>
            <a:lstStyle/>
            <a:p>
              <a:pPr algn="ctr"/>
              <a:r>
                <a:rPr lang="en-US" sz="5000" b="1" dirty="0">
                  <a:solidFill>
                    <a:schemeClr val="bg1"/>
                  </a:solidFill>
                  <a:latin typeface="Arial" panose="020B0604020202020204" pitchFamily="34" charset="0"/>
                  <a:cs typeface="Arial" panose="020B0604020202020204" pitchFamily="34" charset="0"/>
                  <a:sym typeface="Calibri"/>
                </a:rPr>
                <a:t>CHỨC NĂNG</a:t>
              </a:r>
              <a:endParaRPr lang="vi-VN" sz="5000" b="1" dirty="0">
                <a:solidFill>
                  <a:schemeClr val="bg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8B723B4B-AA29-4B5C-5784-993B8F8004F6}"/>
                </a:ext>
              </a:extLst>
            </p:cNvPr>
            <p:cNvSpPr/>
            <p:nvPr/>
          </p:nvSpPr>
          <p:spPr>
            <a:xfrm>
              <a:off x="4267199" y="2207886"/>
              <a:ext cx="36576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pic>
        <p:nvPicPr>
          <p:cNvPr id="38" name="Picture 37">
            <a:extLst>
              <a:ext uri="{FF2B5EF4-FFF2-40B4-BE49-F238E27FC236}">
                <a16:creationId xmlns:a16="http://schemas.microsoft.com/office/drawing/2014/main" id="{C5AEE2F3-740E-4FA4-94A1-FC73425BBE13}"/>
              </a:ext>
            </a:extLst>
          </p:cNvPr>
          <p:cNvPicPr>
            <a:picLocks noChangeAspect="1"/>
          </p:cNvPicPr>
          <p:nvPr/>
        </p:nvPicPr>
        <p:blipFill>
          <a:blip r:embed="rId2"/>
          <a:stretch>
            <a:fillRect/>
          </a:stretch>
        </p:blipFill>
        <p:spPr>
          <a:xfrm>
            <a:off x="704220" y="289844"/>
            <a:ext cx="1002775" cy="188407"/>
          </a:xfrm>
          <a:prstGeom prst="rect">
            <a:avLst/>
          </a:prstGeom>
        </p:spPr>
      </p:pic>
    </p:spTree>
    <p:extLst>
      <p:ext uri="{BB962C8B-B14F-4D97-AF65-F5344CB8AC3E}">
        <p14:creationId xmlns:p14="http://schemas.microsoft.com/office/powerpoint/2010/main" val="87299797"/>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EEFDB6-E263-94D7-0CFE-BEF228D35546}"/>
              </a:ext>
            </a:extLst>
          </p:cNvPr>
          <p:cNvSpPr/>
          <p:nvPr/>
        </p:nvSpPr>
        <p:spPr>
          <a:xfrm>
            <a:off x="7503886" y="691243"/>
            <a:ext cx="4265968" cy="5475515"/>
          </a:xfrm>
          <a:prstGeom prst="rect">
            <a:avLst/>
          </a:prstGeom>
          <a:solidFill>
            <a:srgbClr val="EE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99CBFF33-7D06-E684-374E-E045A7704BA4}"/>
              </a:ext>
            </a:extLst>
          </p:cNvPr>
          <p:cNvSpPr txBox="1"/>
          <p:nvPr/>
        </p:nvSpPr>
        <p:spPr>
          <a:xfrm>
            <a:off x="9434285" y="838199"/>
            <a:ext cx="2335569" cy="1015663"/>
          </a:xfrm>
          <a:prstGeom prst="rect">
            <a:avLst/>
          </a:prstGeom>
          <a:noFill/>
        </p:spPr>
        <p:txBody>
          <a:bodyPr wrap="square" anchor="ctr">
            <a:spAutoFit/>
          </a:bodyPr>
          <a:lstStyle/>
          <a:p>
            <a:pPr lvl="0" algn="ctr"/>
            <a:r>
              <a:rPr lang="en-US" sz="6000" b="1" dirty="0">
                <a:solidFill>
                  <a:schemeClr val="bg1"/>
                </a:solidFill>
                <a:latin typeface="Arial" panose="020B0604020202020204" pitchFamily="34" charset="0"/>
                <a:cs typeface="Arial" panose="020B0604020202020204" pitchFamily="34" charset="0"/>
                <a:sym typeface="Calibri"/>
              </a:rPr>
              <a:t>01</a:t>
            </a:r>
            <a:endParaRPr lang="vi-VN" sz="6000" dirty="0">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C6877ED4-4A9B-DEE5-4CB4-F31B99AE19DD}"/>
              </a:ext>
            </a:extLst>
          </p:cNvPr>
          <p:cNvSpPr txBox="1"/>
          <p:nvPr/>
        </p:nvSpPr>
        <p:spPr>
          <a:xfrm>
            <a:off x="372057" y="992087"/>
            <a:ext cx="6729043" cy="707886"/>
          </a:xfrm>
          <a:prstGeom prst="rect">
            <a:avLst/>
          </a:prstGeom>
          <a:noFill/>
        </p:spPr>
        <p:txBody>
          <a:bodyPr wrap="square" anchor="ctr">
            <a:spAutoFit/>
          </a:bodyPr>
          <a:lstStyle/>
          <a:p>
            <a:r>
              <a:rPr lang="en-GB" sz="4000" b="1" cap="all" dirty="0">
                <a:solidFill>
                  <a:schemeClr val="tx1">
                    <a:lumMod val="75000"/>
                    <a:lumOff val="25000"/>
                  </a:schemeClr>
                </a:solidFill>
                <a:latin typeface="Arial" panose="020B0604020202020204" pitchFamily="34" charset="0"/>
                <a:cs typeface="Arial" panose="020B0604020202020204" pitchFamily="34" charset="0"/>
              </a:rPr>
              <a:t>TỔNG QUAN HIỆN TRẠNG</a:t>
            </a:r>
          </a:p>
        </p:txBody>
      </p:sp>
      <p:sp>
        <p:nvSpPr>
          <p:cNvPr id="15" name="Rectangle 14">
            <a:extLst>
              <a:ext uri="{FF2B5EF4-FFF2-40B4-BE49-F238E27FC236}">
                <a16:creationId xmlns:a16="http://schemas.microsoft.com/office/drawing/2014/main" id="{997E6A6F-ADD1-103B-1273-5BEFEB2623CA}"/>
              </a:ext>
            </a:extLst>
          </p:cNvPr>
          <p:cNvSpPr/>
          <p:nvPr/>
        </p:nvSpPr>
        <p:spPr>
          <a:xfrm>
            <a:off x="422146" y="1809743"/>
            <a:ext cx="3657600" cy="45720"/>
          </a:xfrm>
          <a:prstGeom prst="rect">
            <a:avLst/>
          </a:prstGeom>
          <a:solidFill>
            <a:srgbClr val="EE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093285AB-D324-AA61-DE8D-9117945516AD}"/>
              </a:ext>
            </a:extLst>
          </p:cNvPr>
          <p:cNvPicPr>
            <a:picLocks noChangeAspect="1"/>
          </p:cNvPicPr>
          <p:nvPr/>
        </p:nvPicPr>
        <p:blipFill rotWithShape="1">
          <a:blip r:embed="rId2"/>
          <a:srcRect t="29330" b="9499"/>
          <a:stretch/>
        </p:blipFill>
        <p:spPr>
          <a:xfrm>
            <a:off x="422146" y="2338420"/>
            <a:ext cx="9012138" cy="3675283"/>
          </a:xfrm>
          <a:prstGeom prst="rect">
            <a:avLst/>
          </a:prstGeom>
          <a:effectLst>
            <a:outerShdw blurRad="313803" dist="201567" dir="4200000" sx="102000" sy="102000" algn="ctr" rotWithShape="0">
              <a:srgbClr val="000000">
                <a:alpha val="20000"/>
              </a:srgbClr>
            </a:outerShdw>
          </a:effectLst>
        </p:spPr>
      </p:pic>
      <p:pic>
        <p:nvPicPr>
          <p:cNvPr id="10" name="Picture 9">
            <a:extLst>
              <a:ext uri="{FF2B5EF4-FFF2-40B4-BE49-F238E27FC236}">
                <a16:creationId xmlns:a16="http://schemas.microsoft.com/office/drawing/2014/main" id="{020A7016-F418-4B09-A6CB-07D0AB0BEF83}"/>
              </a:ext>
            </a:extLst>
          </p:cNvPr>
          <p:cNvPicPr>
            <a:picLocks noChangeAspect="1"/>
          </p:cNvPicPr>
          <p:nvPr/>
        </p:nvPicPr>
        <p:blipFill>
          <a:blip r:embed="rId3"/>
          <a:stretch>
            <a:fillRect/>
          </a:stretch>
        </p:blipFill>
        <p:spPr>
          <a:xfrm>
            <a:off x="704220" y="289844"/>
            <a:ext cx="1002775" cy="188407"/>
          </a:xfrm>
          <a:prstGeom prst="rect">
            <a:avLst/>
          </a:prstGeom>
        </p:spPr>
      </p:pic>
    </p:spTree>
    <p:extLst>
      <p:ext uri="{BB962C8B-B14F-4D97-AF65-F5344CB8AC3E}">
        <p14:creationId xmlns:p14="http://schemas.microsoft.com/office/powerpoint/2010/main" val="2228053655"/>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75B9300-7CC0-31B8-FEE2-EF448A50B242}"/>
              </a:ext>
            </a:extLst>
          </p:cNvPr>
          <p:cNvSpPr txBox="1"/>
          <p:nvPr/>
        </p:nvSpPr>
        <p:spPr>
          <a:xfrm>
            <a:off x="0" y="716529"/>
            <a:ext cx="12192000" cy="707886"/>
          </a:xfrm>
          <a:prstGeom prst="rect">
            <a:avLst/>
          </a:prstGeom>
          <a:noFill/>
        </p:spPr>
        <p:txBody>
          <a:bodyPr wrap="square" anchor="ctr">
            <a:spAutoFit/>
          </a:bodyPr>
          <a:lstStyle/>
          <a:p>
            <a:pPr algn="ctr"/>
            <a:r>
              <a:rPr lang="en-GB" sz="4000" b="1" cap="all" dirty="0">
                <a:solidFill>
                  <a:schemeClr val="tx1">
                    <a:lumMod val="95000"/>
                    <a:lumOff val="5000"/>
                  </a:schemeClr>
                </a:solidFill>
                <a:latin typeface="Arial" panose="020B0604020202020204" pitchFamily="34" charset="0"/>
                <a:cs typeface="Arial" panose="020B0604020202020204" pitchFamily="34" charset="0"/>
              </a:rPr>
              <a:t>HIỆN TRẠNG</a:t>
            </a:r>
          </a:p>
        </p:txBody>
      </p:sp>
      <p:grpSp>
        <p:nvGrpSpPr>
          <p:cNvPr id="65" name="Group 64">
            <a:extLst>
              <a:ext uri="{FF2B5EF4-FFF2-40B4-BE49-F238E27FC236}">
                <a16:creationId xmlns:a16="http://schemas.microsoft.com/office/drawing/2014/main" id="{FED6785A-4843-D77C-E415-F1172F87CAE3}"/>
              </a:ext>
            </a:extLst>
          </p:cNvPr>
          <p:cNvGrpSpPr/>
          <p:nvPr/>
        </p:nvGrpSpPr>
        <p:grpSpPr>
          <a:xfrm>
            <a:off x="415635" y="1574016"/>
            <a:ext cx="11360730" cy="5204737"/>
            <a:chOff x="415636" y="1574016"/>
            <a:chExt cx="11360730" cy="5204737"/>
          </a:xfrm>
        </p:grpSpPr>
        <p:pic>
          <p:nvPicPr>
            <p:cNvPr id="5" name="Picture 4">
              <a:extLst>
                <a:ext uri="{FF2B5EF4-FFF2-40B4-BE49-F238E27FC236}">
                  <a16:creationId xmlns:a16="http://schemas.microsoft.com/office/drawing/2014/main" id="{94FAB1F4-155A-3367-BEB6-3A8B9007FFFD}"/>
                </a:ext>
              </a:extLst>
            </p:cNvPr>
            <p:cNvPicPr>
              <a:picLocks noChangeAspect="1"/>
            </p:cNvPicPr>
            <p:nvPr/>
          </p:nvPicPr>
          <p:blipFill>
            <a:blip r:embed="rId2"/>
            <a:stretch>
              <a:fillRect/>
            </a:stretch>
          </p:blipFill>
          <p:spPr>
            <a:xfrm>
              <a:off x="3316779" y="1806357"/>
              <a:ext cx="5649100" cy="4098174"/>
            </a:xfrm>
            <a:prstGeom prst="rect">
              <a:avLst/>
            </a:prstGeom>
            <a:ln>
              <a:noFill/>
            </a:ln>
            <a:effectLst>
              <a:outerShdw blurRad="180397" dist="121205" dir="3085838" algn="ctr" rotWithShape="0">
                <a:srgbClr val="000000">
                  <a:alpha val="10000"/>
                </a:srgbClr>
              </a:outerShdw>
            </a:effectLst>
          </p:spPr>
        </p:pic>
        <p:sp>
          <p:nvSpPr>
            <p:cNvPr id="14" name="TextBox 13">
              <a:extLst>
                <a:ext uri="{FF2B5EF4-FFF2-40B4-BE49-F238E27FC236}">
                  <a16:creationId xmlns:a16="http://schemas.microsoft.com/office/drawing/2014/main" id="{ABB5AD85-879B-5D3C-073D-46CF02ECF513}"/>
                </a:ext>
              </a:extLst>
            </p:cNvPr>
            <p:cNvSpPr txBox="1"/>
            <p:nvPr/>
          </p:nvSpPr>
          <p:spPr>
            <a:xfrm>
              <a:off x="415636" y="3014555"/>
              <a:ext cx="2643448" cy="707886"/>
            </a:xfrm>
            <a:prstGeom prst="rect">
              <a:avLst/>
            </a:prstGeom>
            <a:noFill/>
          </p:spPr>
          <p:txBody>
            <a:bodyPr wrap="square" anchor="ctr">
              <a:spAutoFit/>
            </a:bodyPr>
            <a:lstStyle/>
            <a:p>
              <a:pPr algn="ctr"/>
              <a:r>
                <a:rPr lang="en-US" sz="2000" b="1" cap="all" dirty="0" err="1">
                  <a:solidFill>
                    <a:schemeClr val="tx1">
                      <a:lumMod val="95000"/>
                      <a:lumOff val="5000"/>
                    </a:schemeClr>
                  </a:solidFill>
                  <a:latin typeface="Arial" panose="020B0604020202020204" pitchFamily="34" charset="0"/>
                  <a:cs typeface="Arial" panose="020B0604020202020204" pitchFamily="34" charset="0"/>
                </a:rPr>
                <a:t>Các</a:t>
              </a:r>
              <a:r>
                <a:rPr lang="en-US" sz="2000" b="1" cap="all" dirty="0">
                  <a:solidFill>
                    <a:schemeClr val="tx1">
                      <a:lumMod val="95000"/>
                      <a:lumOff val="5000"/>
                    </a:schemeClr>
                  </a:solidFill>
                  <a:latin typeface="Arial" panose="020B0604020202020204" pitchFamily="34" charset="0"/>
                  <a:cs typeface="Arial" panose="020B0604020202020204" pitchFamily="34" charset="0"/>
                </a:rPr>
                <a:t> </a:t>
              </a:r>
              <a:r>
                <a:rPr lang="en-US" sz="2000" b="1" cap="all" dirty="0" err="1">
                  <a:solidFill>
                    <a:schemeClr val="tx1">
                      <a:lumMod val="95000"/>
                      <a:lumOff val="5000"/>
                    </a:schemeClr>
                  </a:solidFill>
                  <a:latin typeface="Arial" panose="020B0604020202020204" pitchFamily="34" charset="0"/>
                  <a:cs typeface="Arial" panose="020B0604020202020204" pitchFamily="34" charset="0"/>
                </a:rPr>
                <a:t>văn</a:t>
              </a:r>
              <a:r>
                <a:rPr lang="en-US" sz="2000" b="1" cap="all" dirty="0">
                  <a:solidFill>
                    <a:schemeClr val="tx1">
                      <a:lumMod val="95000"/>
                      <a:lumOff val="5000"/>
                    </a:schemeClr>
                  </a:solidFill>
                  <a:latin typeface="Arial" panose="020B0604020202020204" pitchFamily="34" charset="0"/>
                  <a:cs typeface="Arial" panose="020B0604020202020204" pitchFamily="34" charset="0"/>
                </a:rPr>
                <a:t> </a:t>
              </a:r>
              <a:r>
                <a:rPr lang="en-US" sz="2000" b="1" cap="all" dirty="0" err="1">
                  <a:solidFill>
                    <a:schemeClr val="tx1">
                      <a:lumMod val="95000"/>
                      <a:lumOff val="5000"/>
                    </a:schemeClr>
                  </a:solidFill>
                  <a:latin typeface="Arial" panose="020B0604020202020204" pitchFamily="34" charset="0"/>
                  <a:cs typeface="Arial" panose="020B0604020202020204" pitchFamily="34" charset="0"/>
                </a:rPr>
                <a:t>bản</a:t>
              </a:r>
              <a:endParaRPr lang="en-US" sz="2000" b="1" cap="all" dirty="0">
                <a:solidFill>
                  <a:schemeClr val="tx1">
                    <a:lumMod val="95000"/>
                    <a:lumOff val="5000"/>
                  </a:schemeClr>
                </a:solidFill>
                <a:latin typeface="Arial" panose="020B0604020202020204" pitchFamily="34" charset="0"/>
                <a:cs typeface="Arial" panose="020B0604020202020204" pitchFamily="34" charset="0"/>
              </a:endParaRPr>
            </a:p>
            <a:p>
              <a:pPr algn="ctr"/>
              <a:r>
                <a:rPr lang="en-US" sz="2000" b="1" cap="all" dirty="0" err="1">
                  <a:solidFill>
                    <a:schemeClr val="tx1">
                      <a:lumMod val="95000"/>
                      <a:lumOff val="5000"/>
                    </a:schemeClr>
                  </a:solidFill>
                  <a:latin typeface="Arial" panose="020B0604020202020204" pitchFamily="34" charset="0"/>
                  <a:cs typeface="Arial" panose="020B0604020202020204" pitchFamily="34" charset="0"/>
                </a:rPr>
                <a:t>thư</a:t>
              </a:r>
              <a:r>
                <a:rPr lang="en-US" sz="2000" b="1" cap="all" dirty="0">
                  <a:solidFill>
                    <a:schemeClr val="tx1">
                      <a:lumMod val="95000"/>
                      <a:lumOff val="5000"/>
                    </a:schemeClr>
                  </a:solidFill>
                  <a:latin typeface="Arial" panose="020B0604020202020204" pitchFamily="34" charset="0"/>
                  <a:cs typeface="Arial" panose="020B0604020202020204" pitchFamily="34" charset="0"/>
                </a:rPr>
                <a:t> </a:t>
              </a:r>
              <a:r>
                <a:rPr lang="en-US" sz="2000" b="1" cap="all" dirty="0" err="1">
                  <a:solidFill>
                    <a:schemeClr val="tx1">
                      <a:lumMod val="95000"/>
                      <a:lumOff val="5000"/>
                    </a:schemeClr>
                  </a:solidFill>
                  <a:latin typeface="Arial" panose="020B0604020202020204" pitchFamily="34" charset="0"/>
                  <a:cs typeface="Arial" panose="020B0604020202020204" pitchFamily="34" charset="0"/>
                </a:rPr>
                <a:t>mời</a:t>
              </a:r>
              <a:endParaRPr lang="en-US" sz="2000" b="1" cap="all" dirty="0">
                <a:solidFill>
                  <a:schemeClr val="tx1">
                    <a:lumMod val="95000"/>
                    <a:lumOff val="5000"/>
                  </a:schemeClr>
                </a:solidFill>
                <a:latin typeface="Arial" panose="020B0604020202020204" pitchFamily="34" charset="0"/>
                <a:cs typeface="Arial" panose="020B0604020202020204" pitchFamily="34" charset="0"/>
              </a:endParaRPr>
            </a:p>
          </p:txBody>
        </p:sp>
        <p:grpSp>
          <p:nvGrpSpPr>
            <p:cNvPr id="35" name="Group 34">
              <a:extLst>
                <a:ext uri="{FF2B5EF4-FFF2-40B4-BE49-F238E27FC236}">
                  <a16:creationId xmlns:a16="http://schemas.microsoft.com/office/drawing/2014/main" id="{24BB9619-2664-C97A-26F6-7F9A7399B213}"/>
                </a:ext>
              </a:extLst>
            </p:cNvPr>
            <p:cNvGrpSpPr/>
            <p:nvPr/>
          </p:nvGrpSpPr>
          <p:grpSpPr>
            <a:xfrm>
              <a:off x="1022465" y="1587707"/>
              <a:ext cx="1429790" cy="1280154"/>
              <a:chOff x="1022465" y="900552"/>
              <a:chExt cx="1429790" cy="1280154"/>
            </a:xfrm>
          </p:grpSpPr>
          <p:sp>
            <p:nvSpPr>
              <p:cNvPr id="10" name="Rectangle 9">
                <a:extLst>
                  <a:ext uri="{FF2B5EF4-FFF2-40B4-BE49-F238E27FC236}">
                    <a16:creationId xmlns:a16="http://schemas.microsoft.com/office/drawing/2014/main" id="{0A873948-5B6F-D95E-3D8E-092322084972}"/>
                  </a:ext>
                </a:extLst>
              </p:cNvPr>
              <p:cNvSpPr/>
              <p:nvPr/>
            </p:nvSpPr>
            <p:spPr>
              <a:xfrm>
                <a:off x="1022465" y="900552"/>
                <a:ext cx="1429790" cy="1280154"/>
              </a:xfrm>
              <a:prstGeom prst="rect">
                <a:avLst/>
              </a:prstGeom>
              <a:solidFill>
                <a:srgbClr val="FFE5EB"/>
              </a:solidFill>
              <a:ln w="28575">
                <a:solidFill>
                  <a:srgbClr val="EE0033"/>
                </a:solidFill>
                <a:extLst>
                  <a:ext uri="{C807C97D-BFC1-408E-A445-0C87EB9F89A2}">
                    <ask:lineSketchStyleProps xmlns:ask="http://schemas.microsoft.com/office/drawing/2018/sketchyshapes" sd="4053367119">
                      <a:custGeom>
                        <a:avLst/>
                        <a:gdLst>
                          <a:gd name="connsiteX0" fmla="*/ 0 w 1429790"/>
                          <a:gd name="connsiteY0" fmla="*/ 0 h 1280154"/>
                          <a:gd name="connsiteX1" fmla="*/ 433703 w 1429790"/>
                          <a:gd name="connsiteY1" fmla="*/ 0 h 1280154"/>
                          <a:gd name="connsiteX2" fmla="*/ 938895 w 1429790"/>
                          <a:gd name="connsiteY2" fmla="*/ 0 h 1280154"/>
                          <a:gd name="connsiteX3" fmla="*/ 1429790 w 1429790"/>
                          <a:gd name="connsiteY3" fmla="*/ 0 h 1280154"/>
                          <a:gd name="connsiteX4" fmla="*/ 1429790 w 1429790"/>
                          <a:gd name="connsiteY4" fmla="*/ 601672 h 1280154"/>
                          <a:gd name="connsiteX5" fmla="*/ 1429790 w 1429790"/>
                          <a:gd name="connsiteY5" fmla="*/ 1280154 h 1280154"/>
                          <a:gd name="connsiteX6" fmla="*/ 967491 w 1429790"/>
                          <a:gd name="connsiteY6" fmla="*/ 1280154 h 1280154"/>
                          <a:gd name="connsiteX7" fmla="*/ 490895 w 1429790"/>
                          <a:gd name="connsiteY7" fmla="*/ 1280154 h 1280154"/>
                          <a:gd name="connsiteX8" fmla="*/ 0 w 1429790"/>
                          <a:gd name="connsiteY8" fmla="*/ 1280154 h 1280154"/>
                          <a:gd name="connsiteX9" fmla="*/ 0 w 1429790"/>
                          <a:gd name="connsiteY9" fmla="*/ 640077 h 1280154"/>
                          <a:gd name="connsiteX10" fmla="*/ 0 w 1429790"/>
                          <a:gd name="connsiteY10" fmla="*/ 0 h 1280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9790" h="1280154" fill="none" extrusionOk="0">
                            <a:moveTo>
                              <a:pt x="0" y="0"/>
                            </a:moveTo>
                            <a:cubicBezTo>
                              <a:pt x="204201" y="9703"/>
                              <a:pt x="298747" y="18782"/>
                              <a:pt x="433703" y="0"/>
                            </a:cubicBezTo>
                            <a:cubicBezTo>
                              <a:pt x="568659" y="-18782"/>
                              <a:pt x="822982" y="-11756"/>
                              <a:pt x="938895" y="0"/>
                            </a:cubicBezTo>
                            <a:cubicBezTo>
                              <a:pt x="1054808" y="11756"/>
                              <a:pt x="1242428" y="24307"/>
                              <a:pt x="1429790" y="0"/>
                            </a:cubicBezTo>
                            <a:cubicBezTo>
                              <a:pt x="1443989" y="132655"/>
                              <a:pt x="1453250" y="478851"/>
                              <a:pt x="1429790" y="601672"/>
                            </a:cubicBezTo>
                            <a:cubicBezTo>
                              <a:pt x="1406330" y="724493"/>
                              <a:pt x="1396740" y="944828"/>
                              <a:pt x="1429790" y="1280154"/>
                            </a:cubicBezTo>
                            <a:cubicBezTo>
                              <a:pt x="1231389" y="1280553"/>
                              <a:pt x="1063217" y="1294334"/>
                              <a:pt x="967491" y="1280154"/>
                            </a:cubicBezTo>
                            <a:cubicBezTo>
                              <a:pt x="871765" y="1265974"/>
                              <a:pt x="653950" y="1294518"/>
                              <a:pt x="490895" y="1280154"/>
                            </a:cubicBezTo>
                            <a:cubicBezTo>
                              <a:pt x="327840" y="1265790"/>
                              <a:pt x="129141" y="1287765"/>
                              <a:pt x="0" y="1280154"/>
                            </a:cubicBezTo>
                            <a:cubicBezTo>
                              <a:pt x="23976" y="999181"/>
                              <a:pt x="1721" y="928460"/>
                              <a:pt x="0" y="640077"/>
                            </a:cubicBezTo>
                            <a:cubicBezTo>
                              <a:pt x="-1721" y="351694"/>
                              <a:pt x="-829" y="161367"/>
                              <a:pt x="0" y="0"/>
                            </a:cubicBezTo>
                            <a:close/>
                          </a:path>
                          <a:path w="1429790" h="1280154" stroke="0" extrusionOk="0">
                            <a:moveTo>
                              <a:pt x="0" y="0"/>
                            </a:moveTo>
                            <a:cubicBezTo>
                              <a:pt x="217300" y="-19703"/>
                              <a:pt x="326127" y="-14150"/>
                              <a:pt x="476597" y="0"/>
                            </a:cubicBezTo>
                            <a:cubicBezTo>
                              <a:pt x="627067" y="14150"/>
                              <a:pt x="817334" y="14181"/>
                              <a:pt x="938895" y="0"/>
                            </a:cubicBezTo>
                            <a:cubicBezTo>
                              <a:pt x="1060456" y="-14181"/>
                              <a:pt x="1284421" y="-9370"/>
                              <a:pt x="1429790" y="0"/>
                            </a:cubicBezTo>
                            <a:cubicBezTo>
                              <a:pt x="1437453" y="225589"/>
                              <a:pt x="1433004" y="462204"/>
                              <a:pt x="1429790" y="614474"/>
                            </a:cubicBezTo>
                            <a:cubicBezTo>
                              <a:pt x="1426576" y="766744"/>
                              <a:pt x="1407321" y="1026226"/>
                              <a:pt x="1429790" y="1280154"/>
                            </a:cubicBezTo>
                            <a:cubicBezTo>
                              <a:pt x="1252064" y="1258991"/>
                              <a:pt x="1158391" y="1302108"/>
                              <a:pt x="967491" y="1280154"/>
                            </a:cubicBezTo>
                            <a:cubicBezTo>
                              <a:pt x="776591" y="1258200"/>
                              <a:pt x="639392" y="1295644"/>
                              <a:pt x="462299" y="1280154"/>
                            </a:cubicBezTo>
                            <a:cubicBezTo>
                              <a:pt x="285206" y="1264664"/>
                              <a:pt x="215712" y="1295537"/>
                              <a:pt x="0" y="1280154"/>
                            </a:cubicBezTo>
                            <a:cubicBezTo>
                              <a:pt x="-23171" y="1085868"/>
                              <a:pt x="18408" y="821916"/>
                              <a:pt x="0" y="614474"/>
                            </a:cubicBezTo>
                            <a:cubicBezTo>
                              <a:pt x="-18408" y="407032"/>
                              <a:pt x="-16268" y="181041"/>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a:extLst>
                  <a:ext uri="{FF2B5EF4-FFF2-40B4-BE49-F238E27FC236}">
                    <a16:creationId xmlns:a16="http://schemas.microsoft.com/office/drawing/2014/main" id="{07C4FD09-8C04-AC91-2CCC-2ADA7B3D33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80160" y="1083428"/>
                <a:ext cx="914400" cy="914400"/>
              </a:xfrm>
              <a:prstGeom prst="rect">
                <a:avLst/>
              </a:prstGeom>
            </p:spPr>
          </p:pic>
        </p:grpSp>
        <p:sp>
          <p:nvSpPr>
            <p:cNvPr id="21" name="TextBox 20">
              <a:extLst>
                <a:ext uri="{FF2B5EF4-FFF2-40B4-BE49-F238E27FC236}">
                  <a16:creationId xmlns:a16="http://schemas.microsoft.com/office/drawing/2014/main" id="{858FFBE6-8D6C-A614-3D4B-EFDD5143FEF8}"/>
                </a:ext>
              </a:extLst>
            </p:cNvPr>
            <p:cNvSpPr txBox="1"/>
            <p:nvPr/>
          </p:nvSpPr>
          <p:spPr>
            <a:xfrm>
              <a:off x="415636" y="6070867"/>
              <a:ext cx="2643448" cy="707886"/>
            </a:xfrm>
            <a:prstGeom prst="rect">
              <a:avLst/>
            </a:prstGeom>
            <a:noFill/>
          </p:spPr>
          <p:txBody>
            <a:bodyPr wrap="square" anchor="ctr">
              <a:spAutoFit/>
            </a:bodyPr>
            <a:lstStyle/>
            <a:p>
              <a:pPr algn="ctr"/>
              <a:r>
                <a:rPr lang="en-US" sz="2000" b="1" cap="all" dirty="0" err="1">
                  <a:solidFill>
                    <a:schemeClr val="tx1">
                      <a:lumMod val="95000"/>
                      <a:lumOff val="5000"/>
                    </a:schemeClr>
                  </a:solidFill>
                  <a:latin typeface="Arial" panose="020B0604020202020204" pitchFamily="34" charset="0"/>
                  <a:cs typeface="Arial" panose="020B0604020202020204" pitchFamily="34" charset="0"/>
                </a:rPr>
                <a:t>Tài</a:t>
              </a:r>
              <a:r>
                <a:rPr lang="en-US" sz="2000" b="1" cap="all" dirty="0">
                  <a:solidFill>
                    <a:schemeClr val="tx1">
                      <a:lumMod val="95000"/>
                      <a:lumOff val="5000"/>
                    </a:schemeClr>
                  </a:solidFill>
                  <a:latin typeface="Arial" panose="020B0604020202020204" pitchFamily="34" charset="0"/>
                  <a:cs typeface="Arial" panose="020B0604020202020204" pitchFamily="34" charset="0"/>
                </a:rPr>
                <a:t> </a:t>
              </a:r>
              <a:r>
                <a:rPr lang="en-US" sz="2000" b="1" cap="all" dirty="0" err="1">
                  <a:solidFill>
                    <a:schemeClr val="tx1">
                      <a:lumMod val="95000"/>
                      <a:lumOff val="5000"/>
                    </a:schemeClr>
                  </a:solidFill>
                  <a:latin typeface="Arial" panose="020B0604020202020204" pitchFamily="34" charset="0"/>
                  <a:cs typeface="Arial" panose="020B0604020202020204" pitchFamily="34" charset="0"/>
                </a:rPr>
                <a:t>LIỆU giấy</a:t>
              </a:r>
              <a:r>
                <a:rPr lang="en-US" sz="2000" b="1" cap="all" dirty="0">
                  <a:solidFill>
                    <a:schemeClr val="tx1">
                      <a:lumMod val="95000"/>
                      <a:lumOff val="5000"/>
                    </a:schemeClr>
                  </a:solidFill>
                  <a:latin typeface="Arial" panose="020B0604020202020204" pitchFamily="34" charset="0"/>
                  <a:cs typeface="Arial" panose="020B0604020202020204" pitchFamily="34" charset="0"/>
                </a:rPr>
                <a:t> </a:t>
              </a:r>
              <a:r>
                <a:rPr lang="en-US" sz="2000" b="1" cap="all" dirty="0" err="1">
                  <a:solidFill>
                    <a:schemeClr val="tx1">
                      <a:lumMod val="95000"/>
                      <a:lumOff val="5000"/>
                    </a:schemeClr>
                  </a:solidFill>
                  <a:latin typeface="Arial" panose="020B0604020202020204" pitchFamily="34" charset="0"/>
                  <a:cs typeface="Arial" panose="020B0604020202020204" pitchFamily="34" charset="0"/>
                </a:rPr>
                <a:t>của</a:t>
              </a:r>
              <a:r>
                <a:rPr lang="en-US" sz="2000" b="1" cap="all" dirty="0">
                  <a:solidFill>
                    <a:schemeClr val="tx1">
                      <a:lumMod val="95000"/>
                      <a:lumOff val="5000"/>
                    </a:schemeClr>
                  </a:solidFill>
                  <a:latin typeface="Arial" panose="020B0604020202020204" pitchFamily="34" charset="0"/>
                  <a:cs typeface="Arial" panose="020B0604020202020204" pitchFamily="34" charset="0"/>
                </a:rPr>
                <a:t> </a:t>
              </a:r>
              <a:r>
                <a:rPr lang="en-US" sz="2000" b="1" cap="all" dirty="0" err="1">
                  <a:solidFill>
                    <a:schemeClr val="tx1">
                      <a:lumMod val="95000"/>
                      <a:lumOff val="5000"/>
                    </a:schemeClr>
                  </a:solidFill>
                  <a:latin typeface="Arial" panose="020B0604020202020204" pitchFamily="34" charset="0"/>
                  <a:cs typeface="Arial" panose="020B0604020202020204" pitchFamily="34" charset="0"/>
                </a:rPr>
                <a:t>cuộc</a:t>
              </a:r>
              <a:r>
                <a:rPr lang="en-US" sz="2000" b="1" cap="all" dirty="0">
                  <a:solidFill>
                    <a:schemeClr val="tx1">
                      <a:lumMod val="95000"/>
                      <a:lumOff val="5000"/>
                    </a:schemeClr>
                  </a:solidFill>
                  <a:latin typeface="Arial" panose="020B0604020202020204" pitchFamily="34" charset="0"/>
                  <a:cs typeface="Arial" panose="020B0604020202020204" pitchFamily="34" charset="0"/>
                </a:rPr>
                <a:t> </a:t>
              </a:r>
              <a:r>
                <a:rPr lang="en-US" sz="2000" b="1" cap="all" dirty="0" err="1">
                  <a:solidFill>
                    <a:schemeClr val="tx1">
                      <a:lumMod val="95000"/>
                      <a:lumOff val="5000"/>
                    </a:schemeClr>
                  </a:solidFill>
                  <a:latin typeface="Arial" panose="020B0604020202020204" pitchFamily="34" charset="0"/>
                  <a:cs typeface="Arial" panose="020B0604020202020204" pitchFamily="34" charset="0"/>
                </a:rPr>
                <a:t>họp</a:t>
              </a:r>
              <a:endParaRPr lang="en-US" sz="2000" b="1" cap="all" dirty="0">
                <a:solidFill>
                  <a:schemeClr val="tx1">
                    <a:lumMod val="95000"/>
                    <a:lumOff val="5000"/>
                  </a:schemeClr>
                </a:solidFill>
                <a:latin typeface="Arial" panose="020B0604020202020204" pitchFamily="34" charset="0"/>
                <a:cs typeface="Arial" panose="020B0604020202020204" pitchFamily="34" charset="0"/>
              </a:endParaRPr>
            </a:p>
          </p:txBody>
        </p:sp>
        <p:grpSp>
          <p:nvGrpSpPr>
            <p:cNvPr id="36" name="Group 35">
              <a:extLst>
                <a:ext uri="{FF2B5EF4-FFF2-40B4-BE49-F238E27FC236}">
                  <a16:creationId xmlns:a16="http://schemas.microsoft.com/office/drawing/2014/main" id="{F80E7E39-A5BD-8F91-CB08-CF1D5647D437}"/>
                </a:ext>
              </a:extLst>
            </p:cNvPr>
            <p:cNvGrpSpPr/>
            <p:nvPr/>
          </p:nvGrpSpPr>
          <p:grpSpPr>
            <a:xfrm>
              <a:off x="1022465" y="4644019"/>
              <a:ext cx="1429790" cy="1280154"/>
              <a:chOff x="1022465" y="4494418"/>
              <a:chExt cx="1429790" cy="1280154"/>
            </a:xfrm>
          </p:grpSpPr>
          <p:sp>
            <p:nvSpPr>
              <p:cNvPr id="20" name="Rectangle 19">
                <a:extLst>
                  <a:ext uri="{FF2B5EF4-FFF2-40B4-BE49-F238E27FC236}">
                    <a16:creationId xmlns:a16="http://schemas.microsoft.com/office/drawing/2014/main" id="{9823691C-A935-3968-1C9F-73BC426578B8}"/>
                  </a:ext>
                </a:extLst>
              </p:cNvPr>
              <p:cNvSpPr/>
              <p:nvPr/>
            </p:nvSpPr>
            <p:spPr>
              <a:xfrm>
                <a:off x="1022465" y="4494418"/>
                <a:ext cx="1429790" cy="1280154"/>
              </a:xfrm>
              <a:prstGeom prst="rect">
                <a:avLst/>
              </a:prstGeom>
              <a:solidFill>
                <a:srgbClr val="FFE5EB"/>
              </a:solidFill>
              <a:ln w="28575">
                <a:solidFill>
                  <a:srgbClr val="EE0033"/>
                </a:solidFill>
                <a:extLst>
                  <a:ext uri="{C807C97D-BFC1-408E-A445-0C87EB9F89A2}">
                    <ask:lineSketchStyleProps xmlns:ask="http://schemas.microsoft.com/office/drawing/2018/sketchyshapes" sd="4053367119">
                      <a:custGeom>
                        <a:avLst/>
                        <a:gdLst>
                          <a:gd name="connsiteX0" fmla="*/ 0 w 1429790"/>
                          <a:gd name="connsiteY0" fmla="*/ 0 h 1280154"/>
                          <a:gd name="connsiteX1" fmla="*/ 433703 w 1429790"/>
                          <a:gd name="connsiteY1" fmla="*/ 0 h 1280154"/>
                          <a:gd name="connsiteX2" fmla="*/ 938895 w 1429790"/>
                          <a:gd name="connsiteY2" fmla="*/ 0 h 1280154"/>
                          <a:gd name="connsiteX3" fmla="*/ 1429790 w 1429790"/>
                          <a:gd name="connsiteY3" fmla="*/ 0 h 1280154"/>
                          <a:gd name="connsiteX4" fmla="*/ 1429790 w 1429790"/>
                          <a:gd name="connsiteY4" fmla="*/ 601672 h 1280154"/>
                          <a:gd name="connsiteX5" fmla="*/ 1429790 w 1429790"/>
                          <a:gd name="connsiteY5" fmla="*/ 1280154 h 1280154"/>
                          <a:gd name="connsiteX6" fmla="*/ 967491 w 1429790"/>
                          <a:gd name="connsiteY6" fmla="*/ 1280154 h 1280154"/>
                          <a:gd name="connsiteX7" fmla="*/ 490895 w 1429790"/>
                          <a:gd name="connsiteY7" fmla="*/ 1280154 h 1280154"/>
                          <a:gd name="connsiteX8" fmla="*/ 0 w 1429790"/>
                          <a:gd name="connsiteY8" fmla="*/ 1280154 h 1280154"/>
                          <a:gd name="connsiteX9" fmla="*/ 0 w 1429790"/>
                          <a:gd name="connsiteY9" fmla="*/ 640077 h 1280154"/>
                          <a:gd name="connsiteX10" fmla="*/ 0 w 1429790"/>
                          <a:gd name="connsiteY10" fmla="*/ 0 h 1280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9790" h="1280154" fill="none" extrusionOk="0">
                            <a:moveTo>
                              <a:pt x="0" y="0"/>
                            </a:moveTo>
                            <a:cubicBezTo>
                              <a:pt x="204201" y="9703"/>
                              <a:pt x="298747" y="18782"/>
                              <a:pt x="433703" y="0"/>
                            </a:cubicBezTo>
                            <a:cubicBezTo>
                              <a:pt x="568659" y="-18782"/>
                              <a:pt x="822982" y="-11756"/>
                              <a:pt x="938895" y="0"/>
                            </a:cubicBezTo>
                            <a:cubicBezTo>
                              <a:pt x="1054808" y="11756"/>
                              <a:pt x="1242428" y="24307"/>
                              <a:pt x="1429790" y="0"/>
                            </a:cubicBezTo>
                            <a:cubicBezTo>
                              <a:pt x="1443989" y="132655"/>
                              <a:pt x="1453250" y="478851"/>
                              <a:pt x="1429790" y="601672"/>
                            </a:cubicBezTo>
                            <a:cubicBezTo>
                              <a:pt x="1406330" y="724493"/>
                              <a:pt x="1396740" y="944828"/>
                              <a:pt x="1429790" y="1280154"/>
                            </a:cubicBezTo>
                            <a:cubicBezTo>
                              <a:pt x="1231389" y="1280553"/>
                              <a:pt x="1063217" y="1294334"/>
                              <a:pt x="967491" y="1280154"/>
                            </a:cubicBezTo>
                            <a:cubicBezTo>
                              <a:pt x="871765" y="1265974"/>
                              <a:pt x="653950" y="1294518"/>
                              <a:pt x="490895" y="1280154"/>
                            </a:cubicBezTo>
                            <a:cubicBezTo>
                              <a:pt x="327840" y="1265790"/>
                              <a:pt x="129141" y="1287765"/>
                              <a:pt x="0" y="1280154"/>
                            </a:cubicBezTo>
                            <a:cubicBezTo>
                              <a:pt x="23976" y="999181"/>
                              <a:pt x="1721" y="928460"/>
                              <a:pt x="0" y="640077"/>
                            </a:cubicBezTo>
                            <a:cubicBezTo>
                              <a:pt x="-1721" y="351694"/>
                              <a:pt x="-829" y="161367"/>
                              <a:pt x="0" y="0"/>
                            </a:cubicBezTo>
                            <a:close/>
                          </a:path>
                          <a:path w="1429790" h="1280154" stroke="0" extrusionOk="0">
                            <a:moveTo>
                              <a:pt x="0" y="0"/>
                            </a:moveTo>
                            <a:cubicBezTo>
                              <a:pt x="217300" y="-19703"/>
                              <a:pt x="326127" y="-14150"/>
                              <a:pt x="476597" y="0"/>
                            </a:cubicBezTo>
                            <a:cubicBezTo>
                              <a:pt x="627067" y="14150"/>
                              <a:pt x="817334" y="14181"/>
                              <a:pt x="938895" y="0"/>
                            </a:cubicBezTo>
                            <a:cubicBezTo>
                              <a:pt x="1060456" y="-14181"/>
                              <a:pt x="1284421" y="-9370"/>
                              <a:pt x="1429790" y="0"/>
                            </a:cubicBezTo>
                            <a:cubicBezTo>
                              <a:pt x="1437453" y="225589"/>
                              <a:pt x="1433004" y="462204"/>
                              <a:pt x="1429790" y="614474"/>
                            </a:cubicBezTo>
                            <a:cubicBezTo>
                              <a:pt x="1426576" y="766744"/>
                              <a:pt x="1407321" y="1026226"/>
                              <a:pt x="1429790" y="1280154"/>
                            </a:cubicBezTo>
                            <a:cubicBezTo>
                              <a:pt x="1252064" y="1258991"/>
                              <a:pt x="1158391" y="1302108"/>
                              <a:pt x="967491" y="1280154"/>
                            </a:cubicBezTo>
                            <a:cubicBezTo>
                              <a:pt x="776591" y="1258200"/>
                              <a:pt x="639392" y="1295644"/>
                              <a:pt x="462299" y="1280154"/>
                            </a:cubicBezTo>
                            <a:cubicBezTo>
                              <a:pt x="285206" y="1264664"/>
                              <a:pt x="215712" y="1295537"/>
                              <a:pt x="0" y="1280154"/>
                            </a:cubicBezTo>
                            <a:cubicBezTo>
                              <a:pt x="-23171" y="1085868"/>
                              <a:pt x="18408" y="821916"/>
                              <a:pt x="0" y="614474"/>
                            </a:cubicBezTo>
                            <a:cubicBezTo>
                              <a:pt x="-18408" y="407032"/>
                              <a:pt x="-16268" y="181041"/>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a:extLst>
                  <a:ext uri="{FF2B5EF4-FFF2-40B4-BE49-F238E27FC236}">
                    <a16:creationId xmlns:a16="http://schemas.microsoft.com/office/drawing/2014/main" id="{8EFA7095-3F4D-E421-5001-12BA8B645BA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80160" y="4677295"/>
                <a:ext cx="914400" cy="914400"/>
              </a:xfrm>
              <a:prstGeom prst="rect">
                <a:avLst/>
              </a:prstGeom>
            </p:spPr>
          </p:pic>
        </p:grpSp>
        <p:sp>
          <p:nvSpPr>
            <p:cNvPr id="26" name="TextBox 25">
              <a:extLst>
                <a:ext uri="{FF2B5EF4-FFF2-40B4-BE49-F238E27FC236}">
                  <a16:creationId xmlns:a16="http://schemas.microsoft.com/office/drawing/2014/main" id="{99F83CB3-4D8F-EC81-855E-95A2DAB7FCA1}"/>
                </a:ext>
              </a:extLst>
            </p:cNvPr>
            <p:cNvSpPr txBox="1"/>
            <p:nvPr/>
          </p:nvSpPr>
          <p:spPr>
            <a:xfrm>
              <a:off x="9132918" y="3075057"/>
              <a:ext cx="2643448" cy="707886"/>
            </a:xfrm>
            <a:prstGeom prst="rect">
              <a:avLst/>
            </a:prstGeom>
            <a:noFill/>
          </p:spPr>
          <p:txBody>
            <a:bodyPr wrap="square" anchor="ctr">
              <a:spAutoFit/>
            </a:bodyPr>
            <a:lstStyle/>
            <a:p>
              <a:pPr algn="ctr"/>
              <a:r>
                <a:rPr lang="en-US" sz="2000" b="1" cap="all">
                  <a:solidFill>
                    <a:schemeClr val="tx1">
                      <a:lumMod val="95000"/>
                      <a:lumOff val="5000"/>
                    </a:schemeClr>
                  </a:solidFill>
                  <a:latin typeface="Arial" panose="020B0604020202020204" pitchFamily="34" charset="0"/>
                  <a:cs typeface="Arial" panose="020B0604020202020204" pitchFamily="34" charset="0"/>
                </a:rPr>
                <a:t>LẤY Ý KIẾN THỦ CÔNG</a:t>
              </a:r>
              <a:endParaRPr lang="en-US" sz="2000" b="1" cap="all" dirty="0">
                <a:solidFill>
                  <a:schemeClr val="tx1">
                    <a:lumMod val="95000"/>
                    <a:lumOff val="5000"/>
                  </a:schemeClr>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D238B367-0594-40EA-CA53-A59DBA880954}"/>
                </a:ext>
              </a:extLst>
            </p:cNvPr>
            <p:cNvSpPr txBox="1"/>
            <p:nvPr/>
          </p:nvSpPr>
          <p:spPr>
            <a:xfrm>
              <a:off x="9132918" y="6070867"/>
              <a:ext cx="2643448" cy="400110"/>
            </a:xfrm>
            <a:prstGeom prst="rect">
              <a:avLst/>
            </a:prstGeom>
            <a:noFill/>
          </p:spPr>
          <p:txBody>
            <a:bodyPr wrap="square" anchor="ctr">
              <a:spAutoFit/>
            </a:bodyPr>
            <a:lstStyle/>
            <a:p>
              <a:pPr algn="ctr"/>
              <a:r>
                <a:rPr lang="en-US" sz="2000" b="1" cap="all" dirty="0" err="1">
                  <a:solidFill>
                    <a:schemeClr val="tx1">
                      <a:lumMod val="95000"/>
                      <a:lumOff val="5000"/>
                    </a:schemeClr>
                  </a:solidFill>
                  <a:latin typeface="Arial" panose="020B0604020202020204" pitchFamily="34" charset="0"/>
                  <a:cs typeface="Arial" panose="020B0604020202020204" pitchFamily="34" charset="0"/>
                </a:rPr>
                <a:t>Các</a:t>
              </a:r>
              <a:r>
                <a:rPr lang="en-US" sz="2000" b="1" cap="all" dirty="0">
                  <a:solidFill>
                    <a:schemeClr val="tx1">
                      <a:lumMod val="95000"/>
                      <a:lumOff val="5000"/>
                    </a:schemeClr>
                  </a:solidFill>
                  <a:latin typeface="Arial" panose="020B0604020202020204" pitchFamily="34" charset="0"/>
                  <a:cs typeface="Arial" panose="020B0604020202020204" pitchFamily="34" charset="0"/>
                </a:rPr>
                <a:t> </a:t>
              </a:r>
              <a:r>
                <a:rPr lang="en-US" sz="2000" b="1" cap="all" dirty="0" err="1">
                  <a:solidFill>
                    <a:schemeClr val="tx1">
                      <a:lumMod val="95000"/>
                      <a:lumOff val="5000"/>
                    </a:schemeClr>
                  </a:solidFill>
                  <a:latin typeface="Arial" panose="020B0604020202020204" pitchFamily="34" charset="0"/>
                  <a:cs typeface="Arial" panose="020B0604020202020204" pitchFamily="34" charset="0"/>
                </a:rPr>
                <a:t>báo</a:t>
              </a:r>
              <a:r>
                <a:rPr lang="en-US" sz="2000" b="1" cap="all" dirty="0">
                  <a:solidFill>
                    <a:schemeClr val="tx1">
                      <a:lumMod val="95000"/>
                      <a:lumOff val="5000"/>
                    </a:schemeClr>
                  </a:solidFill>
                  <a:latin typeface="Arial" panose="020B0604020202020204" pitchFamily="34" charset="0"/>
                  <a:cs typeface="Arial" panose="020B0604020202020204" pitchFamily="34" charset="0"/>
                </a:rPr>
                <a:t> </a:t>
              </a:r>
              <a:r>
                <a:rPr lang="en-US" sz="2000" b="1" cap="all" dirty="0" err="1">
                  <a:solidFill>
                    <a:schemeClr val="tx1">
                      <a:lumMod val="95000"/>
                      <a:lumOff val="5000"/>
                    </a:schemeClr>
                  </a:solidFill>
                  <a:latin typeface="Arial" panose="020B0604020202020204" pitchFamily="34" charset="0"/>
                  <a:cs typeface="Arial" panose="020B0604020202020204" pitchFamily="34" charset="0"/>
                </a:rPr>
                <a:t>cáo</a:t>
              </a:r>
              <a:endParaRPr lang="en-US" sz="2000" b="1" cap="all" dirty="0">
                <a:solidFill>
                  <a:schemeClr val="tx1">
                    <a:lumMod val="95000"/>
                    <a:lumOff val="5000"/>
                  </a:schemeClr>
                </a:solidFill>
                <a:latin typeface="Arial" panose="020B0604020202020204" pitchFamily="34" charset="0"/>
                <a:cs typeface="Arial" panose="020B0604020202020204" pitchFamily="34" charset="0"/>
              </a:endParaRPr>
            </a:p>
          </p:txBody>
        </p:sp>
        <p:grpSp>
          <p:nvGrpSpPr>
            <p:cNvPr id="37" name="Group 36">
              <a:extLst>
                <a:ext uri="{FF2B5EF4-FFF2-40B4-BE49-F238E27FC236}">
                  <a16:creationId xmlns:a16="http://schemas.microsoft.com/office/drawing/2014/main" id="{B097F1AE-B868-DD2E-6CAB-A6EE0C7CCE57}"/>
                </a:ext>
              </a:extLst>
            </p:cNvPr>
            <p:cNvGrpSpPr/>
            <p:nvPr/>
          </p:nvGrpSpPr>
          <p:grpSpPr>
            <a:xfrm>
              <a:off x="9739747" y="4644019"/>
              <a:ext cx="1429790" cy="1280154"/>
              <a:chOff x="9739747" y="4494418"/>
              <a:chExt cx="1429790" cy="1280154"/>
            </a:xfrm>
          </p:grpSpPr>
          <p:sp>
            <p:nvSpPr>
              <p:cNvPr id="28" name="Rectangle 27">
                <a:extLst>
                  <a:ext uri="{FF2B5EF4-FFF2-40B4-BE49-F238E27FC236}">
                    <a16:creationId xmlns:a16="http://schemas.microsoft.com/office/drawing/2014/main" id="{C454CEA3-3CC4-6DB3-9EA6-7EDD78FDC8D1}"/>
                  </a:ext>
                </a:extLst>
              </p:cNvPr>
              <p:cNvSpPr/>
              <p:nvPr/>
            </p:nvSpPr>
            <p:spPr>
              <a:xfrm>
                <a:off x="9739747" y="4494418"/>
                <a:ext cx="1429790" cy="1280154"/>
              </a:xfrm>
              <a:prstGeom prst="rect">
                <a:avLst/>
              </a:prstGeom>
              <a:solidFill>
                <a:srgbClr val="FFE5EB"/>
              </a:solidFill>
              <a:ln w="28575">
                <a:solidFill>
                  <a:srgbClr val="EE0033"/>
                </a:solidFill>
                <a:extLst>
                  <a:ext uri="{C807C97D-BFC1-408E-A445-0C87EB9F89A2}">
                    <ask:lineSketchStyleProps xmlns:ask="http://schemas.microsoft.com/office/drawing/2018/sketchyshapes" sd="4053367119">
                      <a:custGeom>
                        <a:avLst/>
                        <a:gdLst>
                          <a:gd name="connsiteX0" fmla="*/ 0 w 1429790"/>
                          <a:gd name="connsiteY0" fmla="*/ 0 h 1280154"/>
                          <a:gd name="connsiteX1" fmla="*/ 433703 w 1429790"/>
                          <a:gd name="connsiteY1" fmla="*/ 0 h 1280154"/>
                          <a:gd name="connsiteX2" fmla="*/ 938895 w 1429790"/>
                          <a:gd name="connsiteY2" fmla="*/ 0 h 1280154"/>
                          <a:gd name="connsiteX3" fmla="*/ 1429790 w 1429790"/>
                          <a:gd name="connsiteY3" fmla="*/ 0 h 1280154"/>
                          <a:gd name="connsiteX4" fmla="*/ 1429790 w 1429790"/>
                          <a:gd name="connsiteY4" fmla="*/ 601672 h 1280154"/>
                          <a:gd name="connsiteX5" fmla="*/ 1429790 w 1429790"/>
                          <a:gd name="connsiteY5" fmla="*/ 1280154 h 1280154"/>
                          <a:gd name="connsiteX6" fmla="*/ 967491 w 1429790"/>
                          <a:gd name="connsiteY6" fmla="*/ 1280154 h 1280154"/>
                          <a:gd name="connsiteX7" fmla="*/ 490895 w 1429790"/>
                          <a:gd name="connsiteY7" fmla="*/ 1280154 h 1280154"/>
                          <a:gd name="connsiteX8" fmla="*/ 0 w 1429790"/>
                          <a:gd name="connsiteY8" fmla="*/ 1280154 h 1280154"/>
                          <a:gd name="connsiteX9" fmla="*/ 0 w 1429790"/>
                          <a:gd name="connsiteY9" fmla="*/ 640077 h 1280154"/>
                          <a:gd name="connsiteX10" fmla="*/ 0 w 1429790"/>
                          <a:gd name="connsiteY10" fmla="*/ 0 h 1280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9790" h="1280154" fill="none" extrusionOk="0">
                            <a:moveTo>
                              <a:pt x="0" y="0"/>
                            </a:moveTo>
                            <a:cubicBezTo>
                              <a:pt x="204201" y="9703"/>
                              <a:pt x="298747" y="18782"/>
                              <a:pt x="433703" y="0"/>
                            </a:cubicBezTo>
                            <a:cubicBezTo>
                              <a:pt x="568659" y="-18782"/>
                              <a:pt x="822982" y="-11756"/>
                              <a:pt x="938895" y="0"/>
                            </a:cubicBezTo>
                            <a:cubicBezTo>
                              <a:pt x="1054808" y="11756"/>
                              <a:pt x="1242428" y="24307"/>
                              <a:pt x="1429790" y="0"/>
                            </a:cubicBezTo>
                            <a:cubicBezTo>
                              <a:pt x="1443989" y="132655"/>
                              <a:pt x="1453250" y="478851"/>
                              <a:pt x="1429790" y="601672"/>
                            </a:cubicBezTo>
                            <a:cubicBezTo>
                              <a:pt x="1406330" y="724493"/>
                              <a:pt x="1396740" y="944828"/>
                              <a:pt x="1429790" y="1280154"/>
                            </a:cubicBezTo>
                            <a:cubicBezTo>
                              <a:pt x="1231389" y="1280553"/>
                              <a:pt x="1063217" y="1294334"/>
                              <a:pt x="967491" y="1280154"/>
                            </a:cubicBezTo>
                            <a:cubicBezTo>
                              <a:pt x="871765" y="1265974"/>
                              <a:pt x="653950" y="1294518"/>
                              <a:pt x="490895" y="1280154"/>
                            </a:cubicBezTo>
                            <a:cubicBezTo>
                              <a:pt x="327840" y="1265790"/>
                              <a:pt x="129141" y="1287765"/>
                              <a:pt x="0" y="1280154"/>
                            </a:cubicBezTo>
                            <a:cubicBezTo>
                              <a:pt x="23976" y="999181"/>
                              <a:pt x="1721" y="928460"/>
                              <a:pt x="0" y="640077"/>
                            </a:cubicBezTo>
                            <a:cubicBezTo>
                              <a:pt x="-1721" y="351694"/>
                              <a:pt x="-829" y="161367"/>
                              <a:pt x="0" y="0"/>
                            </a:cubicBezTo>
                            <a:close/>
                          </a:path>
                          <a:path w="1429790" h="1280154" stroke="0" extrusionOk="0">
                            <a:moveTo>
                              <a:pt x="0" y="0"/>
                            </a:moveTo>
                            <a:cubicBezTo>
                              <a:pt x="217300" y="-19703"/>
                              <a:pt x="326127" y="-14150"/>
                              <a:pt x="476597" y="0"/>
                            </a:cubicBezTo>
                            <a:cubicBezTo>
                              <a:pt x="627067" y="14150"/>
                              <a:pt x="817334" y="14181"/>
                              <a:pt x="938895" y="0"/>
                            </a:cubicBezTo>
                            <a:cubicBezTo>
                              <a:pt x="1060456" y="-14181"/>
                              <a:pt x="1284421" y="-9370"/>
                              <a:pt x="1429790" y="0"/>
                            </a:cubicBezTo>
                            <a:cubicBezTo>
                              <a:pt x="1437453" y="225589"/>
                              <a:pt x="1433004" y="462204"/>
                              <a:pt x="1429790" y="614474"/>
                            </a:cubicBezTo>
                            <a:cubicBezTo>
                              <a:pt x="1426576" y="766744"/>
                              <a:pt x="1407321" y="1026226"/>
                              <a:pt x="1429790" y="1280154"/>
                            </a:cubicBezTo>
                            <a:cubicBezTo>
                              <a:pt x="1252064" y="1258991"/>
                              <a:pt x="1158391" y="1302108"/>
                              <a:pt x="967491" y="1280154"/>
                            </a:cubicBezTo>
                            <a:cubicBezTo>
                              <a:pt x="776591" y="1258200"/>
                              <a:pt x="639392" y="1295644"/>
                              <a:pt x="462299" y="1280154"/>
                            </a:cubicBezTo>
                            <a:cubicBezTo>
                              <a:pt x="285206" y="1264664"/>
                              <a:pt x="215712" y="1295537"/>
                              <a:pt x="0" y="1280154"/>
                            </a:cubicBezTo>
                            <a:cubicBezTo>
                              <a:pt x="-23171" y="1085868"/>
                              <a:pt x="18408" y="821916"/>
                              <a:pt x="0" y="614474"/>
                            </a:cubicBezTo>
                            <a:cubicBezTo>
                              <a:pt x="-18408" y="407032"/>
                              <a:pt x="-16268" y="181041"/>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Graphic 31">
                <a:extLst>
                  <a:ext uri="{FF2B5EF4-FFF2-40B4-BE49-F238E27FC236}">
                    <a16:creationId xmlns:a16="http://schemas.microsoft.com/office/drawing/2014/main" id="{8005BDC7-E08C-D29F-297F-F60FFCE3EA1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97442" y="4677295"/>
                <a:ext cx="914400" cy="914400"/>
              </a:xfrm>
              <a:prstGeom prst="rect">
                <a:avLst/>
              </a:prstGeom>
            </p:spPr>
          </p:pic>
        </p:grpSp>
        <p:grpSp>
          <p:nvGrpSpPr>
            <p:cNvPr id="38" name="Group 37">
              <a:extLst>
                <a:ext uri="{FF2B5EF4-FFF2-40B4-BE49-F238E27FC236}">
                  <a16:creationId xmlns:a16="http://schemas.microsoft.com/office/drawing/2014/main" id="{8368F620-4929-9B61-6613-0A0448356632}"/>
                </a:ext>
              </a:extLst>
            </p:cNvPr>
            <p:cNvGrpSpPr/>
            <p:nvPr/>
          </p:nvGrpSpPr>
          <p:grpSpPr>
            <a:xfrm>
              <a:off x="9739747" y="1574016"/>
              <a:ext cx="1429790" cy="1280154"/>
              <a:chOff x="9739747" y="900552"/>
              <a:chExt cx="1429790" cy="1280154"/>
            </a:xfrm>
          </p:grpSpPr>
          <p:sp>
            <p:nvSpPr>
              <p:cNvPr id="25" name="Rectangle 24">
                <a:extLst>
                  <a:ext uri="{FF2B5EF4-FFF2-40B4-BE49-F238E27FC236}">
                    <a16:creationId xmlns:a16="http://schemas.microsoft.com/office/drawing/2014/main" id="{EEB92830-25E0-77B7-AD14-88C6D331F254}"/>
                  </a:ext>
                </a:extLst>
              </p:cNvPr>
              <p:cNvSpPr/>
              <p:nvPr/>
            </p:nvSpPr>
            <p:spPr>
              <a:xfrm>
                <a:off x="9739747" y="900552"/>
                <a:ext cx="1429790" cy="1280154"/>
              </a:xfrm>
              <a:prstGeom prst="rect">
                <a:avLst/>
              </a:prstGeom>
              <a:solidFill>
                <a:srgbClr val="FFE5EB"/>
              </a:solidFill>
              <a:ln w="28575">
                <a:solidFill>
                  <a:srgbClr val="EE0033"/>
                </a:solidFill>
                <a:extLst>
                  <a:ext uri="{C807C97D-BFC1-408E-A445-0C87EB9F89A2}">
                    <ask:lineSketchStyleProps xmlns:ask="http://schemas.microsoft.com/office/drawing/2018/sketchyshapes" sd="4053367119">
                      <a:custGeom>
                        <a:avLst/>
                        <a:gdLst>
                          <a:gd name="connsiteX0" fmla="*/ 0 w 1429790"/>
                          <a:gd name="connsiteY0" fmla="*/ 0 h 1280154"/>
                          <a:gd name="connsiteX1" fmla="*/ 433703 w 1429790"/>
                          <a:gd name="connsiteY1" fmla="*/ 0 h 1280154"/>
                          <a:gd name="connsiteX2" fmla="*/ 938895 w 1429790"/>
                          <a:gd name="connsiteY2" fmla="*/ 0 h 1280154"/>
                          <a:gd name="connsiteX3" fmla="*/ 1429790 w 1429790"/>
                          <a:gd name="connsiteY3" fmla="*/ 0 h 1280154"/>
                          <a:gd name="connsiteX4" fmla="*/ 1429790 w 1429790"/>
                          <a:gd name="connsiteY4" fmla="*/ 601672 h 1280154"/>
                          <a:gd name="connsiteX5" fmla="*/ 1429790 w 1429790"/>
                          <a:gd name="connsiteY5" fmla="*/ 1280154 h 1280154"/>
                          <a:gd name="connsiteX6" fmla="*/ 967491 w 1429790"/>
                          <a:gd name="connsiteY6" fmla="*/ 1280154 h 1280154"/>
                          <a:gd name="connsiteX7" fmla="*/ 490895 w 1429790"/>
                          <a:gd name="connsiteY7" fmla="*/ 1280154 h 1280154"/>
                          <a:gd name="connsiteX8" fmla="*/ 0 w 1429790"/>
                          <a:gd name="connsiteY8" fmla="*/ 1280154 h 1280154"/>
                          <a:gd name="connsiteX9" fmla="*/ 0 w 1429790"/>
                          <a:gd name="connsiteY9" fmla="*/ 640077 h 1280154"/>
                          <a:gd name="connsiteX10" fmla="*/ 0 w 1429790"/>
                          <a:gd name="connsiteY10" fmla="*/ 0 h 1280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9790" h="1280154" fill="none" extrusionOk="0">
                            <a:moveTo>
                              <a:pt x="0" y="0"/>
                            </a:moveTo>
                            <a:cubicBezTo>
                              <a:pt x="204201" y="9703"/>
                              <a:pt x="298747" y="18782"/>
                              <a:pt x="433703" y="0"/>
                            </a:cubicBezTo>
                            <a:cubicBezTo>
                              <a:pt x="568659" y="-18782"/>
                              <a:pt x="822982" y="-11756"/>
                              <a:pt x="938895" y="0"/>
                            </a:cubicBezTo>
                            <a:cubicBezTo>
                              <a:pt x="1054808" y="11756"/>
                              <a:pt x="1242428" y="24307"/>
                              <a:pt x="1429790" y="0"/>
                            </a:cubicBezTo>
                            <a:cubicBezTo>
                              <a:pt x="1443989" y="132655"/>
                              <a:pt x="1453250" y="478851"/>
                              <a:pt x="1429790" y="601672"/>
                            </a:cubicBezTo>
                            <a:cubicBezTo>
                              <a:pt x="1406330" y="724493"/>
                              <a:pt x="1396740" y="944828"/>
                              <a:pt x="1429790" y="1280154"/>
                            </a:cubicBezTo>
                            <a:cubicBezTo>
                              <a:pt x="1231389" y="1280553"/>
                              <a:pt x="1063217" y="1294334"/>
                              <a:pt x="967491" y="1280154"/>
                            </a:cubicBezTo>
                            <a:cubicBezTo>
                              <a:pt x="871765" y="1265974"/>
                              <a:pt x="653950" y="1294518"/>
                              <a:pt x="490895" y="1280154"/>
                            </a:cubicBezTo>
                            <a:cubicBezTo>
                              <a:pt x="327840" y="1265790"/>
                              <a:pt x="129141" y="1287765"/>
                              <a:pt x="0" y="1280154"/>
                            </a:cubicBezTo>
                            <a:cubicBezTo>
                              <a:pt x="23976" y="999181"/>
                              <a:pt x="1721" y="928460"/>
                              <a:pt x="0" y="640077"/>
                            </a:cubicBezTo>
                            <a:cubicBezTo>
                              <a:pt x="-1721" y="351694"/>
                              <a:pt x="-829" y="161367"/>
                              <a:pt x="0" y="0"/>
                            </a:cubicBezTo>
                            <a:close/>
                          </a:path>
                          <a:path w="1429790" h="1280154" stroke="0" extrusionOk="0">
                            <a:moveTo>
                              <a:pt x="0" y="0"/>
                            </a:moveTo>
                            <a:cubicBezTo>
                              <a:pt x="217300" y="-19703"/>
                              <a:pt x="326127" y="-14150"/>
                              <a:pt x="476597" y="0"/>
                            </a:cubicBezTo>
                            <a:cubicBezTo>
                              <a:pt x="627067" y="14150"/>
                              <a:pt x="817334" y="14181"/>
                              <a:pt x="938895" y="0"/>
                            </a:cubicBezTo>
                            <a:cubicBezTo>
                              <a:pt x="1060456" y="-14181"/>
                              <a:pt x="1284421" y="-9370"/>
                              <a:pt x="1429790" y="0"/>
                            </a:cubicBezTo>
                            <a:cubicBezTo>
                              <a:pt x="1437453" y="225589"/>
                              <a:pt x="1433004" y="462204"/>
                              <a:pt x="1429790" y="614474"/>
                            </a:cubicBezTo>
                            <a:cubicBezTo>
                              <a:pt x="1426576" y="766744"/>
                              <a:pt x="1407321" y="1026226"/>
                              <a:pt x="1429790" y="1280154"/>
                            </a:cubicBezTo>
                            <a:cubicBezTo>
                              <a:pt x="1252064" y="1258991"/>
                              <a:pt x="1158391" y="1302108"/>
                              <a:pt x="967491" y="1280154"/>
                            </a:cubicBezTo>
                            <a:cubicBezTo>
                              <a:pt x="776591" y="1258200"/>
                              <a:pt x="639392" y="1295644"/>
                              <a:pt x="462299" y="1280154"/>
                            </a:cubicBezTo>
                            <a:cubicBezTo>
                              <a:pt x="285206" y="1264664"/>
                              <a:pt x="215712" y="1295537"/>
                              <a:pt x="0" y="1280154"/>
                            </a:cubicBezTo>
                            <a:cubicBezTo>
                              <a:pt x="-23171" y="1085868"/>
                              <a:pt x="18408" y="821916"/>
                              <a:pt x="0" y="614474"/>
                            </a:cubicBezTo>
                            <a:cubicBezTo>
                              <a:pt x="-18408" y="407032"/>
                              <a:pt x="-16268" y="181041"/>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Graphic 33">
                <a:extLst>
                  <a:ext uri="{FF2B5EF4-FFF2-40B4-BE49-F238E27FC236}">
                    <a16:creationId xmlns:a16="http://schemas.microsoft.com/office/drawing/2014/main" id="{D7BE8AD1-34FC-32E4-1A24-6227772B5FD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997442" y="1083429"/>
                <a:ext cx="914400" cy="914400"/>
              </a:xfrm>
              <a:prstGeom prst="rect">
                <a:avLst/>
              </a:prstGeom>
            </p:spPr>
          </p:pic>
        </p:grpSp>
        <p:cxnSp>
          <p:nvCxnSpPr>
            <p:cNvPr id="40" name="Straight Connector 39">
              <a:extLst>
                <a:ext uri="{FF2B5EF4-FFF2-40B4-BE49-F238E27FC236}">
                  <a16:creationId xmlns:a16="http://schemas.microsoft.com/office/drawing/2014/main" id="{3DAC1ECD-EB36-A3EB-CC67-93BDCED34CE8}"/>
                </a:ext>
              </a:extLst>
            </p:cNvPr>
            <p:cNvCxnSpPr>
              <a:cxnSpLocks/>
              <a:stCxn id="10" idx="3"/>
            </p:cNvCxnSpPr>
            <p:nvPr/>
          </p:nvCxnSpPr>
          <p:spPr>
            <a:xfrm>
              <a:off x="2452255" y="2227784"/>
              <a:ext cx="1205345" cy="457199"/>
            </a:xfrm>
            <a:prstGeom prst="line">
              <a:avLst/>
            </a:prstGeom>
            <a:ln w="28575">
              <a:solidFill>
                <a:srgbClr val="EE0033"/>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C5AD1C8-A1A2-4572-E224-51A50D7B1BC7}"/>
                </a:ext>
              </a:extLst>
            </p:cNvPr>
            <p:cNvCxnSpPr>
              <a:cxnSpLocks/>
            </p:cNvCxnSpPr>
            <p:nvPr/>
          </p:nvCxnSpPr>
          <p:spPr>
            <a:xfrm flipV="1">
              <a:off x="2452255" y="5009774"/>
              <a:ext cx="1205345" cy="457199"/>
            </a:xfrm>
            <a:prstGeom prst="line">
              <a:avLst/>
            </a:prstGeom>
            <a:ln w="28575">
              <a:solidFill>
                <a:srgbClr val="EE0033"/>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877AB8E-71A4-B430-2A46-58B3C7E273DB}"/>
                </a:ext>
              </a:extLst>
            </p:cNvPr>
            <p:cNvCxnSpPr>
              <a:cxnSpLocks/>
            </p:cNvCxnSpPr>
            <p:nvPr/>
          </p:nvCxnSpPr>
          <p:spPr>
            <a:xfrm flipH="1">
              <a:off x="8534402" y="2227784"/>
              <a:ext cx="1205345" cy="457199"/>
            </a:xfrm>
            <a:prstGeom prst="line">
              <a:avLst/>
            </a:prstGeom>
            <a:ln w="28575">
              <a:solidFill>
                <a:srgbClr val="EE0033"/>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998DCB2-1933-0DE3-6FAA-AA4FE878C18A}"/>
                </a:ext>
              </a:extLst>
            </p:cNvPr>
            <p:cNvCxnSpPr>
              <a:cxnSpLocks/>
            </p:cNvCxnSpPr>
            <p:nvPr/>
          </p:nvCxnSpPr>
          <p:spPr>
            <a:xfrm flipH="1" flipV="1">
              <a:off x="8534402" y="5009774"/>
              <a:ext cx="1205345" cy="457199"/>
            </a:xfrm>
            <a:prstGeom prst="line">
              <a:avLst/>
            </a:prstGeom>
            <a:ln w="28575">
              <a:solidFill>
                <a:srgbClr val="EE0033"/>
              </a:solidFill>
            </a:ln>
          </p:spPr>
          <p:style>
            <a:lnRef idx="1">
              <a:schemeClr val="accent1"/>
            </a:lnRef>
            <a:fillRef idx="0">
              <a:schemeClr val="accent1"/>
            </a:fillRef>
            <a:effectRef idx="0">
              <a:schemeClr val="accent1"/>
            </a:effectRef>
            <a:fontRef idx="minor">
              <a:schemeClr val="tx1"/>
            </a:fontRef>
          </p:style>
        </p:cxnSp>
      </p:grpSp>
      <p:pic>
        <p:nvPicPr>
          <p:cNvPr id="31" name="Picture 30">
            <a:extLst>
              <a:ext uri="{FF2B5EF4-FFF2-40B4-BE49-F238E27FC236}">
                <a16:creationId xmlns:a16="http://schemas.microsoft.com/office/drawing/2014/main" id="{995849DC-913C-4DE7-BF91-2ABF6AB6B87D}"/>
              </a:ext>
            </a:extLst>
          </p:cNvPr>
          <p:cNvPicPr>
            <a:picLocks noChangeAspect="1"/>
          </p:cNvPicPr>
          <p:nvPr/>
        </p:nvPicPr>
        <p:blipFill>
          <a:blip r:embed="rId11"/>
          <a:stretch>
            <a:fillRect/>
          </a:stretch>
        </p:blipFill>
        <p:spPr>
          <a:xfrm>
            <a:off x="704220" y="289844"/>
            <a:ext cx="1002775" cy="188407"/>
          </a:xfrm>
          <a:prstGeom prst="rect">
            <a:avLst/>
          </a:prstGeom>
        </p:spPr>
      </p:pic>
    </p:spTree>
    <p:extLst>
      <p:ext uri="{BB962C8B-B14F-4D97-AF65-F5344CB8AC3E}">
        <p14:creationId xmlns:p14="http://schemas.microsoft.com/office/powerpoint/2010/main" val="26174897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25377F-81BA-35A7-C9EB-1845E1DF31E3}"/>
              </a:ext>
            </a:extLst>
          </p:cNvPr>
          <p:cNvSpPr/>
          <p:nvPr/>
        </p:nvSpPr>
        <p:spPr>
          <a:xfrm>
            <a:off x="1151453" y="0"/>
            <a:ext cx="3656074" cy="6858000"/>
          </a:xfrm>
          <a:prstGeom prst="rect">
            <a:avLst/>
          </a:prstGeom>
          <a:solidFill>
            <a:srgbClr val="EE003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39B93EE-8185-FD22-C22A-D56B1759A7FD}"/>
              </a:ext>
            </a:extLst>
          </p:cNvPr>
          <p:cNvPicPr>
            <a:picLocks noChangeAspect="1"/>
          </p:cNvPicPr>
          <p:nvPr/>
        </p:nvPicPr>
        <p:blipFill rotWithShape="1">
          <a:blip r:embed="rId3"/>
          <a:srcRect l="10612" t="1" r="27404" b="1083"/>
          <a:stretch/>
        </p:blipFill>
        <p:spPr>
          <a:xfrm>
            <a:off x="422145" y="1101223"/>
            <a:ext cx="5114689" cy="4590580"/>
          </a:xfrm>
          <a:prstGeom prst="rect">
            <a:avLst/>
          </a:prstGeom>
          <a:effectLst>
            <a:outerShdw blurRad="180397" dist="121205" dir="3085838" algn="ctr" rotWithShape="0">
              <a:srgbClr val="000000">
                <a:alpha val="10000"/>
              </a:srgbClr>
            </a:outerShdw>
          </a:effectLst>
        </p:spPr>
      </p:pic>
      <p:grpSp>
        <p:nvGrpSpPr>
          <p:cNvPr id="25" name="Group 24">
            <a:extLst>
              <a:ext uri="{FF2B5EF4-FFF2-40B4-BE49-F238E27FC236}">
                <a16:creationId xmlns:a16="http://schemas.microsoft.com/office/drawing/2014/main" id="{99FEC18B-080A-790F-E8FE-A5E664F5CEEA}"/>
              </a:ext>
            </a:extLst>
          </p:cNvPr>
          <p:cNvGrpSpPr/>
          <p:nvPr/>
        </p:nvGrpSpPr>
        <p:grpSpPr>
          <a:xfrm>
            <a:off x="1419219" y="5971169"/>
            <a:ext cx="3120543" cy="457200"/>
            <a:chOff x="1916385" y="5304301"/>
            <a:chExt cx="3120543" cy="457200"/>
          </a:xfrm>
        </p:grpSpPr>
        <p:pic>
          <p:nvPicPr>
            <p:cNvPr id="12" name="Picture 11">
              <a:extLst>
                <a:ext uri="{FF2B5EF4-FFF2-40B4-BE49-F238E27FC236}">
                  <a16:creationId xmlns:a16="http://schemas.microsoft.com/office/drawing/2014/main" id="{C61A4801-4860-663D-2698-695B64C8511A}"/>
                </a:ext>
              </a:extLst>
            </p:cNvPr>
            <p:cNvPicPr>
              <a:picLocks noChangeAspect="1"/>
            </p:cNvPicPr>
            <p:nvPr/>
          </p:nvPicPr>
          <p:blipFill rotWithShape="1">
            <a:blip r:embed="rId4"/>
            <a:srcRect r="74199" b="33700"/>
            <a:stretch/>
          </p:blipFill>
          <p:spPr>
            <a:xfrm>
              <a:off x="4394114" y="5304301"/>
              <a:ext cx="642814" cy="457200"/>
            </a:xfrm>
            <a:prstGeom prst="rect">
              <a:avLst/>
            </a:prstGeom>
          </p:spPr>
        </p:pic>
        <p:pic>
          <p:nvPicPr>
            <p:cNvPr id="14" name="Graphic 13">
              <a:extLst>
                <a:ext uri="{FF2B5EF4-FFF2-40B4-BE49-F238E27FC236}">
                  <a16:creationId xmlns:a16="http://schemas.microsoft.com/office/drawing/2014/main" id="{AC343FB1-7BA7-29D2-2468-EE8A7132B0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42295" y="5304301"/>
              <a:ext cx="457200" cy="457200"/>
            </a:xfrm>
            <a:prstGeom prst="rect">
              <a:avLst/>
            </a:prstGeom>
          </p:spPr>
        </p:pic>
        <p:pic>
          <p:nvPicPr>
            <p:cNvPr id="16" name="Graphic 15">
              <a:extLst>
                <a:ext uri="{FF2B5EF4-FFF2-40B4-BE49-F238E27FC236}">
                  <a16:creationId xmlns:a16="http://schemas.microsoft.com/office/drawing/2014/main" id="{BBEE54F5-1A81-1B1F-FBAA-7B40836EC82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16385" y="5304301"/>
              <a:ext cx="457200" cy="457200"/>
            </a:xfrm>
            <a:prstGeom prst="rect">
              <a:avLst/>
            </a:prstGeom>
          </p:spPr>
        </p:pic>
        <p:pic>
          <p:nvPicPr>
            <p:cNvPr id="18" name="Picture 17">
              <a:extLst>
                <a:ext uri="{FF2B5EF4-FFF2-40B4-BE49-F238E27FC236}">
                  <a16:creationId xmlns:a16="http://schemas.microsoft.com/office/drawing/2014/main" id="{1C3626C3-A99A-B158-A751-A248A987239A}"/>
                </a:ext>
              </a:extLst>
            </p:cNvPr>
            <p:cNvPicPr>
              <a:picLocks noChangeAspect="1"/>
            </p:cNvPicPr>
            <p:nvPr/>
          </p:nvPicPr>
          <p:blipFill>
            <a:blip r:embed="rId9"/>
            <a:stretch>
              <a:fillRect/>
            </a:stretch>
          </p:blipFill>
          <p:spPr>
            <a:xfrm>
              <a:off x="3551015" y="5304301"/>
              <a:ext cx="491579" cy="457200"/>
            </a:xfrm>
            <a:prstGeom prst="rect">
              <a:avLst/>
            </a:prstGeom>
          </p:spPr>
        </p:pic>
      </p:grpSp>
      <p:sp>
        <p:nvSpPr>
          <p:cNvPr id="20" name="TextBox 19">
            <a:extLst>
              <a:ext uri="{FF2B5EF4-FFF2-40B4-BE49-F238E27FC236}">
                <a16:creationId xmlns:a16="http://schemas.microsoft.com/office/drawing/2014/main" id="{565FF17D-DF42-DFAE-1C88-ACD395097ED7}"/>
              </a:ext>
            </a:extLst>
          </p:cNvPr>
          <p:cNvSpPr txBox="1"/>
          <p:nvPr/>
        </p:nvSpPr>
        <p:spPr>
          <a:xfrm>
            <a:off x="6266142" y="2335501"/>
            <a:ext cx="5636048" cy="400110"/>
          </a:xfrm>
          <a:prstGeom prst="rect">
            <a:avLst/>
          </a:prstGeom>
          <a:noFill/>
        </p:spPr>
        <p:txBody>
          <a:bodyPr wrap="square" anchor="t">
            <a:spAutoFit/>
          </a:bodyPr>
          <a:lstStyle/>
          <a:p>
            <a:pPr algn="just">
              <a:defRPr/>
            </a:pPr>
            <a:r>
              <a:rPr lang="en-US" sz="2000" dirty="0" err="1">
                <a:solidFill>
                  <a:schemeClr val="tx1">
                    <a:lumMod val="95000"/>
                    <a:lumOff val="5000"/>
                  </a:schemeClr>
                </a:solidFill>
                <a:latin typeface="Arial" panose="020B0604020202020204" pitchFamily="34" charset="0"/>
                <a:cs typeface="Arial" panose="020B0604020202020204" pitchFamily="34" charset="0"/>
              </a:rPr>
              <a:t>Tạo</a:t>
            </a:r>
            <a:r>
              <a:rPr lang="en-US" sz="2000" dirty="0">
                <a:solidFill>
                  <a:schemeClr val="tx1">
                    <a:lumMod val="95000"/>
                    <a:lumOff val="5000"/>
                  </a:schemeClr>
                </a:solidFill>
                <a:latin typeface="Arial" panose="020B0604020202020204" pitchFamily="34" charset="0"/>
                <a:cs typeface="Arial" panose="020B0604020202020204" pitchFamily="34" charset="0"/>
              </a:rPr>
              <a:t> </a:t>
            </a:r>
            <a:r>
              <a:rPr lang="en-US" sz="2000" dirty="0" err="1">
                <a:solidFill>
                  <a:schemeClr val="tx1">
                    <a:lumMod val="95000"/>
                    <a:lumOff val="5000"/>
                  </a:schemeClr>
                </a:solidFill>
                <a:latin typeface="Arial" panose="020B0604020202020204" pitchFamily="34" charset="0"/>
                <a:cs typeface="Arial" panose="020B0604020202020204" pitchFamily="34" charset="0"/>
              </a:rPr>
              <a:t>cuộc</a:t>
            </a:r>
            <a:r>
              <a:rPr lang="en-US" sz="2000" dirty="0">
                <a:solidFill>
                  <a:schemeClr val="tx1">
                    <a:lumMod val="95000"/>
                    <a:lumOff val="5000"/>
                  </a:schemeClr>
                </a:solidFill>
                <a:latin typeface="Arial" panose="020B0604020202020204" pitchFamily="34" charset="0"/>
                <a:cs typeface="Arial" panose="020B0604020202020204" pitchFamily="34" charset="0"/>
              </a:rPr>
              <a:t> </a:t>
            </a:r>
            <a:r>
              <a:rPr lang="en-US" sz="2000" dirty="0" err="1">
                <a:solidFill>
                  <a:schemeClr val="tx1">
                    <a:lumMod val="95000"/>
                    <a:lumOff val="5000"/>
                  </a:schemeClr>
                </a:solidFill>
                <a:latin typeface="Arial" panose="020B0604020202020204" pitchFamily="34" charset="0"/>
                <a:cs typeface="Arial" panose="020B0604020202020204" pitchFamily="34" charset="0"/>
              </a:rPr>
              <a:t>họp</a:t>
            </a:r>
            <a:r>
              <a:rPr lang="en-US" sz="2000" dirty="0">
                <a:solidFill>
                  <a:schemeClr val="tx1">
                    <a:lumMod val="95000"/>
                    <a:lumOff val="5000"/>
                  </a:schemeClr>
                </a:solidFill>
                <a:latin typeface="Arial" panose="020B0604020202020204" pitchFamily="34" charset="0"/>
                <a:cs typeface="Arial" panose="020B0604020202020204" pitchFamily="34" charset="0"/>
              </a:rPr>
              <a:t> </a:t>
            </a:r>
            <a:r>
              <a:rPr lang="en-US" sz="2000" dirty="0" err="1">
                <a:solidFill>
                  <a:schemeClr val="tx1">
                    <a:lumMod val="95000"/>
                    <a:lumOff val="5000"/>
                  </a:schemeClr>
                </a:solidFill>
                <a:latin typeface="Arial" panose="020B0604020202020204" pitchFamily="34" charset="0"/>
                <a:cs typeface="Arial" panose="020B0604020202020204" pitchFamily="34" charset="0"/>
              </a:rPr>
              <a:t>và</a:t>
            </a:r>
            <a:r>
              <a:rPr lang="en-US" sz="2000" dirty="0">
                <a:solidFill>
                  <a:schemeClr val="tx1">
                    <a:lumMod val="95000"/>
                    <a:lumOff val="5000"/>
                  </a:schemeClr>
                </a:solidFill>
                <a:latin typeface="Arial" panose="020B0604020202020204" pitchFamily="34" charset="0"/>
                <a:cs typeface="Arial" panose="020B0604020202020204" pitchFamily="34" charset="0"/>
              </a:rPr>
              <a:t> </a:t>
            </a:r>
            <a:r>
              <a:rPr lang="en-US" sz="2000" dirty="0" err="1">
                <a:solidFill>
                  <a:schemeClr val="tx1">
                    <a:lumMod val="95000"/>
                    <a:lumOff val="5000"/>
                  </a:schemeClr>
                </a:solidFill>
                <a:latin typeface="Arial" panose="020B0604020202020204" pitchFamily="34" charset="0"/>
                <a:cs typeface="Arial" panose="020B0604020202020204" pitchFamily="34" charset="0"/>
              </a:rPr>
              <a:t>mời</a:t>
            </a:r>
            <a:r>
              <a:rPr lang="en-US" sz="2000" dirty="0">
                <a:solidFill>
                  <a:schemeClr val="tx1">
                    <a:lumMod val="95000"/>
                    <a:lumOff val="5000"/>
                  </a:schemeClr>
                </a:solidFill>
                <a:latin typeface="Arial" panose="020B0604020202020204" pitchFamily="34" charset="0"/>
                <a:cs typeface="Arial" panose="020B0604020202020204" pitchFamily="34" charset="0"/>
              </a:rPr>
              <a:t> </a:t>
            </a:r>
            <a:r>
              <a:rPr lang="en-US" sz="2000" dirty="0" err="1">
                <a:solidFill>
                  <a:schemeClr val="tx1">
                    <a:lumMod val="95000"/>
                    <a:lumOff val="5000"/>
                  </a:schemeClr>
                </a:solidFill>
                <a:latin typeface="Arial" panose="020B0604020202020204" pitchFamily="34" charset="0"/>
                <a:cs typeface="Arial" panose="020B0604020202020204" pitchFamily="34" charset="0"/>
              </a:rPr>
              <a:t>họp</a:t>
            </a:r>
            <a:r>
              <a:rPr lang="en-US" sz="2000" dirty="0">
                <a:solidFill>
                  <a:schemeClr val="tx1">
                    <a:lumMod val="95000"/>
                    <a:lumOff val="5000"/>
                  </a:schemeClr>
                </a:solidFill>
                <a:latin typeface="Arial" panose="020B0604020202020204" pitchFamily="34" charset="0"/>
                <a:cs typeface="Arial" panose="020B0604020202020204" pitchFamily="34" charset="0"/>
              </a:rPr>
              <a:t>. </a:t>
            </a:r>
            <a:r>
              <a:rPr lang="en-US" sz="2000" dirty="0" err="1">
                <a:solidFill>
                  <a:schemeClr val="tx1">
                    <a:lumMod val="95000"/>
                    <a:lumOff val="5000"/>
                  </a:schemeClr>
                </a:solidFill>
                <a:latin typeface="Arial" panose="020B0604020202020204" pitchFamily="34" charset="0"/>
                <a:cs typeface="Arial" panose="020B0604020202020204" pitchFamily="34" charset="0"/>
              </a:rPr>
              <a:t>Kỳ</a:t>
            </a:r>
            <a:r>
              <a:rPr lang="en-US" sz="2000" dirty="0">
                <a:solidFill>
                  <a:schemeClr val="tx1">
                    <a:lumMod val="95000"/>
                    <a:lumOff val="5000"/>
                  </a:schemeClr>
                </a:solidFill>
                <a:latin typeface="Arial" panose="020B0604020202020204" pitchFamily="34" charset="0"/>
                <a:cs typeface="Arial" panose="020B0604020202020204" pitchFamily="34" charset="0"/>
              </a:rPr>
              <a:t> </a:t>
            </a:r>
            <a:r>
              <a:rPr lang="en-US" sz="2000" dirty="0" err="1">
                <a:solidFill>
                  <a:schemeClr val="tx1">
                    <a:lumMod val="95000"/>
                    <a:lumOff val="5000"/>
                  </a:schemeClr>
                </a:solidFill>
                <a:latin typeface="Arial" panose="020B0604020202020204" pitchFamily="34" charset="0"/>
                <a:cs typeface="Arial" panose="020B0604020202020204" pitchFamily="34" charset="0"/>
              </a:rPr>
              <a:t>họp</a:t>
            </a:r>
            <a:r>
              <a:rPr lang="en-US" sz="2000" dirty="0">
                <a:solidFill>
                  <a:schemeClr val="tx1">
                    <a:lumMod val="95000"/>
                    <a:lumOff val="5000"/>
                  </a:schemeClr>
                </a:solidFill>
                <a:latin typeface="Arial" panose="020B0604020202020204" pitchFamily="34" charset="0"/>
                <a:cs typeface="Arial" panose="020B0604020202020204" pitchFamily="34" charset="0"/>
              </a:rPr>
              <a:t> </a:t>
            </a:r>
            <a:r>
              <a:rPr lang="en-US" sz="2000" dirty="0" err="1">
                <a:solidFill>
                  <a:schemeClr val="tx1">
                    <a:lumMod val="95000"/>
                    <a:lumOff val="5000"/>
                  </a:schemeClr>
                </a:solidFill>
                <a:latin typeface="Arial" panose="020B0604020202020204" pitchFamily="34" charset="0"/>
                <a:cs typeface="Arial" panose="020B0604020202020204" pitchFamily="34" charset="0"/>
              </a:rPr>
              <a:t>không</a:t>
            </a:r>
            <a:r>
              <a:rPr lang="en-US" sz="2000" dirty="0">
                <a:solidFill>
                  <a:schemeClr val="tx1">
                    <a:lumMod val="95000"/>
                    <a:lumOff val="5000"/>
                  </a:schemeClr>
                </a:solidFill>
                <a:latin typeface="Arial" panose="020B0604020202020204" pitchFamily="34" charset="0"/>
                <a:cs typeface="Arial" panose="020B0604020202020204" pitchFamily="34" charset="0"/>
              </a:rPr>
              <a:t> </a:t>
            </a:r>
            <a:r>
              <a:rPr lang="en-US" sz="2000" dirty="0" err="1">
                <a:solidFill>
                  <a:schemeClr val="tx1">
                    <a:lumMod val="95000"/>
                    <a:lumOff val="5000"/>
                  </a:schemeClr>
                </a:solidFill>
                <a:latin typeface="Arial" panose="020B0604020202020204" pitchFamily="34" charset="0"/>
                <a:cs typeface="Arial" panose="020B0604020202020204" pitchFamily="34" charset="0"/>
              </a:rPr>
              <a:t>giấy</a:t>
            </a:r>
            <a:r>
              <a:rPr lang="en-US" sz="2000" dirty="0">
                <a:solidFill>
                  <a:schemeClr val="tx1">
                    <a:lumMod val="95000"/>
                    <a:lumOff val="5000"/>
                  </a:schemeClr>
                </a:solidFill>
                <a:latin typeface="Arial" panose="020B0604020202020204" pitchFamily="34" charset="0"/>
                <a:cs typeface="Arial" panose="020B0604020202020204" pitchFamily="34" charset="0"/>
              </a:rPr>
              <a:t> </a:t>
            </a:r>
            <a:r>
              <a:rPr lang="en-US" sz="2000" dirty="0" err="1">
                <a:solidFill>
                  <a:schemeClr val="tx1">
                    <a:lumMod val="95000"/>
                    <a:lumOff val="5000"/>
                  </a:schemeClr>
                </a:solidFill>
                <a:latin typeface="Arial" panose="020B0604020202020204" pitchFamily="34" charset="0"/>
                <a:cs typeface="Arial" panose="020B0604020202020204" pitchFamily="34" charset="0"/>
              </a:rPr>
              <a:t>tờ</a:t>
            </a:r>
            <a:endParaRPr lang="en-US" sz="2000" dirty="0">
              <a:solidFill>
                <a:schemeClr val="tx1">
                  <a:lumMod val="95000"/>
                  <a:lumOff val="5000"/>
                </a:schemeClr>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FC159EF1-6879-B2A5-7ADC-265B3092B749}"/>
              </a:ext>
            </a:extLst>
          </p:cNvPr>
          <p:cNvSpPr txBox="1"/>
          <p:nvPr/>
        </p:nvSpPr>
        <p:spPr>
          <a:xfrm>
            <a:off x="6266142" y="2970321"/>
            <a:ext cx="5636048" cy="707886"/>
          </a:xfrm>
          <a:prstGeom prst="rect">
            <a:avLst/>
          </a:prstGeom>
          <a:noFill/>
        </p:spPr>
        <p:txBody>
          <a:bodyPr wrap="square" anchor="t">
            <a:spAutoFit/>
          </a:bodyPr>
          <a:lstStyle/>
          <a:p>
            <a:pPr algn="just">
              <a:defRPr/>
            </a:pPr>
            <a:r>
              <a:rPr lang="nl-NL" sz="2000" dirty="0" err="1">
                <a:solidFill>
                  <a:schemeClr val="tx1">
                    <a:lumMod val="95000"/>
                    <a:lumOff val="5000"/>
                  </a:schemeClr>
                </a:solidFill>
                <a:latin typeface="Arial" panose="020B0604020202020204" pitchFamily="34" charset="0"/>
                <a:cs typeface="Arial" panose="020B0604020202020204" pitchFamily="34" charset="0"/>
              </a:rPr>
              <a:t>Tích</a:t>
            </a:r>
            <a:r>
              <a:rPr lang="nl-NL" sz="2000" dirty="0">
                <a:solidFill>
                  <a:schemeClr val="tx1">
                    <a:lumMod val="95000"/>
                    <a:lumOff val="5000"/>
                  </a:schemeClr>
                </a:solidFill>
                <a:latin typeface="Arial" panose="020B0604020202020204" pitchFamily="34" charset="0"/>
                <a:cs typeface="Arial" panose="020B0604020202020204" pitchFamily="34" charset="0"/>
              </a:rPr>
              <a:t> </a:t>
            </a:r>
            <a:r>
              <a:rPr lang="nl-NL" sz="2000" dirty="0" err="1">
                <a:solidFill>
                  <a:schemeClr val="tx1">
                    <a:lumMod val="95000"/>
                    <a:lumOff val="5000"/>
                  </a:schemeClr>
                </a:solidFill>
                <a:latin typeface="Arial" panose="020B0604020202020204" pitchFamily="34" charset="0"/>
                <a:cs typeface="Arial" panose="020B0604020202020204" pitchFamily="34" charset="0"/>
              </a:rPr>
              <a:t>hợp</a:t>
            </a:r>
            <a:r>
              <a:rPr lang="nl-NL" sz="2000" dirty="0">
                <a:solidFill>
                  <a:schemeClr val="tx1">
                    <a:lumMod val="95000"/>
                    <a:lumOff val="5000"/>
                  </a:schemeClr>
                </a:solidFill>
                <a:latin typeface="Arial" panose="020B0604020202020204" pitchFamily="34" charset="0"/>
                <a:cs typeface="Arial" panose="020B0604020202020204" pitchFamily="34" charset="0"/>
              </a:rPr>
              <a:t> </a:t>
            </a:r>
            <a:r>
              <a:rPr lang="nl-NL" sz="2000" dirty="0" err="1">
                <a:solidFill>
                  <a:schemeClr val="tx1">
                    <a:lumMod val="95000"/>
                    <a:lumOff val="5000"/>
                  </a:schemeClr>
                </a:solidFill>
                <a:latin typeface="Arial" panose="020B0604020202020204" pitchFamily="34" charset="0"/>
                <a:cs typeface="Arial" panose="020B0604020202020204" pitchFamily="34" charset="0"/>
              </a:rPr>
              <a:t>họp</a:t>
            </a:r>
            <a:r>
              <a:rPr lang="nl-NL" sz="2000" dirty="0">
                <a:solidFill>
                  <a:schemeClr val="tx1">
                    <a:lumMod val="95000"/>
                    <a:lumOff val="5000"/>
                  </a:schemeClr>
                </a:solidFill>
                <a:latin typeface="Arial" panose="020B0604020202020204" pitchFamily="34" charset="0"/>
                <a:cs typeface="Arial" panose="020B0604020202020204" pitchFamily="34" charset="0"/>
              </a:rPr>
              <a:t> online </a:t>
            </a:r>
            <a:r>
              <a:rPr lang="nl-NL" sz="2000" dirty="0" err="1">
                <a:solidFill>
                  <a:schemeClr val="tx1">
                    <a:lumMod val="95000"/>
                    <a:lumOff val="5000"/>
                  </a:schemeClr>
                </a:solidFill>
                <a:latin typeface="Arial" panose="020B0604020202020204" pitchFamily="34" charset="0"/>
                <a:cs typeface="Arial" panose="020B0604020202020204" pitchFamily="34" charset="0"/>
              </a:rPr>
              <a:t>với</a:t>
            </a:r>
            <a:r>
              <a:rPr lang="nl-NL" sz="2000" dirty="0">
                <a:solidFill>
                  <a:schemeClr val="tx1">
                    <a:lumMod val="95000"/>
                    <a:lumOff val="5000"/>
                  </a:schemeClr>
                </a:solidFill>
                <a:latin typeface="Arial" panose="020B0604020202020204" pitchFamily="34" charset="0"/>
                <a:cs typeface="Arial" panose="020B0604020202020204" pitchFamily="34" charset="0"/>
              </a:rPr>
              <a:t>: </a:t>
            </a:r>
            <a:r>
              <a:rPr lang="nl-NL" sz="2000" b="1" dirty="0">
                <a:solidFill>
                  <a:schemeClr val="tx1">
                    <a:lumMod val="95000"/>
                    <a:lumOff val="5000"/>
                  </a:schemeClr>
                </a:solidFill>
                <a:latin typeface="Arial" panose="020B0604020202020204" pitchFamily="34" charset="0"/>
                <a:cs typeface="Arial" panose="020B0604020202020204" pitchFamily="34" charset="0"/>
              </a:rPr>
              <a:t>Zoom</a:t>
            </a:r>
            <a:r>
              <a:rPr lang="nl-NL" sz="2000" dirty="0">
                <a:solidFill>
                  <a:schemeClr val="tx1">
                    <a:lumMod val="95000"/>
                    <a:lumOff val="5000"/>
                  </a:schemeClr>
                </a:solidFill>
                <a:latin typeface="Arial" panose="020B0604020202020204" pitchFamily="34" charset="0"/>
                <a:cs typeface="Arial" panose="020B0604020202020204" pitchFamily="34" charset="0"/>
              </a:rPr>
              <a:t>, </a:t>
            </a:r>
            <a:r>
              <a:rPr lang="nl-NL" sz="2000" b="1" dirty="0">
                <a:solidFill>
                  <a:schemeClr val="tx1">
                    <a:lumMod val="95000"/>
                    <a:lumOff val="5000"/>
                  </a:schemeClr>
                </a:solidFill>
                <a:latin typeface="Arial" panose="020B0604020202020204" pitchFamily="34" charset="0"/>
                <a:cs typeface="Arial" panose="020B0604020202020204" pitchFamily="34" charset="0"/>
              </a:rPr>
              <a:t>Google Meet</a:t>
            </a:r>
            <a:r>
              <a:rPr lang="nl-NL" sz="2000" dirty="0">
                <a:solidFill>
                  <a:schemeClr val="tx1">
                    <a:lumMod val="95000"/>
                    <a:lumOff val="5000"/>
                  </a:schemeClr>
                </a:solidFill>
                <a:latin typeface="Arial" panose="020B0604020202020204" pitchFamily="34" charset="0"/>
                <a:cs typeface="Arial" panose="020B0604020202020204" pitchFamily="34" charset="0"/>
              </a:rPr>
              <a:t>, </a:t>
            </a:r>
            <a:r>
              <a:rPr lang="nl-NL" sz="2000" b="1" dirty="0">
                <a:solidFill>
                  <a:schemeClr val="tx1">
                    <a:lumMod val="95000"/>
                    <a:lumOff val="5000"/>
                  </a:schemeClr>
                </a:solidFill>
                <a:latin typeface="Arial" panose="020B0604020202020204" pitchFamily="34" charset="0"/>
                <a:cs typeface="Arial" panose="020B0604020202020204" pitchFamily="34" charset="0"/>
              </a:rPr>
              <a:t>Cisco </a:t>
            </a:r>
            <a:r>
              <a:rPr lang="nl-NL" sz="2000" b="1" dirty="0" err="1">
                <a:solidFill>
                  <a:schemeClr val="tx1">
                    <a:lumMod val="95000"/>
                    <a:lumOff val="5000"/>
                  </a:schemeClr>
                </a:solidFill>
                <a:latin typeface="Arial" panose="020B0604020202020204" pitchFamily="34" charset="0"/>
                <a:cs typeface="Arial" panose="020B0604020202020204" pitchFamily="34" charset="0"/>
              </a:rPr>
              <a:t>webex</a:t>
            </a:r>
            <a:r>
              <a:rPr lang="nl-NL" sz="2000" dirty="0">
                <a:solidFill>
                  <a:schemeClr val="tx1">
                    <a:lumMod val="95000"/>
                    <a:lumOff val="5000"/>
                  </a:schemeClr>
                </a:solidFill>
                <a:latin typeface="Arial" panose="020B0604020202020204" pitchFamily="34" charset="0"/>
                <a:cs typeface="Arial" panose="020B0604020202020204" pitchFamily="34" charset="0"/>
              </a:rPr>
              <a:t>, </a:t>
            </a:r>
            <a:r>
              <a:rPr lang="nl-NL" sz="2000" b="1" dirty="0">
                <a:solidFill>
                  <a:schemeClr val="tx1">
                    <a:lumMod val="95000"/>
                    <a:lumOff val="5000"/>
                  </a:schemeClr>
                </a:solidFill>
                <a:latin typeface="Arial" panose="020B0604020202020204" pitchFamily="34" charset="0"/>
                <a:cs typeface="Arial" panose="020B0604020202020204" pitchFamily="34" charset="0"/>
              </a:rPr>
              <a:t>Microsoft Team</a:t>
            </a:r>
            <a:r>
              <a:rPr lang="en-US" sz="2000" dirty="0">
                <a:solidFill>
                  <a:schemeClr val="tx1">
                    <a:lumMod val="95000"/>
                    <a:lumOff val="5000"/>
                  </a:schemeClr>
                </a:solidFill>
                <a:latin typeface="Arial" panose="020B0604020202020204" pitchFamily="34" charset="0"/>
                <a:cs typeface="Arial" panose="020B0604020202020204" pitchFamily="34" charset="0"/>
              </a:rPr>
              <a:t>.</a:t>
            </a:r>
          </a:p>
        </p:txBody>
      </p:sp>
      <p:sp>
        <p:nvSpPr>
          <p:cNvPr id="22" name="TextBox 21">
            <a:extLst>
              <a:ext uri="{FF2B5EF4-FFF2-40B4-BE49-F238E27FC236}">
                <a16:creationId xmlns:a16="http://schemas.microsoft.com/office/drawing/2014/main" id="{E7EEEF9C-D189-018E-C706-64CD98734AC1}"/>
              </a:ext>
            </a:extLst>
          </p:cNvPr>
          <p:cNvSpPr txBox="1"/>
          <p:nvPr/>
        </p:nvSpPr>
        <p:spPr>
          <a:xfrm>
            <a:off x="6266142" y="3912917"/>
            <a:ext cx="5636048" cy="400110"/>
          </a:xfrm>
          <a:prstGeom prst="rect">
            <a:avLst/>
          </a:prstGeom>
          <a:noFill/>
        </p:spPr>
        <p:txBody>
          <a:bodyPr wrap="square" anchor="t">
            <a:spAutoFit/>
          </a:bodyPr>
          <a:lstStyle/>
          <a:p>
            <a:pPr algn="just">
              <a:defRPr/>
            </a:pPr>
            <a:r>
              <a:rPr lang="en-US" sz="2000" dirty="0" err="1">
                <a:solidFill>
                  <a:schemeClr val="tx1">
                    <a:lumMod val="95000"/>
                    <a:lumOff val="5000"/>
                  </a:schemeClr>
                </a:solidFill>
                <a:latin typeface="Arial" panose="020B0604020202020204" pitchFamily="34" charset="0"/>
                <a:cs typeface="Arial" panose="020B0604020202020204" pitchFamily="34" charset="0"/>
              </a:rPr>
              <a:t>Quản</a:t>
            </a:r>
            <a:r>
              <a:rPr lang="en-US" sz="2000" dirty="0">
                <a:solidFill>
                  <a:schemeClr val="tx1">
                    <a:lumMod val="95000"/>
                    <a:lumOff val="5000"/>
                  </a:schemeClr>
                </a:solidFill>
                <a:latin typeface="Arial" panose="020B0604020202020204" pitchFamily="34" charset="0"/>
                <a:cs typeface="Arial" panose="020B0604020202020204" pitchFamily="34" charset="0"/>
              </a:rPr>
              <a:t> </a:t>
            </a:r>
            <a:r>
              <a:rPr lang="en-US" sz="2000" dirty="0" err="1">
                <a:solidFill>
                  <a:schemeClr val="tx1">
                    <a:lumMod val="95000"/>
                    <a:lumOff val="5000"/>
                  </a:schemeClr>
                </a:solidFill>
                <a:latin typeface="Arial" panose="020B0604020202020204" pitchFamily="34" charset="0"/>
                <a:cs typeface="Arial" panose="020B0604020202020204" pitchFamily="34" charset="0"/>
              </a:rPr>
              <a:t>lý</a:t>
            </a:r>
            <a:r>
              <a:rPr lang="en-US" sz="2000" dirty="0">
                <a:solidFill>
                  <a:schemeClr val="tx1">
                    <a:lumMod val="95000"/>
                    <a:lumOff val="5000"/>
                  </a:schemeClr>
                </a:solidFill>
                <a:latin typeface="Arial" panose="020B0604020202020204" pitchFamily="34" charset="0"/>
                <a:cs typeface="Arial" panose="020B0604020202020204" pitchFamily="34" charset="0"/>
              </a:rPr>
              <a:t> </a:t>
            </a:r>
            <a:r>
              <a:rPr lang="en-US" sz="2000" dirty="0" err="1">
                <a:solidFill>
                  <a:schemeClr val="tx1">
                    <a:lumMod val="95000"/>
                    <a:lumOff val="5000"/>
                  </a:schemeClr>
                </a:solidFill>
                <a:latin typeface="Arial" panose="020B0604020202020204" pitchFamily="34" charset="0"/>
                <a:cs typeface="Arial" panose="020B0604020202020204" pitchFamily="34" charset="0"/>
              </a:rPr>
              <a:t>tài</a:t>
            </a:r>
            <a:r>
              <a:rPr lang="en-US" sz="2000" dirty="0">
                <a:solidFill>
                  <a:schemeClr val="tx1">
                    <a:lumMod val="95000"/>
                    <a:lumOff val="5000"/>
                  </a:schemeClr>
                </a:solidFill>
                <a:latin typeface="Arial" panose="020B0604020202020204" pitchFamily="34" charset="0"/>
                <a:cs typeface="Arial" panose="020B0604020202020204" pitchFamily="34" charset="0"/>
              </a:rPr>
              <a:t> </a:t>
            </a:r>
            <a:r>
              <a:rPr lang="en-US" sz="2000" dirty="0" err="1">
                <a:solidFill>
                  <a:schemeClr val="tx1">
                    <a:lumMod val="95000"/>
                    <a:lumOff val="5000"/>
                  </a:schemeClr>
                </a:solidFill>
                <a:latin typeface="Arial" panose="020B0604020202020204" pitchFamily="34" charset="0"/>
                <a:cs typeface="Arial" panose="020B0604020202020204" pitchFamily="34" charset="0"/>
              </a:rPr>
              <a:t>liệu</a:t>
            </a:r>
            <a:endParaRPr lang="en-US" sz="2000" dirty="0">
              <a:solidFill>
                <a:schemeClr val="tx1">
                  <a:lumMod val="95000"/>
                  <a:lumOff val="5000"/>
                </a:schemeClr>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54C383D8-489A-0456-E6DE-C182A2D96482}"/>
              </a:ext>
            </a:extLst>
          </p:cNvPr>
          <p:cNvSpPr txBox="1"/>
          <p:nvPr/>
        </p:nvSpPr>
        <p:spPr>
          <a:xfrm>
            <a:off x="6266142" y="4547737"/>
            <a:ext cx="5636048" cy="400110"/>
          </a:xfrm>
          <a:prstGeom prst="rect">
            <a:avLst/>
          </a:prstGeom>
          <a:noFill/>
        </p:spPr>
        <p:txBody>
          <a:bodyPr wrap="square" anchor="t">
            <a:spAutoFit/>
          </a:bodyPr>
          <a:lstStyle/>
          <a:p>
            <a:pPr algn="just">
              <a:defRPr/>
            </a:pPr>
            <a:r>
              <a:rPr lang="en-US" sz="2000" dirty="0" err="1">
                <a:solidFill>
                  <a:schemeClr val="tx1">
                    <a:lumMod val="95000"/>
                    <a:lumOff val="5000"/>
                  </a:schemeClr>
                </a:solidFill>
                <a:latin typeface="Arial" panose="020B0604020202020204" pitchFamily="34" charset="0"/>
                <a:cs typeface="Arial" panose="020B0604020202020204" pitchFamily="34" charset="0"/>
              </a:rPr>
              <a:t>Quản</a:t>
            </a:r>
            <a:r>
              <a:rPr lang="en-US" sz="2000" dirty="0">
                <a:solidFill>
                  <a:schemeClr val="tx1">
                    <a:lumMod val="95000"/>
                    <a:lumOff val="5000"/>
                  </a:schemeClr>
                </a:solidFill>
                <a:latin typeface="Arial" panose="020B0604020202020204" pitchFamily="34" charset="0"/>
                <a:cs typeface="Arial" panose="020B0604020202020204" pitchFamily="34" charset="0"/>
              </a:rPr>
              <a:t> </a:t>
            </a:r>
            <a:r>
              <a:rPr lang="en-US" sz="2000" dirty="0" err="1">
                <a:solidFill>
                  <a:schemeClr val="tx1">
                    <a:lumMod val="95000"/>
                    <a:lumOff val="5000"/>
                  </a:schemeClr>
                </a:solidFill>
                <a:latin typeface="Arial" panose="020B0604020202020204" pitchFamily="34" charset="0"/>
                <a:cs typeface="Arial" panose="020B0604020202020204" pitchFamily="34" charset="0"/>
              </a:rPr>
              <a:t>lý</a:t>
            </a:r>
            <a:r>
              <a:rPr lang="en-US" sz="2000" dirty="0">
                <a:solidFill>
                  <a:schemeClr val="tx1">
                    <a:lumMod val="95000"/>
                    <a:lumOff val="5000"/>
                  </a:schemeClr>
                </a:solidFill>
                <a:latin typeface="Arial" panose="020B0604020202020204" pitchFamily="34" charset="0"/>
                <a:cs typeface="Arial" panose="020B0604020202020204" pitchFamily="34" charset="0"/>
              </a:rPr>
              <a:t> </a:t>
            </a:r>
            <a:r>
              <a:rPr lang="en-US" sz="2000" dirty="0" err="1">
                <a:solidFill>
                  <a:schemeClr val="tx1">
                    <a:lumMod val="95000"/>
                    <a:lumOff val="5000"/>
                  </a:schemeClr>
                </a:solidFill>
                <a:latin typeface="Arial" panose="020B0604020202020204" pitchFamily="34" charset="0"/>
                <a:cs typeface="Arial" panose="020B0604020202020204" pitchFamily="34" charset="0"/>
              </a:rPr>
              <a:t>nội</a:t>
            </a:r>
            <a:r>
              <a:rPr lang="en-US" sz="2000" dirty="0">
                <a:solidFill>
                  <a:schemeClr val="tx1">
                    <a:lumMod val="95000"/>
                    <a:lumOff val="5000"/>
                  </a:schemeClr>
                </a:solidFill>
                <a:latin typeface="Arial" panose="020B0604020202020204" pitchFamily="34" charset="0"/>
                <a:cs typeface="Arial" panose="020B0604020202020204" pitchFamily="34" charset="0"/>
              </a:rPr>
              <a:t> dung, </a:t>
            </a:r>
            <a:r>
              <a:rPr lang="en-US" sz="2000" dirty="0" err="1">
                <a:solidFill>
                  <a:schemeClr val="tx1">
                    <a:lumMod val="95000"/>
                    <a:lumOff val="5000"/>
                  </a:schemeClr>
                </a:solidFill>
                <a:latin typeface="Arial" panose="020B0604020202020204" pitchFamily="34" charset="0"/>
                <a:cs typeface="Arial" panose="020B0604020202020204" pitchFamily="34" charset="0"/>
              </a:rPr>
              <a:t>kết</a:t>
            </a:r>
            <a:r>
              <a:rPr lang="en-US" sz="2000" dirty="0">
                <a:solidFill>
                  <a:schemeClr val="tx1">
                    <a:lumMod val="95000"/>
                    <a:lumOff val="5000"/>
                  </a:schemeClr>
                </a:solidFill>
                <a:latin typeface="Arial" panose="020B0604020202020204" pitchFamily="34" charset="0"/>
                <a:cs typeface="Arial" panose="020B0604020202020204" pitchFamily="34" charset="0"/>
              </a:rPr>
              <a:t> </a:t>
            </a:r>
            <a:r>
              <a:rPr lang="en-US" sz="2000" dirty="0" err="1">
                <a:solidFill>
                  <a:schemeClr val="tx1">
                    <a:lumMod val="95000"/>
                    <a:lumOff val="5000"/>
                  </a:schemeClr>
                </a:solidFill>
                <a:latin typeface="Arial" panose="020B0604020202020204" pitchFamily="34" charset="0"/>
                <a:cs typeface="Arial" panose="020B0604020202020204" pitchFamily="34" charset="0"/>
              </a:rPr>
              <a:t>luận, biểu</a:t>
            </a:r>
            <a:r>
              <a:rPr lang="en-US" sz="2000" dirty="0">
                <a:solidFill>
                  <a:schemeClr val="tx1">
                    <a:lumMod val="95000"/>
                    <a:lumOff val="5000"/>
                  </a:schemeClr>
                </a:solidFill>
                <a:latin typeface="Arial" panose="020B0604020202020204" pitchFamily="34" charset="0"/>
                <a:cs typeface="Arial" panose="020B0604020202020204" pitchFamily="34" charset="0"/>
              </a:rPr>
              <a:t> </a:t>
            </a:r>
            <a:r>
              <a:rPr lang="en-US" sz="2000" dirty="0" err="1">
                <a:solidFill>
                  <a:schemeClr val="tx1">
                    <a:lumMod val="95000"/>
                    <a:lumOff val="5000"/>
                  </a:schemeClr>
                </a:solidFill>
                <a:latin typeface="Arial" panose="020B0604020202020204" pitchFamily="34" charset="0"/>
                <a:cs typeface="Arial" panose="020B0604020202020204" pitchFamily="34" charset="0"/>
              </a:rPr>
              <a:t>quyết</a:t>
            </a:r>
            <a:r>
              <a:rPr lang="en-US" sz="2000" dirty="0">
                <a:solidFill>
                  <a:schemeClr val="tx1">
                    <a:lumMod val="95000"/>
                    <a:lumOff val="5000"/>
                  </a:schemeClr>
                </a:solidFill>
                <a:latin typeface="Arial" panose="020B0604020202020204" pitchFamily="34" charset="0"/>
                <a:cs typeface="Arial" panose="020B0604020202020204" pitchFamily="34" charset="0"/>
              </a:rPr>
              <a:t> </a:t>
            </a:r>
            <a:r>
              <a:rPr lang="en-US" sz="2000" dirty="0" err="1">
                <a:solidFill>
                  <a:schemeClr val="tx1">
                    <a:lumMod val="95000"/>
                    <a:lumOff val="5000"/>
                  </a:schemeClr>
                </a:solidFill>
                <a:latin typeface="Arial" panose="020B0604020202020204" pitchFamily="34" charset="0"/>
                <a:cs typeface="Arial" panose="020B0604020202020204" pitchFamily="34" charset="0"/>
              </a:rPr>
              <a:t>ý</a:t>
            </a:r>
            <a:r>
              <a:rPr lang="en-US" sz="2000" dirty="0">
                <a:solidFill>
                  <a:schemeClr val="tx1">
                    <a:lumMod val="95000"/>
                    <a:lumOff val="5000"/>
                  </a:schemeClr>
                </a:solidFill>
                <a:latin typeface="Arial" panose="020B0604020202020204" pitchFamily="34" charset="0"/>
                <a:cs typeface="Arial" panose="020B0604020202020204" pitchFamily="34" charset="0"/>
              </a:rPr>
              <a:t> </a:t>
            </a:r>
            <a:r>
              <a:rPr lang="en-US" sz="2000" dirty="0" err="1">
                <a:solidFill>
                  <a:schemeClr val="tx1">
                    <a:lumMod val="95000"/>
                    <a:lumOff val="5000"/>
                  </a:schemeClr>
                </a:solidFill>
                <a:latin typeface="Arial" panose="020B0604020202020204" pitchFamily="34" charset="0"/>
                <a:cs typeface="Arial" panose="020B0604020202020204" pitchFamily="34" charset="0"/>
              </a:rPr>
              <a:t>kiến</a:t>
            </a:r>
            <a:endParaRPr lang="en-US" sz="2000" dirty="0">
              <a:solidFill>
                <a:schemeClr val="tx1">
                  <a:lumMod val="95000"/>
                  <a:lumOff val="5000"/>
                </a:schemeClr>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A7D3450D-BCB5-6ACF-5323-5955987855AA}"/>
              </a:ext>
            </a:extLst>
          </p:cNvPr>
          <p:cNvSpPr txBox="1"/>
          <p:nvPr/>
        </p:nvSpPr>
        <p:spPr>
          <a:xfrm>
            <a:off x="6266142" y="5182557"/>
            <a:ext cx="5636048" cy="400110"/>
          </a:xfrm>
          <a:prstGeom prst="rect">
            <a:avLst/>
          </a:prstGeom>
          <a:noFill/>
        </p:spPr>
        <p:txBody>
          <a:bodyPr wrap="square" anchor="t">
            <a:spAutoFit/>
          </a:bodyPr>
          <a:lstStyle/>
          <a:p>
            <a:pPr algn="just">
              <a:defRPr/>
            </a:pPr>
            <a:r>
              <a:rPr lang="en-US" sz="2000" dirty="0" err="1">
                <a:solidFill>
                  <a:schemeClr val="tx1">
                    <a:lumMod val="95000"/>
                    <a:lumOff val="5000"/>
                  </a:schemeClr>
                </a:solidFill>
                <a:latin typeface="Arial" panose="020B0604020202020204" pitchFamily="34" charset="0"/>
                <a:cs typeface="Arial" panose="020B0604020202020204" pitchFamily="34" charset="0"/>
              </a:rPr>
              <a:t>Thông</a:t>
            </a:r>
            <a:r>
              <a:rPr lang="en-US" sz="2000" dirty="0">
                <a:solidFill>
                  <a:schemeClr val="tx1">
                    <a:lumMod val="95000"/>
                    <a:lumOff val="5000"/>
                  </a:schemeClr>
                </a:solidFill>
                <a:latin typeface="Arial" panose="020B0604020202020204" pitchFamily="34" charset="0"/>
                <a:cs typeface="Arial" panose="020B0604020202020204" pitchFamily="34" charset="0"/>
              </a:rPr>
              <a:t> </a:t>
            </a:r>
            <a:r>
              <a:rPr lang="en-US" sz="2000" dirty="0" err="1">
                <a:solidFill>
                  <a:schemeClr val="tx1">
                    <a:lumMod val="95000"/>
                    <a:lumOff val="5000"/>
                  </a:schemeClr>
                </a:solidFill>
                <a:latin typeface="Arial" panose="020B0604020202020204" pitchFamily="34" charset="0"/>
                <a:cs typeface="Arial" panose="020B0604020202020204" pitchFamily="34" charset="0"/>
              </a:rPr>
              <a:t>báo</a:t>
            </a:r>
            <a:r>
              <a:rPr lang="en-US" sz="2000" dirty="0">
                <a:solidFill>
                  <a:schemeClr val="tx1">
                    <a:lumMod val="95000"/>
                    <a:lumOff val="5000"/>
                  </a:schemeClr>
                </a:solidFill>
                <a:latin typeface="Arial" panose="020B0604020202020204" pitchFamily="34" charset="0"/>
                <a:cs typeface="Arial" panose="020B0604020202020204" pitchFamily="34" charset="0"/>
              </a:rPr>
              <a:t>, </a:t>
            </a:r>
            <a:r>
              <a:rPr lang="en-US" sz="2000" dirty="0" err="1">
                <a:solidFill>
                  <a:schemeClr val="tx1">
                    <a:lumMod val="95000"/>
                    <a:lumOff val="5000"/>
                  </a:schemeClr>
                </a:solidFill>
                <a:latin typeface="Arial" panose="020B0604020202020204" pitchFamily="34" charset="0"/>
                <a:cs typeface="Arial" panose="020B0604020202020204" pitchFamily="34" charset="0"/>
              </a:rPr>
              <a:t>nhắc</a:t>
            </a:r>
            <a:r>
              <a:rPr lang="en-US" sz="2000" dirty="0">
                <a:solidFill>
                  <a:schemeClr val="tx1">
                    <a:lumMod val="95000"/>
                    <a:lumOff val="5000"/>
                  </a:schemeClr>
                </a:solidFill>
                <a:latin typeface="Arial" panose="020B0604020202020204" pitchFamily="34" charset="0"/>
                <a:cs typeface="Arial" panose="020B0604020202020204" pitchFamily="34" charset="0"/>
              </a:rPr>
              <a:t> </a:t>
            </a:r>
            <a:r>
              <a:rPr lang="en-US" sz="2000" dirty="0" err="1">
                <a:solidFill>
                  <a:schemeClr val="tx1">
                    <a:lumMod val="95000"/>
                    <a:lumOff val="5000"/>
                  </a:schemeClr>
                </a:solidFill>
                <a:latin typeface="Arial" panose="020B0604020202020204" pitchFamily="34" charset="0"/>
                <a:cs typeface="Arial" panose="020B0604020202020204" pitchFamily="34" charset="0"/>
              </a:rPr>
              <a:t>nhở</a:t>
            </a:r>
            <a:r>
              <a:rPr lang="en-US" sz="2000" dirty="0">
                <a:solidFill>
                  <a:schemeClr val="tx1">
                    <a:lumMod val="95000"/>
                    <a:lumOff val="5000"/>
                  </a:schemeClr>
                </a:solidFill>
                <a:latin typeface="Arial" panose="020B0604020202020204" pitchFamily="34" charset="0"/>
                <a:cs typeface="Arial" panose="020B0604020202020204" pitchFamily="34" charset="0"/>
              </a:rPr>
              <a:t> </a:t>
            </a:r>
            <a:r>
              <a:rPr lang="en-US" sz="2000" dirty="0" err="1">
                <a:solidFill>
                  <a:schemeClr val="tx1">
                    <a:lumMod val="95000"/>
                    <a:lumOff val="5000"/>
                  </a:schemeClr>
                </a:solidFill>
                <a:latin typeface="Arial" panose="020B0604020202020204" pitchFamily="34" charset="0"/>
                <a:cs typeface="Arial" panose="020B0604020202020204" pitchFamily="34" charset="0"/>
              </a:rPr>
              <a:t>tham</a:t>
            </a:r>
            <a:r>
              <a:rPr lang="en-US" sz="2000" dirty="0">
                <a:solidFill>
                  <a:schemeClr val="tx1">
                    <a:lumMod val="95000"/>
                    <a:lumOff val="5000"/>
                  </a:schemeClr>
                </a:solidFill>
                <a:latin typeface="Arial" panose="020B0604020202020204" pitchFamily="34" charset="0"/>
                <a:cs typeface="Arial" panose="020B0604020202020204" pitchFamily="34" charset="0"/>
              </a:rPr>
              <a:t> </a:t>
            </a:r>
            <a:r>
              <a:rPr lang="en-US" sz="2000" dirty="0" err="1">
                <a:solidFill>
                  <a:schemeClr val="tx1">
                    <a:lumMod val="95000"/>
                    <a:lumOff val="5000"/>
                  </a:schemeClr>
                </a:solidFill>
                <a:latin typeface="Arial" panose="020B0604020202020204" pitchFamily="34" charset="0"/>
                <a:cs typeface="Arial" panose="020B0604020202020204" pitchFamily="34" charset="0"/>
              </a:rPr>
              <a:t>gia</a:t>
            </a:r>
            <a:r>
              <a:rPr lang="en-US" sz="2000" dirty="0">
                <a:solidFill>
                  <a:schemeClr val="tx1">
                    <a:lumMod val="95000"/>
                    <a:lumOff val="5000"/>
                  </a:schemeClr>
                </a:solidFill>
                <a:latin typeface="Arial" panose="020B0604020202020204" pitchFamily="34" charset="0"/>
                <a:cs typeface="Arial" panose="020B0604020202020204" pitchFamily="34" charset="0"/>
              </a:rPr>
              <a:t> </a:t>
            </a:r>
            <a:r>
              <a:rPr lang="en-US" sz="2000" dirty="0" err="1">
                <a:solidFill>
                  <a:schemeClr val="tx1">
                    <a:lumMod val="95000"/>
                    <a:lumOff val="5000"/>
                  </a:schemeClr>
                </a:solidFill>
                <a:latin typeface="Arial" panose="020B0604020202020204" pitchFamily="34" charset="0"/>
                <a:cs typeface="Arial" panose="020B0604020202020204" pitchFamily="34" charset="0"/>
              </a:rPr>
              <a:t>cuộc</a:t>
            </a:r>
            <a:r>
              <a:rPr lang="en-US" sz="2000" dirty="0">
                <a:solidFill>
                  <a:schemeClr val="tx1">
                    <a:lumMod val="95000"/>
                    <a:lumOff val="5000"/>
                  </a:schemeClr>
                </a:solidFill>
                <a:latin typeface="Arial" panose="020B0604020202020204" pitchFamily="34" charset="0"/>
                <a:cs typeface="Arial" panose="020B0604020202020204" pitchFamily="34" charset="0"/>
              </a:rPr>
              <a:t> </a:t>
            </a:r>
            <a:r>
              <a:rPr lang="en-US" sz="2000" dirty="0" err="1">
                <a:solidFill>
                  <a:schemeClr val="tx1">
                    <a:lumMod val="95000"/>
                    <a:lumOff val="5000"/>
                  </a:schemeClr>
                </a:solidFill>
                <a:latin typeface="Arial" panose="020B0604020202020204" pitchFamily="34" charset="0"/>
                <a:cs typeface="Arial" panose="020B0604020202020204" pitchFamily="34" charset="0"/>
              </a:rPr>
              <a:t>họp</a:t>
            </a:r>
            <a:r>
              <a:rPr lang="en-US" sz="2000" dirty="0">
                <a:solidFill>
                  <a:schemeClr val="tx1">
                    <a:lumMod val="95000"/>
                    <a:lumOff val="5000"/>
                  </a:schemeClr>
                </a:solidFill>
                <a:latin typeface="Arial" panose="020B0604020202020204" pitchFamily="34" charset="0"/>
                <a:cs typeface="Arial" panose="020B0604020202020204" pitchFamily="34" charset="0"/>
              </a:rPr>
              <a:t>,…</a:t>
            </a:r>
          </a:p>
        </p:txBody>
      </p:sp>
      <p:pic>
        <p:nvPicPr>
          <p:cNvPr id="33" name="Picture 32">
            <a:extLst>
              <a:ext uri="{FF2B5EF4-FFF2-40B4-BE49-F238E27FC236}">
                <a16:creationId xmlns:a16="http://schemas.microsoft.com/office/drawing/2014/main" id="{C2E67CF5-8BDD-C6B9-2CF5-1762CA2C9C3A}"/>
              </a:ext>
            </a:extLst>
          </p:cNvPr>
          <p:cNvPicPr>
            <a:picLocks noChangeAspect="1"/>
          </p:cNvPicPr>
          <p:nvPr/>
        </p:nvPicPr>
        <p:blipFill>
          <a:blip r:embed="rId10"/>
          <a:stretch>
            <a:fillRect/>
          </a:stretch>
        </p:blipFill>
        <p:spPr>
          <a:xfrm>
            <a:off x="6004560" y="2444116"/>
            <a:ext cx="182880" cy="182880"/>
          </a:xfrm>
          <a:prstGeom prst="rect">
            <a:avLst/>
          </a:prstGeom>
        </p:spPr>
      </p:pic>
      <p:pic>
        <p:nvPicPr>
          <p:cNvPr id="38" name="Picture 37">
            <a:extLst>
              <a:ext uri="{FF2B5EF4-FFF2-40B4-BE49-F238E27FC236}">
                <a16:creationId xmlns:a16="http://schemas.microsoft.com/office/drawing/2014/main" id="{89720622-EA75-A135-476A-171E29C60D81}"/>
              </a:ext>
            </a:extLst>
          </p:cNvPr>
          <p:cNvPicPr>
            <a:picLocks noChangeAspect="1"/>
          </p:cNvPicPr>
          <p:nvPr/>
        </p:nvPicPr>
        <p:blipFill>
          <a:blip r:embed="rId10"/>
          <a:stretch>
            <a:fillRect/>
          </a:stretch>
        </p:blipFill>
        <p:spPr>
          <a:xfrm>
            <a:off x="6004560" y="3069743"/>
            <a:ext cx="182880" cy="182880"/>
          </a:xfrm>
          <a:prstGeom prst="rect">
            <a:avLst/>
          </a:prstGeom>
        </p:spPr>
      </p:pic>
      <p:pic>
        <p:nvPicPr>
          <p:cNvPr id="39" name="Picture 38">
            <a:extLst>
              <a:ext uri="{FF2B5EF4-FFF2-40B4-BE49-F238E27FC236}">
                <a16:creationId xmlns:a16="http://schemas.microsoft.com/office/drawing/2014/main" id="{D63E65DC-D0E0-AF71-11B1-86D439D7E71C}"/>
              </a:ext>
            </a:extLst>
          </p:cNvPr>
          <p:cNvPicPr>
            <a:picLocks noChangeAspect="1"/>
          </p:cNvPicPr>
          <p:nvPr/>
        </p:nvPicPr>
        <p:blipFill>
          <a:blip r:embed="rId10"/>
          <a:stretch>
            <a:fillRect/>
          </a:stretch>
        </p:blipFill>
        <p:spPr>
          <a:xfrm>
            <a:off x="6004560" y="4021532"/>
            <a:ext cx="182880" cy="182880"/>
          </a:xfrm>
          <a:prstGeom prst="rect">
            <a:avLst/>
          </a:prstGeom>
        </p:spPr>
      </p:pic>
      <p:pic>
        <p:nvPicPr>
          <p:cNvPr id="40" name="Picture 39">
            <a:extLst>
              <a:ext uri="{FF2B5EF4-FFF2-40B4-BE49-F238E27FC236}">
                <a16:creationId xmlns:a16="http://schemas.microsoft.com/office/drawing/2014/main" id="{ED9D46C6-5295-2C3A-47E1-E96C46BF99BB}"/>
              </a:ext>
            </a:extLst>
          </p:cNvPr>
          <p:cNvPicPr>
            <a:picLocks noChangeAspect="1"/>
          </p:cNvPicPr>
          <p:nvPr/>
        </p:nvPicPr>
        <p:blipFill>
          <a:blip r:embed="rId10"/>
          <a:stretch>
            <a:fillRect/>
          </a:stretch>
        </p:blipFill>
        <p:spPr>
          <a:xfrm>
            <a:off x="6004560" y="4656352"/>
            <a:ext cx="182880" cy="182880"/>
          </a:xfrm>
          <a:prstGeom prst="rect">
            <a:avLst/>
          </a:prstGeom>
        </p:spPr>
      </p:pic>
      <p:pic>
        <p:nvPicPr>
          <p:cNvPr id="41" name="Picture 40">
            <a:extLst>
              <a:ext uri="{FF2B5EF4-FFF2-40B4-BE49-F238E27FC236}">
                <a16:creationId xmlns:a16="http://schemas.microsoft.com/office/drawing/2014/main" id="{846FF1E8-811B-23BB-EB71-C09759C8056F}"/>
              </a:ext>
            </a:extLst>
          </p:cNvPr>
          <p:cNvPicPr>
            <a:picLocks noChangeAspect="1"/>
          </p:cNvPicPr>
          <p:nvPr/>
        </p:nvPicPr>
        <p:blipFill>
          <a:blip r:embed="rId10"/>
          <a:stretch>
            <a:fillRect/>
          </a:stretch>
        </p:blipFill>
        <p:spPr>
          <a:xfrm>
            <a:off x="6004560" y="5291172"/>
            <a:ext cx="182880" cy="182880"/>
          </a:xfrm>
          <a:prstGeom prst="rect">
            <a:avLst/>
          </a:prstGeom>
        </p:spPr>
      </p:pic>
      <p:sp>
        <p:nvSpPr>
          <p:cNvPr id="3" name="TextBox 2">
            <a:extLst>
              <a:ext uri="{FF2B5EF4-FFF2-40B4-BE49-F238E27FC236}">
                <a16:creationId xmlns:a16="http://schemas.microsoft.com/office/drawing/2014/main" id="{0BCDC012-E6C2-8B35-48BA-550AB5823A1B}"/>
              </a:ext>
            </a:extLst>
          </p:cNvPr>
          <p:cNvSpPr txBox="1"/>
          <p:nvPr/>
        </p:nvSpPr>
        <p:spPr>
          <a:xfrm>
            <a:off x="6004561" y="992087"/>
            <a:ext cx="6187440" cy="707886"/>
          </a:xfrm>
          <a:prstGeom prst="rect">
            <a:avLst/>
          </a:prstGeom>
          <a:noFill/>
        </p:spPr>
        <p:txBody>
          <a:bodyPr wrap="square" anchor="ctr">
            <a:spAutoFit/>
          </a:bodyPr>
          <a:lstStyle/>
          <a:p>
            <a:r>
              <a:rPr lang="en-GB" sz="4000" b="1" cap="all" dirty="0">
                <a:solidFill>
                  <a:schemeClr val="tx1">
                    <a:lumMod val="75000"/>
                    <a:lumOff val="25000"/>
                  </a:schemeClr>
                </a:solidFill>
                <a:latin typeface="Arial" panose="020B0604020202020204" pitchFamily="34" charset="0"/>
                <a:cs typeface="Arial" panose="020B0604020202020204" pitchFamily="34" charset="0"/>
              </a:rPr>
              <a:t>GIẢI PHÁP</a:t>
            </a:r>
          </a:p>
        </p:txBody>
      </p:sp>
      <p:sp>
        <p:nvSpPr>
          <p:cNvPr id="4" name="Rectangle 3">
            <a:extLst>
              <a:ext uri="{FF2B5EF4-FFF2-40B4-BE49-F238E27FC236}">
                <a16:creationId xmlns:a16="http://schemas.microsoft.com/office/drawing/2014/main" id="{F1A37ABD-D149-009B-92F9-EBD4228DFA69}"/>
              </a:ext>
            </a:extLst>
          </p:cNvPr>
          <p:cNvSpPr/>
          <p:nvPr/>
        </p:nvSpPr>
        <p:spPr>
          <a:xfrm>
            <a:off x="6004560" y="1809743"/>
            <a:ext cx="3657600" cy="45720"/>
          </a:xfrm>
          <a:prstGeom prst="rect">
            <a:avLst/>
          </a:prstGeom>
          <a:solidFill>
            <a:srgbClr val="EE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52A9AEAE-AC9F-4E49-BF52-E70A2379CFDF}"/>
              </a:ext>
            </a:extLst>
          </p:cNvPr>
          <p:cNvPicPr>
            <a:picLocks noChangeAspect="1"/>
          </p:cNvPicPr>
          <p:nvPr/>
        </p:nvPicPr>
        <p:blipFill>
          <a:blip r:embed="rId11"/>
          <a:stretch>
            <a:fillRect/>
          </a:stretch>
        </p:blipFill>
        <p:spPr>
          <a:xfrm>
            <a:off x="6004560" y="289844"/>
            <a:ext cx="1002775" cy="188407"/>
          </a:xfrm>
          <a:prstGeom prst="rect">
            <a:avLst/>
          </a:prstGeom>
        </p:spPr>
      </p:pic>
    </p:spTree>
    <p:extLst>
      <p:ext uri="{BB962C8B-B14F-4D97-AF65-F5344CB8AC3E}">
        <p14:creationId xmlns:p14="http://schemas.microsoft.com/office/powerpoint/2010/main" val="3009335621"/>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FCDEC1FD-28AC-84E4-B6EF-281C67F25A1D}"/>
              </a:ext>
            </a:extLst>
          </p:cNvPr>
          <p:cNvSpPr/>
          <p:nvPr/>
        </p:nvSpPr>
        <p:spPr>
          <a:xfrm>
            <a:off x="6896685" y="768627"/>
            <a:ext cx="5295315" cy="4572000"/>
          </a:xfrm>
          <a:prstGeom prst="rect">
            <a:avLst/>
          </a:prstGeom>
          <a:solidFill>
            <a:srgbClr val="EE003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B0B91366-69AA-325D-8A91-1365EEAF75AB}"/>
              </a:ext>
            </a:extLst>
          </p:cNvPr>
          <p:cNvSpPr txBox="1"/>
          <p:nvPr/>
        </p:nvSpPr>
        <p:spPr>
          <a:xfrm>
            <a:off x="422142" y="2124952"/>
            <a:ext cx="5850855" cy="3728585"/>
          </a:xfrm>
          <a:prstGeom prst="rect">
            <a:avLst/>
          </a:prstGeom>
          <a:noFill/>
        </p:spPr>
        <p:txBody>
          <a:bodyPr wrap="square" anchor="t">
            <a:spAutoFit/>
          </a:bodyPr>
          <a:lstStyle/>
          <a:p>
            <a:pPr algn="just">
              <a:lnSpc>
                <a:spcPct val="150000"/>
              </a:lnSpc>
              <a:defRPr/>
            </a:pPr>
            <a:r>
              <a:rPr lang="vi-VN" sz="2000" b="1" dirty="0">
                <a:solidFill>
                  <a:schemeClr val="tx1">
                    <a:lumMod val="95000"/>
                    <a:lumOff val="5000"/>
                  </a:schemeClr>
                </a:solidFill>
                <a:latin typeface="Arial" panose="020B0604020202020204" pitchFamily="34" charset="0"/>
                <a:cs typeface="Arial" panose="020B0604020202020204" pitchFamily="34" charset="0"/>
              </a:rPr>
              <a:t>Hệ thống thông tin phục vụ họp và xử lý công việc</a:t>
            </a:r>
            <a:r>
              <a:rPr lang="vi-VN" sz="2000" dirty="0">
                <a:solidFill>
                  <a:schemeClr val="tx1">
                    <a:lumMod val="95000"/>
                    <a:lumOff val="5000"/>
                  </a:schemeClr>
                </a:solidFill>
                <a:latin typeface="Arial" panose="020B0604020202020204" pitchFamily="34" charset="0"/>
                <a:cs typeface="Arial" panose="020B0604020202020204" pitchFamily="34" charset="0"/>
              </a:rPr>
              <a:t> (viết tắt </a:t>
            </a:r>
            <a:r>
              <a:rPr lang="vi-VN" sz="2000" b="1" dirty="0">
                <a:solidFill>
                  <a:schemeClr val="tx1">
                    <a:lumMod val="95000"/>
                    <a:lumOff val="5000"/>
                  </a:schemeClr>
                </a:solidFill>
                <a:latin typeface="Arial" panose="020B0604020202020204" pitchFamily="34" charset="0"/>
                <a:cs typeface="Arial" panose="020B0604020202020204" pitchFamily="34" charset="0"/>
              </a:rPr>
              <a:t>e-Cabinet</a:t>
            </a:r>
            <a:r>
              <a:rPr lang="vi-VN" sz="2000" dirty="0">
                <a:solidFill>
                  <a:schemeClr val="tx1">
                    <a:lumMod val="95000"/>
                    <a:lumOff val="5000"/>
                  </a:schemeClr>
                </a:solidFill>
                <a:latin typeface="Arial" panose="020B0604020202020204" pitchFamily="34" charset="0"/>
                <a:cs typeface="Arial" panose="020B0604020202020204" pitchFamily="34" charset="0"/>
              </a:rPr>
              <a:t>) được xây dựng nhằm giảm thiểu khối lượng giấy tờ cồng kềnh hiện đang phải sử dụng trong các cuộc họp, tiết kiệm thời gian họp và chi phí chuẩn bị cho mỗi cuộc họp, đồng thời giúp thông tin và chuyển tải nội dung cuộc họp đến tất cả các thành viên tham gia cuộc họp một cách tường minh, nhanh chóng.</a:t>
            </a:r>
            <a:endParaRPr lang="en-US" sz="2000" dirty="0">
              <a:solidFill>
                <a:schemeClr val="tx1">
                  <a:lumMod val="95000"/>
                  <a:lumOff val="5000"/>
                </a:schemeClr>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55EBC9D8-C9CE-29A3-5EAA-9E1BCCC42F48}"/>
              </a:ext>
            </a:extLst>
          </p:cNvPr>
          <p:cNvSpPr txBox="1"/>
          <p:nvPr/>
        </p:nvSpPr>
        <p:spPr>
          <a:xfrm>
            <a:off x="85558" y="992087"/>
            <a:ext cx="6187440" cy="707886"/>
          </a:xfrm>
          <a:prstGeom prst="rect">
            <a:avLst/>
          </a:prstGeom>
          <a:noFill/>
        </p:spPr>
        <p:txBody>
          <a:bodyPr wrap="square" anchor="ctr">
            <a:spAutoFit/>
          </a:bodyPr>
          <a:lstStyle/>
          <a:p>
            <a:pPr algn="r"/>
            <a:r>
              <a:rPr lang="en-GB" sz="4000" b="1" cap="all" dirty="0">
                <a:solidFill>
                  <a:schemeClr val="tx1">
                    <a:lumMod val="75000"/>
                    <a:lumOff val="25000"/>
                  </a:schemeClr>
                </a:solidFill>
                <a:latin typeface="Arial" panose="020B0604020202020204" pitchFamily="34" charset="0"/>
                <a:cs typeface="Arial" panose="020B0604020202020204" pitchFamily="34" charset="0"/>
              </a:rPr>
              <a:t>MỤC TIÊU</a:t>
            </a:r>
          </a:p>
        </p:txBody>
      </p:sp>
      <p:sp>
        <p:nvSpPr>
          <p:cNvPr id="31" name="Rectangle 30">
            <a:extLst>
              <a:ext uri="{FF2B5EF4-FFF2-40B4-BE49-F238E27FC236}">
                <a16:creationId xmlns:a16="http://schemas.microsoft.com/office/drawing/2014/main" id="{0A9922AD-44FA-276C-2728-CD80BDCD9E4C}"/>
              </a:ext>
            </a:extLst>
          </p:cNvPr>
          <p:cNvSpPr/>
          <p:nvPr/>
        </p:nvSpPr>
        <p:spPr>
          <a:xfrm>
            <a:off x="2529841" y="1809743"/>
            <a:ext cx="3657600" cy="45720"/>
          </a:xfrm>
          <a:prstGeom prst="rect">
            <a:avLst/>
          </a:prstGeom>
          <a:solidFill>
            <a:srgbClr val="EE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71F35591-DAA0-BEF5-C3AD-3555A0F0C408}"/>
              </a:ext>
            </a:extLst>
          </p:cNvPr>
          <p:cNvPicPr>
            <a:picLocks noChangeAspect="1"/>
          </p:cNvPicPr>
          <p:nvPr/>
        </p:nvPicPr>
        <p:blipFill>
          <a:blip r:embed="rId3"/>
          <a:stretch>
            <a:fillRect/>
          </a:stretch>
        </p:blipFill>
        <p:spPr>
          <a:xfrm>
            <a:off x="6564855" y="1204703"/>
            <a:ext cx="5295315" cy="4448593"/>
          </a:xfrm>
          <a:prstGeom prst="rect">
            <a:avLst/>
          </a:prstGeom>
          <a:effectLst>
            <a:outerShdw blurRad="180397" dist="121205" dir="3085838" algn="ctr" rotWithShape="0">
              <a:srgbClr val="000000">
                <a:alpha val="10000"/>
              </a:srgbClr>
            </a:outerShdw>
          </a:effectLst>
        </p:spPr>
      </p:pic>
      <p:grpSp>
        <p:nvGrpSpPr>
          <p:cNvPr id="2" name="Group 1">
            <a:extLst>
              <a:ext uri="{FF2B5EF4-FFF2-40B4-BE49-F238E27FC236}">
                <a16:creationId xmlns:a16="http://schemas.microsoft.com/office/drawing/2014/main" id="{36158C4D-6E6A-83C9-9DA0-87B209904038}"/>
              </a:ext>
            </a:extLst>
          </p:cNvPr>
          <p:cNvGrpSpPr/>
          <p:nvPr/>
        </p:nvGrpSpPr>
        <p:grpSpPr>
          <a:xfrm>
            <a:off x="6564853" y="1958055"/>
            <a:ext cx="5295317" cy="1479639"/>
            <a:chOff x="6564853" y="1958055"/>
            <a:chExt cx="5295317" cy="1479639"/>
          </a:xfrm>
        </p:grpSpPr>
        <p:sp>
          <p:nvSpPr>
            <p:cNvPr id="34" name="Rectangle 33">
              <a:extLst>
                <a:ext uri="{FF2B5EF4-FFF2-40B4-BE49-F238E27FC236}">
                  <a16:creationId xmlns:a16="http://schemas.microsoft.com/office/drawing/2014/main" id="{8F85E971-3826-FC32-DAB3-1D4839726319}"/>
                </a:ext>
              </a:extLst>
            </p:cNvPr>
            <p:cNvSpPr/>
            <p:nvPr/>
          </p:nvSpPr>
          <p:spPr>
            <a:xfrm>
              <a:off x="6564854" y="1958055"/>
              <a:ext cx="5295316" cy="1479639"/>
            </a:xfrm>
            <a:prstGeom prst="rect">
              <a:avLst/>
            </a:prstGeom>
            <a:solidFill>
              <a:srgbClr val="EE0033">
                <a:alpha val="70000"/>
              </a:srgbClr>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02FC40DE-3021-DC32-37B9-126BABEF2C03}"/>
                </a:ext>
              </a:extLst>
            </p:cNvPr>
            <p:cNvSpPr txBox="1"/>
            <p:nvPr/>
          </p:nvSpPr>
          <p:spPr>
            <a:xfrm>
              <a:off x="6564853" y="2343931"/>
              <a:ext cx="5295316" cy="707886"/>
            </a:xfrm>
            <a:prstGeom prst="rect">
              <a:avLst/>
            </a:prstGeom>
            <a:noFill/>
          </p:spPr>
          <p:txBody>
            <a:bodyPr wrap="square" anchor="ctr">
              <a:spAutoFit/>
            </a:bodyPr>
            <a:lstStyle/>
            <a:p>
              <a:pPr algn="ctr"/>
              <a:r>
                <a:rPr lang="vi-VN" sz="4000" b="1" i="1" dirty="0">
                  <a:solidFill>
                    <a:schemeClr val="bg1"/>
                  </a:solidFill>
                  <a:latin typeface="Roboto Black" panose="02000000000000000000" pitchFamily="2" charset="0"/>
                  <a:ea typeface="Roboto Black" panose="02000000000000000000" pitchFamily="2" charset="0"/>
                  <a:cs typeface="AL BAYAN PLAIN" pitchFamily="2" charset="-78"/>
                </a:rPr>
                <a:t>e-Cabinet</a:t>
              </a:r>
              <a:endParaRPr lang="en-GB" sz="4000" b="1" i="1" cap="all" dirty="0">
                <a:solidFill>
                  <a:schemeClr val="bg1"/>
                </a:solidFill>
                <a:latin typeface="Roboto Black" panose="02000000000000000000" pitchFamily="2" charset="0"/>
                <a:ea typeface="Roboto Black" panose="02000000000000000000" pitchFamily="2" charset="0"/>
                <a:cs typeface="AL BAYAN PLAIN" pitchFamily="2" charset="-78"/>
              </a:endParaRPr>
            </a:p>
          </p:txBody>
        </p:sp>
      </p:grpSp>
      <p:pic>
        <p:nvPicPr>
          <p:cNvPr id="13" name="Picture 12">
            <a:extLst>
              <a:ext uri="{FF2B5EF4-FFF2-40B4-BE49-F238E27FC236}">
                <a16:creationId xmlns:a16="http://schemas.microsoft.com/office/drawing/2014/main" id="{AC648541-71E0-4636-8F49-0B8437FACE4A}"/>
              </a:ext>
            </a:extLst>
          </p:cNvPr>
          <p:cNvPicPr>
            <a:picLocks noChangeAspect="1"/>
          </p:cNvPicPr>
          <p:nvPr/>
        </p:nvPicPr>
        <p:blipFill>
          <a:blip r:embed="rId4"/>
          <a:stretch>
            <a:fillRect/>
          </a:stretch>
        </p:blipFill>
        <p:spPr>
          <a:xfrm>
            <a:off x="704220" y="289844"/>
            <a:ext cx="1002775" cy="188407"/>
          </a:xfrm>
          <a:prstGeom prst="rect">
            <a:avLst/>
          </a:prstGeom>
        </p:spPr>
      </p:pic>
    </p:spTree>
    <p:extLst>
      <p:ext uri="{BB962C8B-B14F-4D97-AF65-F5344CB8AC3E}">
        <p14:creationId xmlns:p14="http://schemas.microsoft.com/office/powerpoint/2010/main" val="2920715313"/>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5430D0E-60D7-7698-E376-6CA366174A8A}"/>
              </a:ext>
            </a:extLst>
          </p:cNvPr>
          <p:cNvGrpSpPr/>
          <p:nvPr/>
        </p:nvGrpSpPr>
        <p:grpSpPr>
          <a:xfrm>
            <a:off x="2832281" y="655604"/>
            <a:ext cx="6527439" cy="988136"/>
            <a:chOff x="2832279" y="1265470"/>
            <a:chExt cx="6527439" cy="988136"/>
          </a:xfrm>
        </p:grpSpPr>
        <p:sp>
          <p:nvSpPr>
            <p:cNvPr id="7" name="TextBox 6">
              <a:extLst>
                <a:ext uri="{FF2B5EF4-FFF2-40B4-BE49-F238E27FC236}">
                  <a16:creationId xmlns:a16="http://schemas.microsoft.com/office/drawing/2014/main" id="{FD9844A3-229A-52BA-D0E4-13098BBA5867}"/>
                </a:ext>
              </a:extLst>
            </p:cNvPr>
            <p:cNvSpPr txBox="1"/>
            <p:nvPr/>
          </p:nvSpPr>
          <p:spPr>
            <a:xfrm>
              <a:off x="2832279" y="1265470"/>
              <a:ext cx="6527439" cy="861774"/>
            </a:xfrm>
            <a:prstGeom prst="rect">
              <a:avLst/>
            </a:prstGeom>
            <a:noFill/>
          </p:spPr>
          <p:txBody>
            <a:bodyPr wrap="square" anchor="ctr">
              <a:spAutoFit/>
            </a:bodyPr>
            <a:lstStyle/>
            <a:p>
              <a:pPr lvl="0" algn="ctr"/>
              <a:r>
                <a:rPr lang="en-US" sz="5000" b="1">
                  <a:solidFill>
                    <a:schemeClr val="tx1">
                      <a:lumMod val="95000"/>
                      <a:lumOff val="5000"/>
                    </a:schemeClr>
                  </a:solidFill>
                  <a:latin typeface="Arial" panose="020B0604020202020204" pitchFamily="34" charset="0"/>
                  <a:cs typeface="Arial" panose="020B0604020202020204" pitchFamily="34" charset="0"/>
                  <a:sym typeface="Calibri"/>
                </a:rPr>
                <a:t>CÔNG VĂN</a:t>
              </a:r>
              <a:endParaRPr lang="vi-VN" sz="5000" dirty="0">
                <a:solidFill>
                  <a:schemeClr val="tx1">
                    <a:lumMod val="95000"/>
                    <a:lumOff val="5000"/>
                  </a:schemeClr>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99787891-2E68-12BD-949C-7ED3E8C4E21E}"/>
                </a:ext>
              </a:extLst>
            </p:cNvPr>
            <p:cNvSpPr/>
            <p:nvPr/>
          </p:nvSpPr>
          <p:spPr>
            <a:xfrm>
              <a:off x="4267199" y="2207886"/>
              <a:ext cx="3657600" cy="45720"/>
            </a:xfrm>
            <a:prstGeom prst="rect">
              <a:avLst/>
            </a:prstGeom>
            <a:solidFill>
              <a:srgbClr val="EE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95000"/>
                    <a:lumOff val="5000"/>
                  </a:schemeClr>
                </a:solidFill>
              </a:endParaRPr>
            </a:p>
          </p:txBody>
        </p:sp>
      </p:grpSp>
      <p:sp>
        <p:nvSpPr>
          <p:cNvPr id="34" name="Rectangle 33">
            <a:extLst>
              <a:ext uri="{FF2B5EF4-FFF2-40B4-BE49-F238E27FC236}">
                <a16:creationId xmlns:a16="http://schemas.microsoft.com/office/drawing/2014/main" id="{858717BA-F79A-020A-3241-20AFB23292B0}"/>
              </a:ext>
            </a:extLst>
          </p:cNvPr>
          <p:cNvSpPr/>
          <p:nvPr/>
        </p:nvSpPr>
        <p:spPr>
          <a:xfrm>
            <a:off x="583512" y="2059676"/>
            <a:ext cx="3566160" cy="4192827"/>
          </a:xfrm>
          <a:prstGeom prst="rect">
            <a:avLst/>
          </a:prstGeom>
          <a:solidFill>
            <a:srgbClr val="EE003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DF983678-9F9E-166A-5D70-33BF162CF847}"/>
              </a:ext>
            </a:extLst>
          </p:cNvPr>
          <p:cNvSpPr/>
          <p:nvPr/>
        </p:nvSpPr>
        <p:spPr>
          <a:xfrm>
            <a:off x="4474285" y="2059676"/>
            <a:ext cx="3566160" cy="4192827"/>
          </a:xfrm>
          <a:prstGeom prst="rect">
            <a:avLst/>
          </a:prstGeom>
          <a:solidFill>
            <a:srgbClr val="EE003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DEA04B68-CA03-4737-F941-E34093474C9D}"/>
              </a:ext>
            </a:extLst>
          </p:cNvPr>
          <p:cNvSpPr/>
          <p:nvPr/>
        </p:nvSpPr>
        <p:spPr>
          <a:xfrm>
            <a:off x="8365058" y="2059676"/>
            <a:ext cx="3566160" cy="4192827"/>
          </a:xfrm>
          <a:prstGeom prst="rect">
            <a:avLst/>
          </a:prstGeom>
          <a:solidFill>
            <a:srgbClr val="EE003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0AD0C7D0-55D1-F8FC-014F-714000E3F83C}"/>
              </a:ext>
            </a:extLst>
          </p:cNvPr>
          <p:cNvSpPr/>
          <p:nvPr/>
        </p:nvSpPr>
        <p:spPr>
          <a:xfrm>
            <a:off x="422147" y="2238970"/>
            <a:ext cx="3566160" cy="4192827"/>
          </a:xfrm>
          <a:prstGeom prst="rect">
            <a:avLst/>
          </a:prstGeom>
          <a:solidFill>
            <a:srgbClr val="EE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514BA524-C5FA-2683-8024-E9FE7D39F319}"/>
              </a:ext>
            </a:extLst>
          </p:cNvPr>
          <p:cNvSpPr/>
          <p:nvPr/>
        </p:nvSpPr>
        <p:spPr>
          <a:xfrm>
            <a:off x="4312920" y="2238970"/>
            <a:ext cx="3566160" cy="4192827"/>
          </a:xfrm>
          <a:prstGeom prst="rect">
            <a:avLst/>
          </a:prstGeom>
          <a:solidFill>
            <a:srgbClr val="EE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E98C6C30-4F6F-F64D-069A-31B59D69682F}"/>
              </a:ext>
            </a:extLst>
          </p:cNvPr>
          <p:cNvSpPr/>
          <p:nvPr/>
        </p:nvSpPr>
        <p:spPr>
          <a:xfrm>
            <a:off x="8203693" y="2238970"/>
            <a:ext cx="3566160" cy="4192827"/>
          </a:xfrm>
          <a:prstGeom prst="rect">
            <a:avLst/>
          </a:prstGeom>
          <a:solidFill>
            <a:srgbClr val="EE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C0707D38-0F21-9EB6-6B5C-8D912582260B}"/>
              </a:ext>
            </a:extLst>
          </p:cNvPr>
          <p:cNvSpPr txBox="1"/>
          <p:nvPr/>
        </p:nvSpPr>
        <p:spPr>
          <a:xfrm>
            <a:off x="422148" y="3820331"/>
            <a:ext cx="3566159" cy="461665"/>
          </a:xfrm>
          <a:prstGeom prst="rect">
            <a:avLst/>
          </a:prstGeom>
          <a:noFill/>
        </p:spPr>
        <p:txBody>
          <a:bodyPr wrap="square" anchor="ctr">
            <a:spAutoFit/>
          </a:bodyPr>
          <a:lstStyle/>
          <a:p>
            <a:pPr algn="ctr"/>
            <a:r>
              <a:rPr lang="en-US" sz="2400" b="1" dirty="0">
                <a:solidFill>
                  <a:schemeClr val="bg1"/>
                </a:solidFill>
                <a:latin typeface="Arial" panose="020B0604020202020204" pitchFamily="34" charset="0"/>
                <a:cs typeface="Arial" panose="020B0604020202020204" pitchFamily="34" charset="0"/>
              </a:rPr>
              <a:t>10/2006/CT-</a:t>
            </a:r>
            <a:r>
              <a:rPr lang="en-US" sz="2400" b="1" dirty="0" err="1">
                <a:solidFill>
                  <a:schemeClr val="bg1"/>
                </a:solidFill>
                <a:latin typeface="Arial" panose="020B0604020202020204" pitchFamily="34" charset="0"/>
                <a:cs typeface="Arial" panose="020B0604020202020204" pitchFamily="34" charset="0"/>
              </a:rPr>
              <a:t>TTg</a:t>
            </a:r>
            <a:endParaRPr lang="en-US" sz="2400" b="1" dirty="0">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1872B659-A945-3F44-A0F2-C00182B0100D}"/>
              </a:ext>
            </a:extLst>
          </p:cNvPr>
          <p:cNvSpPr txBox="1"/>
          <p:nvPr/>
        </p:nvSpPr>
        <p:spPr>
          <a:xfrm>
            <a:off x="4267201" y="3820331"/>
            <a:ext cx="3611879" cy="461665"/>
          </a:xfrm>
          <a:prstGeom prst="rect">
            <a:avLst/>
          </a:prstGeom>
          <a:noFill/>
        </p:spPr>
        <p:txBody>
          <a:bodyPr wrap="square" anchor="ctr">
            <a:spAutoFit/>
          </a:bodyPr>
          <a:lstStyle/>
          <a:p>
            <a:pPr algn="ctr"/>
            <a:r>
              <a:rPr lang="en-US" sz="2400" b="1" dirty="0">
                <a:solidFill>
                  <a:schemeClr val="bg1"/>
                </a:solidFill>
                <a:latin typeface="Arial" panose="020B0604020202020204" pitchFamily="34" charset="0"/>
                <a:cs typeface="Arial" panose="020B0604020202020204" pitchFamily="34" charset="0"/>
              </a:rPr>
              <a:t>168/QĐ-VPCP</a:t>
            </a:r>
          </a:p>
        </p:txBody>
      </p:sp>
      <p:sp>
        <p:nvSpPr>
          <p:cNvPr id="22" name="TextBox 21">
            <a:extLst>
              <a:ext uri="{FF2B5EF4-FFF2-40B4-BE49-F238E27FC236}">
                <a16:creationId xmlns:a16="http://schemas.microsoft.com/office/drawing/2014/main" id="{8DDED4E0-1A4E-6C98-D436-924F75760ECA}"/>
              </a:ext>
            </a:extLst>
          </p:cNvPr>
          <p:cNvSpPr txBox="1"/>
          <p:nvPr/>
        </p:nvSpPr>
        <p:spPr>
          <a:xfrm>
            <a:off x="8203693" y="3820331"/>
            <a:ext cx="3611879" cy="461665"/>
          </a:xfrm>
          <a:prstGeom prst="rect">
            <a:avLst/>
          </a:prstGeom>
          <a:noFill/>
        </p:spPr>
        <p:txBody>
          <a:bodyPr wrap="square" anchor="ctr">
            <a:spAutoFit/>
          </a:bodyPr>
          <a:lstStyle/>
          <a:p>
            <a:pPr algn="ctr"/>
            <a:r>
              <a:rPr lang="en-US" sz="2400" b="1" dirty="0">
                <a:solidFill>
                  <a:schemeClr val="bg1"/>
                </a:solidFill>
                <a:latin typeface="Arial" panose="020B0604020202020204" pitchFamily="34" charset="0"/>
                <a:cs typeface="Arial" panose="020B0604020202020204" pitchFamily="34" charset="0"/>
              </a:rPr>
              <a:t>45/2018/QĐ-</a:t>
            </a:r>
            <a:r>
              <a:rPr lang="en-US" sz="2400" b="1" dirty="0" err="1">
                <a:solidFill>
                  <a:schemeClr val="bg1"/>
                </a:solidFill>
                <a:latin typeface="Arial" panose="020B0604020202020204" pitchFamily="34" charset="0"/>
                <a:cs typeface="Arial" panose="020B0604020202020204" pitchFamily="34" charset="0"/>
              </a:rPr>
              <a:t>TTg</a:t>
            </a:r>
            <a:endParaRPr lang="en-US" sz="2400" b="1" dirty="0">
              <a:solidFill>
                <a:schemeClr val="bg1"/>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C2824224-8FD4-72F1-0A4D-A4C211A0FAC6}"/>
              </a:ext>
            </a:extLst>
          </p:cNvPr>
          <p:cNvSpPr txBox="1"/>
          <p:nvPr/>
        </p:nvSpPr>
        <p:spPr>
          <a:xfrm>
            <a:off x="422146" y="4636002"/>
            <a:ext cx="3566161" cy="1323439"/>
          </a:xfrm>
          <a:prstGeom prst="rect">
            <a:avLst/>
          </a:prstGeom>
          <a:noFill/>
        </p:spPr>
        <p:txBody>
          <a:bodyPr wrap="square" anchor="t">
            <a:spAutoFit/>
          </a:bodyPr>
          <a:lstStyle/>
          <a:p>
            <a:pPr algn="ctr"/>
            <a:r>
              <a:rPr lang="vi-VN" sz="2000" dirty="0">
                <a:solidFill>
                  <a:schemeClr val="bg1"/>
                </a:solidFill>
                <a:latin typeface="Arial" panose="020B0604020202020204" pitchFamily="34" charset="0"/>
                <a:cs typeface="Arial" panose="020B0604020202020204" pitchFamily="34" charset="0"/>
              </a:rPr>
              <a:t>Về việc giảm văn bản, giấy tờ hành chính trong hoạt động của các cơ quan hành chính nhà nước</a:t>
            </a:r>
            <a:endParaRPr lang="en-US" sz="2000" dirty="0">
              <a:solidFill>
                <a:schemeClr val="bg1"/>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A9185B52-CFC9-D8AD-A461-08B4FE3E8A8E}"/>
              </a:ext>
            </a:extLst>
          </p:cNvPr>
          <p:cNvSpPr txBox="1"/>
          <p:nvPr/>
        </p:nvSpPr>
        <p:spPr>
          <a:xfrm>
            <a:off x="4312920" y="4636002"/>
            <a:ext cx="3566159" cy="1323439"/>
          </a:xfrm>
          <a:prstGeom prst="rect">
            <a:avLst/>
          </a:prstGeom>
          <a:noFill/>
        </p:spPr>
        <p:txBody>
          <a:bodyPr wrap="square" anchor="t">
            <a:spAutoFit/>
          </a:bodyPr>
          <a:lstStyle/>
          <a:p>
            <a:pPr algn="ctr"/>
            <a:r>
              <a:rPr lang="en-US" sz="2000" dirty="0" err="1">
                <a:solidFill>
                  <a:schemeClr val="bg1"/>
                </a:solidFill>
                <a:latin typeface="Arial" panose="020B0604020202020204" pitchFamily="34" charset="0"/>
                <a:cs typeface="Arial" panose="020B0604020202020204" pitchFamily="34" charset="0"/>
              </a:rPr>
              <a:t>Phê</a:t>
            </a:r>
            <a:r>
              <a:rPr lang="en-US" sz="2000" dirty="0">
                <a:solidFill>
                  <a:schemeClr val="bg1"/>
                </a:solidFill>
                <a:latin typeface="Arial" panose="020B0604020202020204" pitchFamily="34" charset="0"/>
                <a:cs typeface="Arial" panose="020B0604020202020204" pitchFamily="34" charset="0"/>
              </a:rPr>
              <a:t> </a:t>
            </a:r>
            <a:r>
              <a:rPr lang="en-US" sz="2000" dirty="0" err="1">
                <a:solidFill>
                  <a:schemeClr val="bg1"/>
                </a:solidFill>
                <a:latin typeface="Arial" panose="020B0604020202020204" pitchFamily="34" charset="0"/>
                <a:cs typeface="Arial" panose="020B0604020202020204" pitchFamily="34" charset="0"/>
              </a:rPr>
              <a:t>duyệt</a:t>
            </a:r>
            <a:r>
              <a:rPr lang="en-US" sz="2000" dirty="0">
                <a:solidFill>
                  <a:schemeClr val="bg1"/>
                </a:solidFill>
                <a:latin typeface="Arial" panose="020B0604020202020204" pitchFamily="34" charset="0"/>
                <a:cs typeface="Arial" panose="020B0604020202020204" pitchFamily="34" charset="0"/>
              </a:rPr>
              <a:t> </a:t>
            </a:r>
            <a:r>
              <a:rPr lang="en-US" sz="2000" dirty="0" err="1">
                <a:solidFill>
                  <a:schemeClr val="bg1"/>
                </a:solidFill>
                <a:latin typeface="Arial" panose="020B0604020202020204" pitchFamily="34" charset="0"/>
                <a:cs typeface="Arial" panose="020B0604020202020204" pitchFamily="34" charset="0"/>
              </a:rPr>
              <a:t>Đề</a:t>
            </a:r>
            <a:r>
              <a:rPr lang="en-US" sz="2000" dirty="0">
                <a:solidFill>
                  <a:schemeClr val="bg1"/>
                </a:solidFill>
                <a:latin typeface="Arial" panose="020B0604020202020204" pitchFamily="34" charset="0"/>
                <a:cs typeface="Arial" panose="020B0604020202020204" pitchFamily="34" charset="0"/>
              </a:rPr>
              <a:t> </a:t>
            </a:r>
            <a:r>
              <a:rPr lang="en-US" sz="2000" dirty="0" err="1">
                <a:solidFill>
                  <a:schemeClr val="bg1"/>
                </a:solidFill>
                <a:latin typeface="Arial" panose="020B0604020202020204" pitchFamily="34" charset="0"/>
                <a:cs typeface="Arial" panose="020B0604020202020204" pitchFamily="34" charset="0"/>
              </a:rPr>
              <a:t>án</a:t>
            </a:r>
            <a:r>
              <a:rPr lang="en-US" sz="2000" dirty="0">
                <a:solidFill>
                  <a:schemeClr val="bg1"/>
                </a:solidFill>
                <a:latin typeface="Arial" panose="020B0604020202020204" pitchFamily="34" charset="0"/>
                <a:cs typeface="Arial" panose="020B0604020202020204" pitchFamily="34" charset="0"/>
              </a:rPr>
              <a:t> </a:t>
            </a:r>
            <a:r>
              <a:rPr lang="en-US" sz="2000" dirty="0" err="1">
                <a:solidFill>
                  <a:schemeClr val="bg1"/>
                </a:solidFill>
                <a:latin typeface="Arial" panose="020B0604020202020204" pitchFamily="34" charset="0"/>
                <a:cs typeface="Arial" panose="020B0604020202020204" pitchFamily="34" charset="0"/>
              </a:rPr>
              <a:t>xây</a:t>
            </a:r>
            <a:r>
              <a:rPr lang="en-US" sz="2000" dirty="0">
                <a:solidFill>
                  <a:schemeClr val="bg1"/>
                </a:solidFill>
                <a:latin typeface="Arial" panose="020B0604020202020204" pitchFamily="34" charset="0"/>
                <a:cs typeface="Arial" panose="020B0604020202020204" pitchFamily="34" charset="0"/>
              </a:rPr>
              <a:t> </a:t>
            </a:r>
            <a:r>
              <a:rPr lang="en-US" sz="2000" dirty="0" err="1">
                <a:solidFill>
                  <a:schemeClr val="bg1"/>
                </a:solidFill>
                <a:latin typeface="Arial" panose="020B0604020202020204" pitchFamily="34" charset="0"/>
                <a:cs typeface="Arial" panose="020B0604020202020204" pitchFamily="34" charset="0"/>
              </a:rPr>
              <a:t>dựng</a:t>
            </a:r>
            <a:r>
              <a:rPr lang="en-US" sz="2000" dirty="0">
                <a:solidFill>
                  <a:schemeClr val="bg1"/>
                </a:solidFill>
                <a:latin typeface="Arial" panose="020B0604020202020204" pitchFamily="34" charset="0"/>
                <a:cs typeface="Arial" panose="020B0604020202020204" pitchFamily="34" charset="0"/>
              </a:rPr>
              <a:t> </a:t>
            </a:r>
            <a:r>
              <a:rPr lang="en-US" sz="2000" dirty="0" err="1">
                <a:solidFill>
                  <a:schemeClr val="bg1"/>
                </a:solidFill>
                <a:latin typeface="Arial" panose="020B0604020202020204" pitchFamily="34" charset="0"/>
                <a:cs typeface="Arial" panose="020B0604020202020204" pitchFamily="34" charset="0"/>
              </a:rPr>
              <a:t>Hệ</a:t>
            </a:r>
            <a:r>
              <a:rPr lang="en-US" sz="2000" dirty="0">
                <a:solidFill>
                  <a:schemeClr val="bg1"/>
                </a:solidFill>
                <a:latin typeface="Arial" panose="020B0604020202020204" pitchFamily="34" charset="0"/>
                <a:cs typeface="Arial" panose="020B0604020202020204" pitchFamily="34" charset="0"/>
              </a:rPr>
              <a:t> </a:t>
            </a:r>
            <a:r>
              <a:rPr lang="en-US" sz="2000" dirty="0" err="1">
                <a:solidFill>
                  <a:schemeClr val="bg1"/>
                </a:solidFill>
                <a:latin typeface="Arial" panose="020B0604020202020204" pitchFamily="34" charset="0"/>
                <a:cs typeface="Arial" panose="020B0604020202020204" pitchFamily="34" charset="0"/>
              </a:rPr>
              <a:t>thống</a:t>
            </a:r>
            <a:r>
              <a:rPr lang="en-US" sz="2000" dirty="0">
                <a:solidFill>
                  <a:schemeClr val="bg1"/>
                </a:solidFill>
                <a:latin typeface="Arial" panose="020B0604020202020204" pitchFamily="34" charset="0"/>
                <a:cs typeface="Arial" panose="020B0604020202020204" pitchFamily="34" charset="0"/>
              </a:rPr>
              <a:t> </a:t>
            </a:r>
            <a:r>
              <a:rPr lang="en-US" sz="2000" dirty="0" err="1">
                <a:solidFill>
                  <a:schemeClr val="bg1"/>
                </a:solidFill>
                <a:latin typeface="Arial" panose="020B0604020202020204" pitchFamily="34" charset="0"/>
                <a:cs typeface="Arial" panose="020B0604020202020204" pitchFamily="34" charset="0"/>
              </a:rPr>
              <a:t>thông</a:t>
            </a:r>
            <a:r>
              <a:rPr lang="en-US" sz="2000" dirty="0">
                <a:solidFill>
                  <a:schemeClr val="bg1"/>
                </a:solidFill>
                <a:latin typeface="Arial" panose="020B0604020202020204" pitchFamily="34" charset="0"/>
                <a:cs typeface="Arial" panose="020B0604020202020204" pitchFamily="34" charset="0"/>
              </a:rPr>
              <a:t> tin </a:t>
            </a:r>
            <a:r>
              <a:rPr lang="en-US" sz="2000" dirty="0" err="1">
                <a:solidFill>
                  <a:schemeClr val="bg1"/>
                </a:solidFill>
                <a:latin typeface="Arial" panose="020B0604020202020204" pitchFamily="34" charset="0"/>
                <a:cs typeface="Arial" panose="020B0604020202020204" pitchFamily="34" charset="0"/>
              </a:rPr>
              <a:t>phục</a:t>
            </a:r>
            <a:r>
              <a:rPr lang="en-US" sz="2000" dirty="0">
                <a:solidFill>
                  <a:schemeClr val="bg1"/>
                </a:solidFill>
                <a:latin typeface="Arial" panose="020B0604020202020204" pitchFamily="34" charset="0"/>
                <a:cs typeface="Arial" panose="020B0604020202020204" pitchFamily="34" charset="0"/>
              </a:rPr>
              <a:t> </a:t>
            </a:r>
            <a:r>
              <a:rPr lang="en-US" sz="2000" dirty="0" err="1">
                <a:solidFill>
                  <a:schemeClr val="bg1"/>
                </a:solidFill>
                <a:latin typeface="Arial" panose="020B0604020202020204" pitchFamily="34" charset="0"/>
                <a:cs typeface="Arial" panose="020B0604020202020204" pitchFamily="34" charset="0"/>
              </a:rPr>
              <a:t>vụ</a:t>
            </a:r>
            <a:r>
              <a:rPr lang="en-US" sz="2000" dirty="0">
                <a:solidFill>
                  <a:schemeClr val="bg1"/>
                </a:solidFill>
                <a:latin typeface="Arial" panose="020B0604020202020204" pitchFamily="34" charset="0"/>
                <a:cs typeface="Arial" panose="020B0604020202020204" pitchFamily="34" charset="0"/>
              </a:rPr>
              <a:t> </a:t>
            </a:r>
            <a:r>
              <a:rPr lang="en-US" sz="2000" dirty="0" err="1">
                <a:solidFill>
                  <a:schemeClr val="bg1"/>
                </a:solidFill>
                <a:latin typeface="Arial" panose="020B0604020202020204" pitchFamily="34" charset="0"/>
                <a:cs typeface="Arial" panose="020B0604020202020204" pitchFamily="34" charset="0"/>
              </a:rPr>
              <a:t>họp</a:t>
            </a:r>
            <a:r>
              <a:rPr lang="en-US" sz="2000" dirty="0">
                <a:solidFill>
                  <a:schemeClr val="bg1"/>
                </a:solidFill>
                <a:latin typeface="Arial" panose="020B0604020202020204" pitchFamily="34" charset="0"/>
                <a:cs typeface="Arial" panose="020B0604020202020204" pitchFamily="34" charset="0"/>
              </a:rPr>
              <a:t> </a:t>
            </a:r>
            <a:r>
              <a:rPr lang="en-US" sz="2000" dirty="0" err="1">
                <a:solidFill>
                  <a:schemeClr val="bg1"/>
                </a:solidFill>
                <a:latin typeface="Arial" panose="020B0604020202020204" pitchFamily="34" charset="0"/>
                <a:cs typeface="Arial" panose="020B0604020202020204" pitchFamily="34" charset="0"/>
              </a:rPr>
              <a:t>và</a:t>
            </a:r>
            <a:r>
              <a:rPr lang="en-US" sz="2000" dirty="0">
                <a:solidFill>
                  <a:schemeClr val="bg1"/>
                </a:solidFill>
                <a:latin typeface="Arial" panose="020B0604020202020204" pitchFamily="34" charset="0"/>
                <a:cs typeface="Arial" panose="020B0604020202020204" pitchFamily="34" charset="0"/>
              </a:rPr>
              <a:t> </a:t>
            </a:r>
            <a:r>
              <a:rPr lang="en-US" sz="2000" dirty="0" err="1">
                <a:solidFill>
                  <a:schemeClr val="bg1"/>
                </a:solidFill>
                <a:latin typeface="Arial" panose="020B0604020202020204" pitchFamily="34" charset="0"/>
                <a:cs typeface="Arial" panose="020B0604020202020204" pitchFamily="34" charset="0"/>
              </a:rPr>
              <a:t>xử</a:t>
            </a:r>
            <a:r>
              <a:rPr lang="en-US" sz="2000" dirty="0">
                <a:solidFill>
                  <a:schemeClr val="bg1"/>
                </a:solidFill>
                <a:latin typeface="Arial" panose="020B0604020202020204" pitchFamily="34" charset="0"/>
                <a:cs typeface="Arial" panose="020B0604020202020204" pitchFamily="34" charset="0"/>
              </a:rPr>
              <a:t> </a:t>
            </a:r>
            <a:r>
              <a:rPr lang="en-US" sz="2000" dirty="0" err="1">
                <a:solidFill>
                  <a:schemeClr val="bg1"/>
                </a:solidFill>
                <a:latin typeface="Arial" panose="020B0604020202020204" pitchFamily="34" charset="0"/>
                <a:cs typeface="Arial" panose="020B0604020202020204" pitchFamily="34" charset="0"/>
              </a:rPr>
              <a:t>lý</a:t>
            </a:r>
            <a:r>
              <a:rPr lang="en-US" sz="2000" dirty="0">
                <a:solidFill>
                  <a:schemeClr val="bg1"/>
                </a:solidFill>
                <a:latin typeface="Arial" panose="020B0604020202020204" pitchFamily="34" charset="0"/>
                <a:cs typeface="Arial" panose="020B0604020202020204" pitchFamily="34" charset="0"/>
              </a:rPr>
              <a:t> </a:t>
            </a:r>
            <a:r>
              <a:rPr lang="en-US" sz="2000" dirty="0" err="1">
                <a:solidFill>
                  <a:schemeClr val="bg1"/>
                </a:solidFill>
                <a:latin typeface="Arial" panose="020B0604020202020204" pitchFamily="34" charset="0"/>
                <a:cs typeface="Arial" panose="020B0604020202020204" pitchFamily="34" charset="0"/>
              </a:rPr>
              <a:t>công</a:t>
            </a:r>
            <a:r>
              <a:rPr lang="en-US" sz="2000" dirty="0">
                <a:solidFill>
                  <a:schemeClr val="bg1"/>
                </a:solidFill>
                <a:latin typeface="Arial" panose="020B0604020202020204" pitchFamily="34" charset="0"/>
                <a:cs typeface="Arial" panose="020B0604020202020204" pitchFamily="34" charset="0"/>
              </a:rPr>
              <a:t> </a:t>
            </a:r>
            <a:r>
              <a:rPr lang="en-US" sz="2000" dirty="0" err="1">
                <a:solidFill>
                  <a:schemeClr val="bg1"/>
                </a:solidFill>
                <a:latin typeface="Arial" panose="020B0604020202020204" pitchFamily="34" charset="0"/>
                <a:cs typeface="Arial" panose="020B0604020202020204" pitchFamily="34" charset="0"/>
              </a:rPr>
              <a:t>việc</a:t>
            </a:r>
            <a:r>
              <a:rPr lang="en-US" sz="2000" dirty="0">
                <a:solidFill>
                  <a:schemeClr val="bg1"/>
                </a:solidFill>
                <a:latin typeface="Arial" panose="020B0604020202020204" pitchFamily="34" charset="0"/>
                <a:cs typeface="Arial" panose="020B0604020202020204" pitchFamily="34" charset="0"/>
              </a:rPr>
              <a:t> </a:t>
            </a:r>
            <a:r>
              <a:rPr lang="en-US" sz="2000" dirty="0" err="1">
                <a:solidFill>
                  <a:schemeClr val="bg1"/>
                </a:solidFill>
                <a:latin typeface="Arial" panose="020B0604020202020204" pitchFamily="34" charset="0"/>
                <a:cs typeface="Arial" panose="020B0604020202020204" pitchFamily="34" charset="0"/>
              </a:rPr>
              <a:t>của</a:t>
            </a:r>
            <a:r>
              <a:rPr lang="en-US" sz="2000" dirty="0">
                <a:solidFill>
                  <a:schemeClr val="bg1"/>
                </a:solidFill>
                <a:latin typeface="Arial" panose="020B0604020202020204" pitchFamily="34" charset="0"/>
                <a:cs typeface="Arial" panose="020B0604020202020204" pitchFamily="34" charset="0"/>
              </a:rPr>
              <a:t> </a:t>
            </a:r>
            <a:r>
              <a:rPr lang="en-US" sz="2000" dirty="0" err="1">
                <a:solidFill>
                  <a:schemeClr val="bg1"/>
                </a:solidFill>
                <a:latin typeface="Arial" panose="020B0604020202020204" pitchFamily="34" charset="0"/>
                <a:cs typeface="Arial" panose="020B0604020202020204" pitchFamily="34" charset="0"/>
              </a:rPr>
              <a:t>Chính</a:t>
            </a:r>
            <a:r>
              <a:rPr lang="en-US" sz="2000" dirty="0">
                <a:solidFill>
                  <a:schemeClr val="bg1"/>
                </a:solidFill>
                <a:latin typeface="Arial" panose="020B0604020202020204" pitchFamily="34" charset="0"/>
                <a:cs typeface="Arial" panose="020B0604020202020204" pitchFamily="34" charset="0"/>
              </a:rPr>
              <a:t> </a:t>
            </a:r>
            <a:r>
              <a:rPr lang="en-US" sz="2000" dirty="0" err="1">
                <a:solidFill>
                  <a:schemeClr val="bg1"/>
                </a:solidFill>
                <a:latin typeface="Arial" panose="020B0604020202020204" pitchFamily="34" charset="0"/>
                <a:cs typeface="Arial" panose="020B0604020202020204" pitchFamily="34" charset="0"/>
              </a:rPr>
              <a:t>phủ</a:t>
            </a:r>
            <a:r>
              <a:rPr lang="en-US" sz="2000" dirty="0">
                <a:solidFill>
                  <a:schemeClr val="bg1"/>
                </a:solidFill>
                <a:latin typeface="Arial" panose="020B0604020202020204" pitchFamily="34" charset="0"/>
                <a:cs typeface="Arial" panose="020B0604020202020204" pitchFamily="34" charset="0"/>
              </a:rPr>
              <a:t> (e-Cabinet)</a:t>
            </a:r>
          </a:p>
        </p:txBody>
      </p:sp>
      <p:sp>
        <p:nvSpPr>
          <p:cNvPr id="25" name="TextBox 24">
            <a:extLst>
              <a:ext uri="{FF2B5EF4-FFF2-40B4-BE49-F238E27FC236}">
                <a16:creationId xmlns:a16="http://schemas.microsoft.com/office/drawing/2014/main" id="{1E9E31C4-2C7B-3316-15EE-9D366D26EFF4}"/>
              </a:ext>
            </a:extLst>
          </p:cNvPr>
          <p:cNvSpPr txBox="1"/>
          <p:nvPr/>
        </p:nvSpPr>
        <p:spPr>
          <a:xfrm>
            <a:off x="8203693" y="4636002"/>
            <a:ext cx="3566160" cy="1323439"/>
          </a:xfrm>
          <a:prstGeom prst="rect">
            <a:avLst/>
          </a:prstGeom>
          <a:noFill/>
        </p:spPr>
        <p:txBody>
          <a:bodyPr wrap="square" anchor="t">
            <a:spAutoFit/>
          </a:bodyPr>
          <a:lstStyle/>
          <a:p>
            <a:pPr algn="ctr"/>
            <a:r>
              <a:rPr lang="vi-VN" sz="2000" dirty="0">
                <a:solidFill>
                  <a:schemeClr val="bg1"/>
                </a:solidFill>
                <a:latin typeface="Arial" panose="020B0604020202020204" pitchFamily="34" charset="0"/>
                <a:cs typeface="Arial" panose="020B0604020202020204" pitchFamily="34" charset="0"/>
              </a:rPr>
              <a:t>Quy định chế độ họp trong hoạt động quản lý, điều hành của cơ quan thuộc hệ thống hành chính nhà nước.</a:t>
            </a:r>
            <a:endParaRPr lang="en-US" sz="2000" dirty="0">
              <a:solidFill>
                <a:schemeClr val="bg1"/>
              </a:solidFill>
              <a:latin typeface="Arial" panose="020B0604020202020204" pitchFamily="34" charset="0"/>
              <a:cs typeface="Arial" panose="020B0604020202020204" pitchFamily="34" charset="0"/>
            </a:endParaRPr>
          </a:p>
        </p:txBody>
      </p:sp>
      <p:pic>
        <p:nvPicPr>
          <p:cNvPr id="27" name="Graphic 26">
            <a:extLst>
              <a:ext uri="{FF2B5EF4-FFF2-40B4-BE49-F238E27FC236}">
                <a16:creationId xmlns:a16="http://schemas.microsoft.com/office/drawing/2014/main" id="{CF6DE0DE-56C7-7C26-16F0-FDFE8E87099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48026" y="2551925"/>
            <a:ext cx="914400" cy="914400"/>
          </a:xfrm>
          <a:prstGeom prst="rect">
            <a:avLst/>
          </a:prstGeom>
        </p:spPr>
      </p:pic>
      <p:pic>
        <p:nvPicPr>
          <p:cNvPr id="31" name="Graphic 30">
            <a:extLst>
              <a:ext uri="{FF2B5EF4-FFF2-40B4-BE49-F238E27FC236}">
                <a16:creationId xmlns:a16="http://schemas.microsoft.com/office/drawing/2014/main" id="{04A0F2DC-2DAD-0C8D-6406-B1C0C62B22B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38799" y="2572451"/>
            <a:ext cx="914400" cy="914400"/>
          </a:xfrm>
          <a:prstGeom prst="rect">
            <a:avLst/>
          </a:prstGeom>
        </p:spPr>
      </p:pic>
      <p:pic>
        <p:nvPicPr>
          <p:cNvPr id="33" name="Graphic 32">
            <a:extLst>
              <a:ext uri="{FF2B5EF4-FFF2-40B4-BE49-F238E27FC236}">
                <a16:creationId xmlns:a16="http://schemas.microsoft.com/office/drawing/2014/main" id="{C463EE30-CD75-7151-8C28-206B9636F6E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552432" y="2551925"/>
            <a:ext cx="914400" cy="914400"/>
          </a:xfrm>
          <a:prstGeom prst="rect">
            <a:avLst/>
          </a:prstGeom>
        </p:spPr>
      </p:pic>
      <p:pic>
        <p:nvPicPr>
          <p:cNvPr id="26" name="Picture 25">
            <a:extLst>
              <a:ext uri="{FF2B5EF4-FFF2-40B4-BE49-F238E27FC236}">
                <a16:creationId xmlns:a16="http://schemas.microsoft.com/office/drawing/2014/main" id="{638FAEB6-F2A3-484A-8AC8-7BB19890EAF5}"/>
              </a:ext>
            </a:extLst>
          </p:cNvPr>
          <p:cNvPicPr>
            <a:picLocks noChangeAspect="1"/>
          </p:cNvPicPr>
          <p:nvPr/>
        </p:nvPicPr>
        <p:blipFill>
          <a:blip r:embed="rId8"/>
          <a:stretch>
            <a:fillRect/>
          </a:stretch>
        </p:blipFill>
        <p:spPr>
          <a:xfrm>
            <a:off x="704220" y="289844"/>
            <a:ext cx="1002775" cy="188407"/>
          </a:xfrm>
          <a:prstGeom prst="rect">
            <a:avLst/>
          </a:prstGeom>
        </p:spPr>
      </p:pic>
    </p:spTree>
    <p:extLst>
      <p:ext uri="{BB962C8B-B14F-4D97-AF65-F5344CB8AC3E}">
        <p14:creationId xmlns:p14="http://schemas.microsoft.com/office/powerpoint/2010/main" val="477896476"/>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DC574B-FFB2-8AD3-F293-F405DDD1F362}"/>
              </a:ext>
            </a:extLst>
          </p:cNvPr>
          <p:cNvSpPr txBox="1"/>
          <p:nvPr/>
        </p:nvSpPr>
        <p:spPr>
          <a:xfrm>
            <a:off x="6297871" y="2293216"/>
            <a:ext cx="5499681" cy="4010265"/>
          </a:xfrm>
          <a:prstGeom prst="rect">
            <a:avLst/>
          </a:prstGeom>
          <a:noFill/>
        </p:spPr>
        <p:txBody>
          <a:bodyPr wrap="square" anchor="t">
            <a:spAutoFit/>
          </a:bodyPr>
          <a:lstStyle/>
          <a:p>
            <a:pPr algn="just">
              <a:lnSpc>
                <a:spcPct val="120000"/>
              </a:lnSpc>
              <a:spcBef>
                <a:spcPts val="600"/>
              </a:spcBef>
              <a:spcAft>
                <a:spcPts val="600"/>
              </a:spcAft>
              <a:defRPr/>
            </a:pPr>
            <a:r>
              <a:rPr lang="vi-VN" sz="2000" dirty="0">
                <a:solidFill>
                  <a:schemeClr val="tx1">
                    <a:lumMod val="95000"/>
                    <a:lumOff val="5000"/>
                  </a:schemeClr>
                </a:solidFill>
                <a:latin typeface="Arial" panose="020B0604020202020204" pitchFamily="34" charset="0"/>
                <a:cs typeface="Arial" panose="020B0604020202020204" pitchFamily="34" charset="0"/>
              </a:rPr>
              <a:t>Hệ thống quản lý toàn bộ thông tin tài liệu, hồ sơ, văn bản, chương trình, nội dung liên quan đến các phiên họp.</a:t>
            </a:r>
          </a:p>
          <a:p>
            <a:pPr algn="just">
              <a:lnSpc>
                <a:spcPct val="120000"/>
              </a:lnSpc>
              <a:spcBef>
                <a:spcPts val="600"/>
              </a:spcBef>
              <a:spcAft>
                <a:spcPts val="600"/>
              </a:spcAft>
              <a:defRPr/>
            </a:pPr>
            <a:r>
              <a:rPr lang="vi-VN" sz="2000" dirty="0">
                <a:solidFill>
                  <a:schemeClr val="tx1">
                    <a:lumMod val="95000"/>
                    <a:lumOff val="5000"/>
                  </a:schemeClr>
                </a:solidFill>
                <a:latin typeface="Arial" panose="020B0604020202020204" pitchFamily="34" charset="0"/>
                <a:cs typeface="Arial" panose="020B0604020202020204" pitchFamily="34" charset="0"/>
              </a:rPr>
              <a:t>Đảm bảo việc kết nối với các hệ thống thông tin đã có.</a:t>
            </a:r>
          </a:p>
          <a:p>
            <a:pPr algn="just">
              <a:lnSpc>
                <a:spcPct val="120000"/>
              </a:lnSpc>
              <a:spcBef>
                <a:spcPts val="600"/>
              </a:spcBef>
              <a:spcAft>
                <a:spcPts val="600"/>
              </a:spcAft>
              <a:defRPr/>
            </a:pPr>
            <a:r>
              <a:rPr lang="vi-VN" sz="2000" dirty="0">
                <a:solidFill>
                  <a:schemeClr val="tx1">
                    <a:lumMod val="95000"/>
                    <a:lumOff val="5000"/>
                  </a:schemeClr>
                </a:solidFill>
                <a:latin typeface="Arial" panose="020B0604020202020204" pitchFamily="34" charset="0"/>
                <a:cs typeface="Arial" panose="020B0604020202020204" pitchFamily="34" charset="0"/>
              </a:rPr>
              <a:t>Giảm thời gian phiên họp.</a:t>
            </a:r>
          </a:p>
          <a:p>
            <a:pPr algn="just">
              <a:lnSpc>
                <a:spcPct val="120000"/>
              </a:lnSpc>
              <a:spcBef>
                <a:spcPts val="600"/>
              </a:spcBef>
              <a:spcAft>
                <a:spcPts val="600"/>
              </a:spcAft>
              <a:defRPr/>
            </a:pPr>
            <a:r>
              <a:rPr lang="vi-VN" sz="2000" dirty="0">
                <a:solidFill>
                  <a:schemeClr val="tx1">
                    <a:lumMod val="95000"/>
                    <a:lumOff val="5000"/>
                  </a:schemeClr>
                </a:solidFill>
                <a:latin typeface="Arial" panose="020B0604020202020204" pitchFamily="34" charset="0"/>
                <a:cs typeface="Arial" panose="020B0604020202020204" pitchFamily="34" charset="0"/>
              </a:rPr>
              <a:t>Xóa bỏ văn bản giấy trong các phiên họp.</a:t>
            </a:r>
          </a:p>
          <a:p>
            <a:pPr algn="just">
              <a:lnSpc>
                <a:spcPct val="120000"/>
              </a:lnSpc>
              <a:spcBef>
                <a:spcPts val="600"/>
              </a:spcBef>
              <a:spcAft>
                <a:spcPts val="600"/>
              </a:spcAft>
              <a:defRPr/>
            </a:pPr>
            <a:r>
              <a:rPr lang="vi-VN" sz="2000" dirty="0">
                <a:solidFill>
                  <a:schemeClr val="tx1">
                    <a:lumMod val="95000"/>
                    <a:lumOff val="5000"/>
                  </a:schemeClr>
                </a:solidFill>
                <a:latin typeface="Arial" panose="020B0604020202020204" pitchFamily="34" charset="0"/>
                <a:cs typeface="Arial" panose="020B0604020202020204" pitchFamily="34" charset="0"/>
              </a:rPr>
              <a:t>Minh bạch trong việc lấy ý kiến, biểu quyết các đại biểu.</a:t>
            </a:r>
            <a:endParaRPr lang="en-US" sz="2000" dirty="0">
              <a:solidFill>
                <a:schemeClr val="tx1">
                  <a:lumMod val="95000"/>
                  <a:lumOff val="5000"/>
                </a:schemeClr>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036E0E2-C2CE-A454-2FC8-357ECE8F5E8D}"/>
              </a:ext>
            </a:extLst>
          </p:cNvPr>
          <p:cNvPicPr>
            <a:picLocks noChangeAspect="1"/>
          </p:cNvPicPr>
          <p:nvPr/>
        </p:nvPicPr>
        <p:blipFill>
          <a:blip r:embed="rId3"/>
          <a:stretch>
            <a:fillRect/>
          </a:stretch>
        </p:blipFill>
        <p:spPr>
          <a:xfrm>
            <a:off x="6004560" y="2444116"/>
            <a:ext cx="182880" cy="182880"/>
          </a:xfrm>
          <a:prstGeom prst="rect">
            <a:avLst/>
          </a:prstGeom>
        </p:spPr>
      </p:pic>
      <p:pic>
        <p:nvPicPr>
          <p:cNvPr id="4" name="Picture 3">
            <a:extLst>
              <a:ext uri="{FF2B5EF4-FFF2-40B4-BE49-F238E27FC236}">
                <a16:creationId xmlns:a16="http://schemas.microsoft.com/office/drawing/2014/main" id="{7FF70B4D-AD6A-0A40-4CA1-D009A0DDA2C6}"/>
              </a:ext>
            </a:extLst>
          </p:cNvPr>
          <p:cNvPicPr>
            <a:picLocks noChangeAspect="1"/>
          </p:cNvPicPr>
          <p:nvPr/>
        </p:nvPicPr>
        <p:blipFill>
          <a:blip r:embed="rId3"/>
          <a:stretch>
            <a:fillRect/>
          </a:stretch>
        </p:blipFill>
        <p:spPr>
          <a:xfrm>
            <a:off x="6004560" y="3693154"/>
            <a:ext cx="182880" cy="182880"/>
          </a:xfrm>
          <a:prstGeom prst="rect">
            <a:avLst/>
          </a:prstGeom>
        </p:spPr>
      </p:pic>
      <p:pic>
        <p:nvPicPr>
          <p:cNvPr id="5" name="Picture 4">
            <a:extLst>
              <a:ext uri="{FF2B5EF4-FFF2-40B4-BE49-F238E27FC236}">
                <a16:creationId xmlns:a16="http://schemas.microsoft.com/office/drawing/2014/main" id="{8F17B055-DD32-5ACB-2F42-6BE2A6B56E79}"/>
              </a:ext>
            </a:extLst>
          </p:cNvPr>
          <p:cNvPicPr>
            <a:picLocks noChangeAspect="1"/>
          </p:cNvPicPr>
          <p:nvPr/>
        </p:nvPicPr>
        <p:blipFill>
          <a:blip r:embed="rId3"/>
          <a:stretch>
            <a:fillRect/>
          </a:stretch>
        </p:blipFill>
        <p:spPr>
          <a:xfrm>
            <a:off x="6004560" y="4564524"/>
            <a:ext cx="182880" cy="182880"/>
          </a:xfrm>
          <a:prstGeom prst="rect">
            <a:avLst/>
          </a:prstGeom>
        </p:spPr>
      </p:pic>
      <p:pic>
        <p:nvPicPr>
          <p:cNvPr id="6" name="Picture 5">
            <a:extLst>
              <a:ext uri="{FF2B5EF4-FFF2-40B4-BE49-F238E27FC236}">
                <a16:creationId xmlns:a16="http://schemas.microsoft.com/office/drawing/2014/main" id="{D4188098-7A3A-4EF2-8404-4AEFBA6A47D9}"/>
              </a:ext>
            </a:extLst>
          </p:cNvPr>
          <p:cNvPicPr>
            <a:picLocks noChangeAspect="1"/>
          </p:cNvPicPr>
          <p:nvPr/>
        </p:nvPicPr>
        <p:blipFill>
          <a:blip r:embed="rId3"/>
          <a:stretch>
            <a:fillRect/>
          </a:stretch>
        </p:blipFill>
        <p:spPr>
          <a:xfrm>
            <a:off x="6004560" y="5090068"/>
            <a:ext cx="182880" cy="182880"/>
          </a:xfrm>
          <a:prstGeom prst="rect">
            <a:avLst/>
          </a:prstGeom>
        </p:spPr>
      </p:pic>
      <p:pic>
        <p:nvPicPr>
          <p:cNvPr id="8" name="Picture 7">
            <a:extLst>
              <a:ext uri="{FF2B5EF4-FFF2-40B4-BE49-F238E27FC236}">
                <a16:creationId xmlns:a16="http://schemas.microsoft.com/office/drawing/2014/main" id="{3EB23CB8-BEEE-A33B-4681-BD59A72C5E95}"/>
              </a:ext>
            </a:extLst>
          </p:cNvPr>
          <p:cNvPicPr>
            <a:picLocks noChangeAspect="1"/>
          </p:cNvPicPr>
          <p:nvPr/>
        </p:nvPicPr>
        <p:blipFill>
          <a:blip r:embed="rId3"/>
          <a:stretch>
            <a:fillRect/>
          </a:stretch>
        </p:blipFill>
        <p:spPr>
          <a:xfrm>
            <a:off x="6004560" y="5574610"/>
            <a:ext cx="182880" cy="182880"/>
          </a:xfrm>
          <a:prstGeom prst="rect">
            <a:avLst/>
          </a:prstGeom>
        </p:spPr>
      </p:pic>
      <p:sp>
        <p:nvSpPr>
          <p:cNvPr id="9" name="Rectangle 8">
            <a:extLst>
              <a:ext uri="{FF2B5EF4-FFF2-40B4-BE49-F238E27FC236}">
                <a16:creationId xmlns:a16="http://schemas.microsoft.com/office/drawing/2014/main" id="{696C01BB-092E-8192-7296-9B39D3E3F670}"/>
              </a:ext>
            </a:extLst>
          </p:cNvPr>
          <p:cNvSpPr/>
          <p:nvPr/>
        </p:nvSpPr>
        <p:spPr>
          <a:xfrm>
            <a:off x="183394" y="5090068"/>
            <a:ext cx="5177746" cy="1334845"/>
          </a:xfrm>
          <a:prstGeom prst="rect">
            <a:avLst/>
          </a:prstGeom>
          <a:solidFill>
            <a:srgbClr val="EE003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EC33DFD-2909-9DCF-D7CF-194BB80A49C8}"/>
              </a:ext>
            </a:extLst>
          </p:cNvPr>
          <p:cNvSpPr/>
          <p:nvPr/>
        </p:nvSpPr>
        <p:spPr>
          <a:xfrm>
            <a:off x="5799551" y="694483"/>
            <a:ext cx="5998000" cy="1334845"/>
          </a:xfrm>
          <a:prstGeom prst="rect">
            <a:avLst/>
          </a:prstGeom>
          <a:solidFill>
            <a:srgbClr val="EE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A907A077-6EB6-BA3C-90FA-693B3841D51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309" t="4363" r="15947" b="112"/>
          <a:stretch/>
        </p:blipFill>
        <p:spPr>
          <a:xfrm>
            <a:off x="394447" y="1213797"/>
            <a:ext cx="5285798" cy="4949720"/>
          </a:xfrm>
          <a:prstGeom prst="rect">
            <a:avLst/>
          </a:prstGeom>
        </p:spPr>
      </p:pic>
      <p:sp>
        <p:nvSpPr>
          <p:cNvPr id="18" name="TextBox 17">
            <a:extLst>
              <a:ext uri="{FF2B5EF4-FFF2-40B4-BE49-F238E27FC236}">
                <a16:creationId xmlns:a16="http://schemas.microsoft.com/office/drawing/2014/main" id="{C0AEC900-2FF9-9143-97FB-F685DA7C49FA}"/>
              </a:ext>
            </a:extLst>
          </p:cNvPr>
          <p:cNvSpPr txBox="1"/>
          <p:nvPr/>
        </p:nvSpPr>
        <p:spPr>
          <a:xfrm>
            <a:off x="6004561" y="913641"/>
            <a:ext cx="6187440" cy="707886"/>
          </a:xfrm>
          <a:prstGeom prst="rect">
            <a:avLst/>
          </a:prstGeom>
          <a:noFill/>
        </p:spPr>
        <p:txBody>
          <a:bodyPr wrap="square" anchor="ctr">
            <a:spAutoFit/>
          </a:bodyPr>
          <a:lstStyle/>
          <a:p>
            <a:r>
              <a:rPr lang="en-GB" sz="4000" b="1" cap="all" dirty="0">
                <a:solidFill>
                  <a:schemeClr val="bg1"/>
                </a:solidFill>
                <a:latin typeface="Arial" panose="020B0604020202020204" pitchFamily="34" charset="0"/>
                <a:cs typeface="Arial" panose="020B0604020202020204" pitchFamily="34" charset="0"/>
              </a:rPr>
              <a:t>ĐẶC ĐIỂM</a:t>
            </a:r>
          </a:p>
        </p:txBody>
      </p:sp>
      <p:sp>
        <p:nvSpPr>
          <p:cNvPr id="19" name="Rectangle 18">
            <a:extLst>
              <a:ext uri="{FF2B5EF4-FFF2-40B4-BE49-F238E27FC236}">
                <a16:creationId xmlns:a16="http://schemas.microsoft.com/office/drawing/2014/main" id="{83EDE56F-6D4D-4645-4A00-590AF464F3C1}"/>
              </a:ext>
            </a:extLst>
          </p:cNvPr>
          <p:cNvSpPr/>
          <p:nvPr/>
        </p:nvSpPr>
        <p:spPr>
          <a:xfrm>
            <a:off x="6004560" y="1731297"/>
            <a:ext cx="36576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6B758B3-CD57-4662-88CD-16D652F23C99}"/>
              </a:ext>
            </a:extLst>
          </p:cNvPr>
          <p:cNvPicPr>
            <a:picLocks noChangeAspect="1"/>
          </p:cNvPicPr>
          <p:nvPr/>
        </p:nvPicPr>
        <p:blipFill>
          <a:blip r:embed="rId5"/>
          <a:stretch>
            <a:fillRect/>
          </a:stretch>
        </p:blipFill>
        <p:spPr>
          <a:xfrm>
            <a:off x="704220" y="289844"/>
            <a:ext cx="1002775" cy="188407"/>
          </a:xfrm>
          <a:prstGeom prst="rect">
            <a:avLst/>
          </a:prstGeom>
        </p:spPr>
      </p:pic>
    </p:spTree>
    <p:extLst>
      <p:ext uri="{BB962C8B-B14F-4D97-AF65-F5344CB8AC3E}">
        <p14:creationId xmlns:p14="http://schemas.microsoft.com/office/powerpoint/2010/main" val="1855658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2335</TotalTime>
  <Words>782</Words>
  <Application>Microsoft Office PowerPoint</Application>
  <PresentationFormat>Widescreen</PresentationFormat>
  <Paragraphs>105</Paragraphs>
  <Slides>17</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Roboto Black</vt:lpstr>
      <vt:lpstr>Calibri Light</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Tiến Thành</dc:creator>
  <cp:lastModifiedBy>Sơn Nguyễn</cp:lastModifiedBy>
  <cp:revision>100</cp:revision>
  <dcterms:created xsi:type="dcterms:W3CDTF">2021-10-26T03:27:18Z</dcterms:created>
  <dcterms:modified xsi:type="dcterms:W3CDTF">2023-05-19T07:41:59Z</dcterms:modified>
</cp:coreProperties>
</file>