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42748"/>
            <a:ext cx="472440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33C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33C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7558"/>
            <a:ext cx="8549893" cy="42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512" y="1313815"/>
            <a:ext cx="7402195" cy="471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33C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38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jpg"/><Relationship Id="rId13" Type="http://schemas.openxmlformats.org/officeDocument/2006/relationships/image" Target="../media/image38.png"/><Relationship Id="rId14" Type="http://schemas.openxmlformats.org/officeDocument/2006/relationships/image" Target="../media/image15.png"/><Relationship Id="rId15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9115" y="697991"/>
            <a:ext cx="1953767" cy="233476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70228" y="3253816"/>
            <a:ext cx="9863455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43050" marR="1546225" indent="1235710">
              <a:lnSpc>
                <a:spcPct val="100000"/>
              </a:lnSpc>
              <a:spcBef>
                <a:spcPts val="105"/>
              </a:spcBef>
            </a:pPr>
            <a:r>
              <a:rPr dirty="0" sz="3200" spc="110" b="1">
                <a:solidFill>
                  <a:srgbClr val="FF0000"/>
                </a:solidFill>
                <a:latin typeface="Arial"/>
                <a:cs typeface="Arial"/>
              </a:rPr>
              <a:t>HỆ</a:t>
            </a:r>
            <a:r>
              <a:rPr dirty="0" sz="3200" spc="-1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40" b="1">
                <a:solidFill>
                  <a:srgbClr val="FF0000"/>
                </a:solidFill>
                <a:latin typeface="Arial"/>
                <a:cs typeface="Arial"/>
              </a:rPr>
              <a:t>THỐNG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65" b="1">
                <a:solidFill>
                  <a:srgbClr val="FF0000"/>
                </a:solidFill>
                <a:latin typeface="Arial"/>
                <a:cs typeface="Arial"/>
              </a:rPr>
              <a:t>QUẢN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14" b="1">
                <a:solidFill>
                  <a:srgbClr val="FF0000"/>
                </a:solidFill>
                <a:latin typeface="Arial"/>
                <a:cs typeface="Arial"/>
              </a:rPr>
              <a:t>LÝ </a:t>
            </a:r>
            <a:r>
              <a:rPr dirty="0" sz="3200" spc="195" b="1">
                <a:solidFill>
                  <a:srgbClr val="FF0000"/>
                </a:solidFill>
                <a:latin typeface="Arial"/>
                <a:cs typeface="Arial"/>
              </a:rPr>
              <a:t>TUYỂN</a:t>
            </a:r>
            <a:r>
              <a:rPr dirty="0" sz="3200" spc="-1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55" b="1">
                <a:solidFill>
                  <a:srgbClr val="FF0000"/>
                </a:solidFill>
                <a:latin typeface="Arial"/>
                <a:cs typeface="Arial"/>
              </a:rPr>
              <a:t>QUÂN,</a:t>
            </a:r>
            <a:r>
              <a:rPr dirty="0" sz="32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45" b="1">
                <a:solidFill>
                  <a:srgbClr val="FF0000"/>
                </a:solidFill>
                <a:latin typeface="Arial"/>
                <a:cs typeface="Arial"/>
              </a:rPr>
              <a:t>DỰ</a:t>
            </a:r>
            <a:r>
              <a:rPr dirty="0" sz="3200" spc="-1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60" b="1">
                <a:solidFill>
                  <a:srgbClr val="FF0000"/>
                </a:solidFill>
                <a:latin typeface="Arial"/>
                <a:cs typeface="Arial"/>
              </a:rPr>
              <a:t>BỊ</a:t>
            </a:r>
            <a:r>
              <a:rPr dirty="0" sz="32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40" b="1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dirty="0" sz="3200" spc="-1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45" b="1">
                <a:solidFill>
                  <a:srgbClr val="FF0000"/>
                </a:solidFill>
                <a:latin typeface="Arial"/>
                <a:cs typeface="Arial"/>
              </a:rPr>
              <a:t>VIÊN</a:t>
            </a:r>
            <a:endParaRPr sz="3200">
              <a:latin typeface="Arial"/>
              <a:cs typeface="Arial"/>
            </a:endParaRPr>
          </a:p>
          <a:p>
            <a:pPr marL="3997960" marR="5080" indent="-3985895">
              <a:lnSpc>
                <a:spcPct val="100000"/>
              </a:lnSpc>
              <a:spcBef>
                <a:spcPts val="5"/>
              </a:spcBef>
            </a:pPr>
            <a:r>
              <a:rPr dirty="0" sz="3200" spc="175" b="1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dirty="0" sz="3200" spc="-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85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65" b="1">
                <a:solidFill>
                  <a:srgbClr val="FF0000"/>
                </a:solidFill>
                <a:latin typeface="Arial"/>
                <a:cs typeface="Arial"/>
              </a:rPr>
              <a:t>QUÂN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TỰ</a:t>
            </a:r>
            <a:r>
              <a:rPr dirty="0" sz="3200" spc="-1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25" b="1">
                <a:solidFill>
                  <a:srgbClr val="FF0000"/>
                </a:solidFill>
                <a:latin typeface="Arial"/>
                <a:cs typeface="Arial"/>
              </a:rPr>
              <a:t>VỆ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35" b="1">
                <a:solidFill>
                  <a:srgbClr val="FF0000"/>
                </a:solidFill>
                <a:latin typeface="Arial"/>
                <a:cs typeface="Arial"/>
              </a:rPr>
              <a:t>TẠI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95" b="1">
                <a:solidFill>
                  <a:srgbClr val="FF0000"/>
                </a:solidFill>
                <a:latin typeface="Arial"/>
                <a:cs typeface="Arial"/>
              </a:rPr>
              <a:t>BỘ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CHỈ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50" b="1">
                <a:solidFill>
                  <a:srgbClr val="FF0000"/>
                </a:solidFill>
                <a:latin typeface="Arial"/>
                <a:cs typeface="Arial"/>
              </a:rPr>
              <a:t>HUY</a:t>
            </a:r>
            <a:r>
              <a:rPr dirty="0" sz="32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60" b="1">
                <a:solidFill>
                  <a:srgbClr val="FF0000"/>
                </a:solidFill>
                <a:latin typeface="Arial"/>
                <a:cs typeface="Arial"/>
              </a:rPr>
              <a:t>QUÂN</a:t>
            </a:r>
            <a:r>
              <a:rPr dirty="0" sz="3200" spc="-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Arial"/>
                <a:cs typeface="Arial"/>
              </a:rPr>
              <a:t>SỰ </a:t>
            </a:r>
            <a:r>
              <a:rPr dirty="0" sz="3200" spc="285" b="1">
                <a:solidFill>
                  <a:srgbClr val="FF0000"/>
                </a:solidFill>
                <a:latin typeface="Arial"/>
                <a:cs typeface="Arial"/>
              </a:rPr>
              <a:t>TỈNH/TP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6259070"/>
            <a:ext cx="12192000" cy="599440"/>
            <a:chOff x="0" y="6259070"/>
            <a:chExt cx="12192000" cy="5994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070"/>
              <a:ext cx="12192000" cy="5989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" y="6327641"/>
              <a:ext cx="12185904" cy="530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" y="6368796"/>
              <a:ext cx="12144756" cy="4739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808" y="6469378"/>
              <a:ext cx="1283208" cy="283462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4572" y="-5016"/>
            <a:ext cx="12153265" cy="552450"/>
            <a:chOff x="4572" y="-5016"/>
            <a:chExt cx="12153265" cy="55245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32136" y="123443"/>
              <a:ext cx="1299972" cy="28651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" y="6134"/>
              <a:ext cx="12149074" cy="53475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39" y="4571"/>
              <a:ext cx="12132564" cy="51663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477" y="-254"/>
              <a:ext cx="12142470" cy="526415"/>
            </a:xfrm>
            <a:custGeom>
              <a:avLst/>
              <a:gdLst/>
              <a:ahLst/>
              <a:cxnLst/>
              <a:rect l="l" t="t" r="r" b="b"/>
              <a:pathLst>
                <a:path w="12142470" h="526415">
                  <a:moveTo>
                    <a:pt x="0" y="526161"/>
                  </a:moveTo>
                  <a:lnTo>
                    <a:pt x="12142089" y="526161"/>
                  </a:lnTo>
                  <a:lnTo>
                    <a:pt x="12142089" y="0"/>
                  </a:lnTo>
                  <a:lnTo>
                    <a:pt x="0" y="0"/>
                  </a:lnTo>
                  <a:lnTo>
                    <a:pt x="0" y="52616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18548" y="147815"/>
              <a:ext cx="2243074" cy="399046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3975861" y="6487464"/>
            <a:ext cx="5251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85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dirty="0" sz="1400" spc="-19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400" spc="-235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dirty="0" sz="1400" spc="-19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0000"/>
                </a:solidFill>
                <a:latin typeface="Verdana"/>
                <a:cs typeface="Verdana"/>
              </a:rPr>
              <a:t>Ê</a:t>
            </a:r>
            <a:r>
              <a:rPr dirty="0" sz="1400" spc="-18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dirty="0" sz="1400" spc="34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400" spc="229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dirty="0" sz="1400" spc="-1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4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65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dirty="0" sz="14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sz="1400" spc="44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dirty="0" sz="1400" spc="-1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5">
                <a:solidFill>
                  <a:srgbClr val="FF0000"/>
                </a:solidFill>
                <a:latin typeface="Tahoma"/>
                <a:cs typeface="Tahoma"/>
              </a:rPr>
              <a:t>Ủ</a:t>
            </a:r>
            <a:r>
              <a:rPr dirty="0" sz="1400" spc="46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6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Ự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400" spc="459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65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8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4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FF0000"/>
                </a:solidFill>
                <a:latin typeface="Tahoma"/>
                <a:cs typeface="Tahoma"/>
              </a:rPr>
              <a:t>Ế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65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dirty="0" sz="1400" spc="4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35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dirty="0" sz="14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75">
                <a:solidFill>
                  <a:srgbClr val="FF0000"/>
                </a:solidFill>
                <a:latin typeface="Tahoma"/>
                <a:cs typeface="Tahoma"/>
              </a:rPr>
              <a:t>Ạ</a:t>
            </a:r>
            <a:r>
              <a:rPr dirty="0" sz="14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400" spc="44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55">
                <a:solidFill>
                  <a:srgbClr val="FF0000"/>
                </a:solidFill>
                <a:latin typeface="Verdana"/>
                <a:cs typeface="Verdana"/>
              </a:rPr>
              <a:t>XÃ</a:t>
            </a:r>
            <a:r>
              <a:rPr dirty="0" sz="1400" spc="40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dirty="0" sz="1400" spc="-1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25">
                <a:solidFill>
                  <a:srgbClr val="FF0000"/>
                </a:solidFill>
                <a:latin typeface="Tahoma"/>
                <a:cs typeface="Tahoma"/>
              </a:rPr>
              <a:t>Ộ</a:t>
            </a:r>
            <a:r>
              <a:rPr dirty="0" sz="1400" spc="-1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400" spc="44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270">
                <a:solidFill>
                  <a:srgbClr val="FF0000"/>
                </a:solidFill>
                <a:latin typeface="Tahoma"/>
                <a:cs typeface="Tahoma"/>
              </a:rPr>
              <a:t>SỐ 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20147" y="188721"/>
            <a:ext cx="199008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400" spc="-1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4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1400" spc="75" b="1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1400" spc="-35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4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  <a:tabLst>
                <a:tab pos="1050290" algn="l"/>
                <a:tab pos="2108200" algn="l"/>
                <a:tab pos="3127375" algn="l"/>
                <a:tab pos="4488815" algn="l"/>
                <a:tab pos="4767580" algn="l"/>
                <a:tab pos="5659120" algn="l"/>
                <a:tab pos="6924040" algn="l"/>
                <a:tab pos="7976870" algn="l"/>
              </a:tabLst>
            </a:pPr>
            <a:r>
              <a:rPr dirty="0" sz="2000" spc="170"/>
              <a:t>T</a:t>
            </a:r>
            <a:r>
              <a:rPr dirty="0" sz="2000" spc="-260"/>
              <a:t> </a:t>
            </a:r>
            <a:r>
              <a:rPr dirty="0" sz="2000" spc="55"/>
              <a:t>Ậ</a:t>
            </a:r>
            <a:r>
              <a:rPr dirty="0" sz="2000" spc="-254"/>
              <a:t> </a:t>
            </a:r>
            <a:r>
              <a:rPr dirty="0" sz="2000" spc="110"/>
              <a:t>P</a:t>
            </a:r>
            <a:r>
              <a:rPr dirty="0" sz="2000"/>
              <a:t>	</a:t>
            </a:r>
            <a:r>
              <a:rPr dirty="0" sz="2000" spc="145"/>
              <a:t>Đ</a:t>
            </a:r>
            <a:r>
              <a:rPr dirty="0" sz="2000" spc="-260"/>
              <a:t> </a:t>
            </a:r>
            <a:r>
              <a:rPr dirty="0" sz="2000" spc="75"/>
              <a:t>O</a:t>
            </a:r>
            <a:r>
              <a:rPr dirty="0" sz="2000" spc="-260"/>
              <a:t> </a:t>
            </a:r>
            <a:r>
              <a:rPr dirty="0" sz="2000" spc="55"/>
              <a:t>À</a:t>
            </a:r>
            <a:r>
              <a:rPr dirty="0" sz="2000" spc="-250"/>
              <a:t> </a:t>
            </a:r>
            <a:r>
              <a:rPr dirty="0" sz="2000" spc="140"/>
              <a:t>N</a:t>
            </a:r>
            <a:r>
              <a:rPr dirty="0" sz="2000"/>
              <a:t>	</a:t>
            </a:r>
            <a:r>
              <a:rPr dirty="0" sz="2000" spc="-145"/>
              <a:t>C</a:t>
            </a:r>
            <a:r>
              <a:rPr dirty="0" sz="2000" spc="-260"/>
              <a:t> </a:t>
            </a:r>
            <a:r>
              <a:rPr dirty="0" sz="2000" spc="75"/>
              <a:t>Ô</a:t>
            </a:r>
            <a:r>
              <a:rPr dirty="0" sz="2000" spc="-260"/>
              <a:t> </a:t>
            </a:r>
            <a:r>
              <a:rPr dirty="0" sz="2000" spc="200"/>
              <a:t>N</a:t>
            </a:r>
            <a:r>
              <a:rPr dirty="0" sz="2000" spc="-254"/>
              <a:t> </a:t>
            </a:r>
            <a:r>
              <a:rPr dirty="0" sz="2000" spc="-50"/>
              <a:t>G</a:t>
            </a:r>
            <a:r>
              <a:rPr dirty="0" sz="2000"/>
              <a:t>	</a:t>
            </a:r>
            <a:r>
              <a:rPr dirty="0" sz="2000" spc="200"/>
              <a:t>N</a:t>
            </a:r>
            <a:r>
              <a:rPr dirty="0" sz="2000" spc="-254"/>
              <a:t> </a:t>
            </a:r>
            <a:r>
              <a:rPr dirty="0" sz="2000" spc="-70"/>
              <a:t>G</a:t>
            </a:r>
            <a:r>
              <a:rPr dirty="0" sz="2000" spc="-250"/>
              <a:t> </a:t>
            </a:r>
            <a:r>
              <a:rPr dirty="0" sz="2000" spc="100"/>
              <a:t>H</a:t>
            </a:r>
            <a:r>
              <a:rPr dirty="0" sz="2000" spc="-250"/>
              <a:t> </a:t>
            </a:r>
            <a:r>
              <a:rPr dirty="0" sz="2000"/>
              <a:t>I</a:t>
            </a:r>
            <a:r>
              <a:rPr dirty="0" sz="2000" spc="-254"/>
              <a:t> </a:t>
            </a:r>
            <a:r>
              <a:rPr dirty="0" sz="2000" spc="70"/>
              <a:t>fi</a:t>
            </a:r>
            <a:r>
              <a:rPr dirty="0" sz="2000" spc="-250"/>
              <a:t> </a:t>
            </a:r>
            <a:r>
              <a:rPr dirty="0" sz="2000" spc="110"/>
              <a:t>P</a:t>
            </a:r>
            <a:r>
              <a:rPr dirty="0" sz="2000"/>
              <a:t>	</a:t>
            </a:r>
            <a:r>
              <a:rPr dirty="0" sz="2000" spc="-50"/>
              <a:t>–</a:t>
            </a:r>
            <a:r>
              <a:rPr dirty="0" sz="2000"/>
              <a:t>	</a:t>
            </a:r>
            <a:r>
              <a:rPr dirty="0" sz="2000" spc="145"/>
              <a:t>V</a:t>
            </a:r>
            <a:r>
              <a:rPr dirty="0" sz="2000" spc="-240"/>
              <a:t> </a:t>
            </a:r>
            <a:r>
              <a:rPr dirty="0" sz="2000"/>
              <a:t>I</a:t>
            </a:r>
            <a:r>
              <a:rPr dirty="0" sz="2000" spc="-245"/>
              <a:t> </a:t>
            </a:r>
            <a:r>
              <a:rPr dirty="0" sz="2000"/>
              <a:t>Ễ</a:t>
            </a:r>
            <a:r>
              <a:rPr dirty="0" sz="2000" spc="-240"/>
              <a:t> </a:t>
            </a:r>
            <a:r>
              <a:rPr dirty="0" sz="2000" spc="150"/>
              <a:t>N</a:t>
            </a:r>
            <a:r>
              <a:rPr dirty="0" sz="2000"/>
              <a:t>	</a:t>
            </a:r>
            <a:r>
              <a:rPr dirty="0" sz="2000" spc="170"/>
              <a:t>T</a:t>
            </a:r>
            <a:r>
              <a:rPr dirty="0" sz="2000" spc="-260"/>
              <a:t> </a:t>
            </a:r>
            <a:r>
              <a:rPr dirty="0" sz="2000" spc="100"/>
              <a:t>H</a:t>
            </a:r>
            <a:r>
              <a:rPr dirty="0" sz="2000" spc="-260"/>
              <a:t> </a:t>
            </a:r>
            <a:r>
              <a:rPr dirty="0" sz="2000" spc="75"/>
              <a:t>Ô</a:t>
            </a:r>
            <a:r>
              <a:rPr dirty="0" sz="2000" spc="-254"/>
              <a:t> </a:t>
            </a:r>
            <a:r>
              <a:rPr dirty="0" sz="2000" spc="200"/>
              <a:t>N</a:t>
            </a:r>
            <a:r>
              <a:rPr dirty="0" sz="2000" spc="-260"/>
              <a:t> </a:t>
            </a:r>
            <a:r>
              <a:rPr dirty="0" sz="2000" spc="-50"/>
              <a:t>G</a:t>
            </a:r>
            <a:r>
              <a:rPr dirty="0" sz="2000"/>
              <a:t>	</a:t>
            </a:r>
            <a:r>
              <a:rPr dirty="0" sz="2000" spc="90"/>
              <a:t>Q</a:t>
            </a:r>
            <a:r>
              <a:rPr dirty="0" sz="2000" spc="-260"/>
              <a:t> </a:t>
            </a:r>
            <a:r>
              <a:rPr dirty="0" sz="2000" spc="70"/>
              <a:t>U</a:t>
            </a:r>
            <a:r>
              <a:rPr dirty="0" sz="2000" spc="-260"/>
              <a:t> </a:t>
            </a:r>
            <a:r>
              <a:rPr dirty="0" sz="2000" spc="55"/>
              <a:t>Â</a:t>
            </a:r>
            <a:r>
              <a:rPr dirty="0" sz="2000" spc="-254"/>
              <a:t> </a:t>
            </a:r>
            <a:r>
              <a:rPr dirty="0" sz="2000" spc="150"/>
              <a:t>N</a:t>
            </a:r>
            <a:r>
              <a:rPr dirty="0" sz="2000"/>
              <a:t>	</a:t>
            </a:r>
            <a:r>
              <a:rPr dirty="0" sz="2000" spc="145"/>
              <a:t>Đ</a:t>
            </a:r>
            <a:r>
              <a:rPr dirty="0" sz="2000" spc="-260"/>
              <a:t> </a:t>
            </a:r>
            <a:r>
              <a:rPr dirty="0" sz="2000" spc="75"/>
              <a:t>Ộ</a:t>
            </a:r>
            <a:r>
              <a:rPr dirty="0" sz="2000" spc="-260"/>
              <a:t> </a:t>
            </a:r>
            <a:r>
              <a:rPr dirty="0" sz="2000" spc="-50"/>
              <a:t>I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83735" y="1034757"/>
            <a:ext cx="3375660" cy="749935"/>
            <a:chOff x="3983735" y="1034757"/>
            <a:chExt cx="3375660" cy="749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3735" y="1105391"/>
              <a:ext cx="3375279" cy="56300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1019" y="1034757"/>
              <a:ext cx="2640710" cy="74946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047744" y="1132332"/>
            <a:ext cx="3256915" cy="46228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546100">
              <a:lnSpc>
                <a:spcPct val="100000"/>
              </a:lnSpc>
              <a:spcBef>
                <a:spcPts val="350"/>
              </a:spcBef>
            </a:pPr>
            <a:r>
              <a:rPr dirty="0" sz="2400" spc="135" b="1">
                <a:solidFill>
                  <a:srgbClr val="FFFFFF"/>
                </a:solidFill>
                <a:latin typeface="Arial"/>
                <a:cs typeface="Arial"/>
              </a:rPr>
              <a:t>TUYỂN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5" b="1">
                <a:solidFill>
                  <a:srgbClr val="FFFFFF"/>
                </a:solidFill>
                <a:latin typeface="Arial"/>
                <a:cs typeface="Arial"/>
              </a:rPr>
              <a:t>QUÂN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10"/>
              <a:t> </a:t>
            </a:r>
            <a:r>
              <a:rPr dirty="0" spc="260"/>
              <a:t>MÔ</a:t>
            </a:r>
            <a:r>
              <a:rPr dirty="0" spc="-105"/>
              <a:t> </a:t>
            </a:r>
            <a:r>
              <a:rPr dirty="0" spc="120"/>
              <a:t>HÌNH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105"/>
              <a:t> </a:t>
            </a:r>
            <a:r>
              <a:rPr dirty="0" spc="-90"/>
              <a:t>CHỨC</a:t>
            </a:r>
            <a:r>
              <a:rPr dirty="0" spc="-114"/>
              <a:t> </a:t>
            </a:r>
            <a:r>
              <a:rPr dirty="0" spc="114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20"/>
              <a:t> </a:t>
            </a:r>
            <a:r>
              <a:rPr dirty="0" spc="95"/>
              <a:t>THỐNG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0822" y="651763"/>
            <a:ext cx="535749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2.4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quản</a:t>
            </a:r>
            <a:r>
              <a:rPr dirty="0" sz="2100" spc="-125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95" b="1">
                <a:latin typeface="Tahoma"/>
                <a:cs typeface="Tahoma"/>
              </a:rPr>
              <a:t>TUYỂN</a:t>
            </a:r>
            <a:r>
              <a:rPr dirty="0" sz="2100" spc="-130" b="1">
                <a:latin typeface="Tahoma"/>
                <a:cs typeface="Tahoma"/>
              </a:rPr>
              <a:t> </a:t>
            </a:r>
            <a:r>
              <a:rPr dirty="0" sz="2100" spc="-55" b="1">
                <a:latin typeface="Tahoma"/>
                <a:cs typeface="Tahoma"/>
              </a:rPr>
              <a:t>QUÂN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81786" y="1859026"/>
            <a:ext cx="2992120" cy="476250"/>
            <a:chOff x="1081786" y="1859026"/>
            <a:chExt cx="2992120" cy="476250"/>
          </a:xfrm>
        </p:grpSpPr>
        <p:sp>
          <p:nvSpPr>
            <p:cNvPr id="14" name="object 14" descr=""/>
            <p:cNvSpPr/>
            <p:nvPr/>
          </p:nvSpPr>
          <p:spPr>
            <a:xfrm>
              <a:off x="1088136" y="1865376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4" y="0"/>
                  </a:moveTo>
                  <a:lnTo>
                    <a:pt x="77215" y="0"/>
                  </a:lnTo>
                  <a:lnTo>
                    <a:pt x="47159" y="6064"/>
                  </a:lnTo>
                  <a:lnTo>
                    <a:pt x="22615" y="22605"/>
                  </a:lnTo>
                  <a:lnTo>
                    <a:pt x="6067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7" y="416147"/>
                  </a:lnTo>
                  <a:lnTo>
                    <a:pt x="22615" y="440689"/>
                  </a:lnTo>
                  <a:lnTo>
                    <a:pt x="47159" y="457231"/>
                  </a:lnTo>
                  <a:lnTo>
                    <a:pt x="77215" y="463296"/>
                  </a:lnTo>
                  <a:lnTo>
                    <a:pt x="2902204" y="463296"/>
                  </a:lnTo>
                  <a:lnTo>
                    <a:pt x="2932271" y="457231"/>
                  </a:lnTo>
                  <a:lnTo>
                    <a:pt x="2956813" y="440689"/>
                  </a:lnTo>
                  <a:lnTo>
                    <a:pt x="2973355" y="416147"/>
                  </a:lnTo>
                  <a:lnTo>
                    <a:pt x="2979419" y="386079"/>
                  </a:lnTo>
                  <a:lnTo>
                    <a:pt x="2979419" y="77215"/>
                  </a:lnTo>
                  <a:lnTo>
                    <a:pt x="2973355" y="47148"/>
                  </a:lnTo>
                  <a:lnTo>
                    <a:pt x="2956814" y="22606"/>
                  </a:lnTo>
                  <a:lnTo>
                    <a:pt x="2932271" y="6064"/>
                  </a:lnTo>
                  <a:lnTo>
                    <a:pt x="29022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88136" y="1865376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5"/>
                  </a:moveTo>
                  <a:lnTo>
                    <a:pt x="6067" y="47148"/>
                  </a:lnTo>
                  <a:lnTo>
                    <a:pt x="22615" y="22605"/>
                  </a:lnTo>
                  <a:lnTo>
                    <a:pt x="47159" y="6064"/>
                  </a:lnTo>
                  <a:lnTo>
                    <a:pt x="77215" y="0"/>
                  </a:lnTo>
                  <a:lnTo>
                    <a:pt x="2902204" y="0"/>
                  </a:lnTo>
                  <a:lnTo>
                    <a:pt x="2932271" y="6064"/>
                  </a:lnTo>
                  <a:lnTo>
                    <a:pt x="2956814" y="22606"/>
                  </a:lnTo>
                  <a:lnTo>
                    <a:pt x="2973355" y="47148"/>
                  </a:lnTo>
                  <a:lnTo>
                    <a:pt x="2979419" y="77215"/>
                  </a:lnTo>
                  <a:lnTo>
                    <a:pt x="2979419" y="386079"/>
                  </a:lnTo>
                  <a:lnTo>
                    <a:pt x="2973355" y="416147"/>
                  </a:lnTo>
                  <a:lnTo>
                    <a:pt x="2956813" y="440689"/>
                  </a:lnTo>
                  <a:lnTo>
                    <a:pt x="2932271" y="457231"/>
                  </a:lnTo>
                  <a:lnTo>
                    <a:pt x="2902204" y="463296"/>
                  </a:lnTo>
                  <a:lnTo>
                    <a:pt x="77215" y="463296"/>
                  </a:lnTo>
                  <a:lnTo>
                    <a:pt x="47159" y="457231"/>
                  </a:lnTo>
                  <a:lnTo>
                    <a:pt x="22615" y="440689"/>
                  </a:lnTo>
                  <a:lnTo>
                    <a:pt x="6067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226311" y="1944370"/>
            <a:ext cx="2701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8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thông</a:t>
            </a:r>
            <a:r>
              <a:rPr dirty="0" sz="18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tin</a:t>
            </a:r>
            <a:r>
              <a:rPr dirty="0" sz="18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công</a:t>
            </a:r>
            <a:r>
              <a:rPr dirty="0" sz="18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478782" y="1833117"/>
            <a:ext cx="2992120" cy="476250"/>
            <a:chOff x="4478782" y="1833117"/>
            <a:chExt cx="2992120" cy="476250"/>
          </a:xfrm>
        </p:grpSpPr>
        <p:sp>
          <p:nvSpPr>
            <p:cNvPr id="18" name="object 18" descr=""/>
            <p:cNvSpPr/>
            <p:nvPr/>
          </p:nvSpPr>
          <p:spPr>
            <a:xfrm>
              <a:off x="4485132" y="1839467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3" y="0"/>
                  </a:moveTo>
                  <a:lnTo>
                    <a:pt x="77215" y="0"/>
                  </a:lnTo>
                  <a:lnTo>
                    <a:pt x="47148" y="6064"/>
                  </a:lnTo>
                  <a:lnTo>
                    <a:pt x="22606" y="22606"/>
                  </a:lnTo>
                  <a:lnTo>
                    <a:pt x="6064" y="47148"/>
                  </a:lnTo>
                  <a:lnTo>
                    <a:pt x="0" y="77216"/>
                  </a:lnTo>
                  <a:lnTo>
                    <a:pt x="0" y="386080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5" y="463296"/>
                  </a:lnTo>
                  <a:lnTo>
                    <a:pt x="2902203" y="463296"/>
                  </a:lnTo>
                  <a:lnTo>
                    <a:pt x="2932271" y="457231"/>
                  </a:lnTo>
                  <a:lnTo>
                    <a:pt x="2956814" y="440690"/>
                  </a:lnTo>
                  <a:lnTo>
                    <a:pt x="2973355" y="416147"/>
                  </a:lnTo>
                  <a:lnTo>
                    <a:pt x="2979419" y="386080"/>
                  </a:lnTo>
                  <a:lnTo>
                    <a:pt x="2979419" y="77216"/>
                  </a:lnTo>
                  <a:lnTo>
                    <a:pt x="2973355" y="47148"/>
                  </a:lnTo>
                  <a:lnTo>
                    <a:pt x="2956814" y="22606"/>
                  </a:lnTo>
                  <a:lnTo>
                    <a:pt x="2932271" y="6064"/>
                  </a:lnTo>
                  <a:lnTo>
                    <a:pt x="29022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85132" y="1839467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6"/>
                  </a:moveTo>
                  <a:lnTo>
                    <a:pt x="6064" y="47148"/>
                  </a:lnTo>
                  <a:lnTo>
                    <a:pt x="22606" y="22606"/>
                  </a:lnTo>
                  <a:lnTo>
                    <a:pt x="47148" y="6064"/>
                  </a:lnTo>
                  <a:lnTo>
                    <a:pt x="77215" y="0"/>
                  </a:lnTo>
                  <a:lnTo>
                    <a:pt x="2902203" y="0"/>
                  </a:lnTo>
                  <a:lnTo>
                    <a:pt x="2932271" y="6064"/>
                  </a:lnTo>
                  <a:lnTo>
                    <a:pt x="2956814" y="22606"/>
                  </a:lnTo>
                  <a:lnTo>
                    <a:pt x="2973355" y="47148"/>
                  </a:lnTo>
                  <a:lnTo>
                    <a:pt x="2979419" y="77216"/>
                  </a:lnTo>
                  <a:lnTo>
                    <a:pt x="2979419" y="386080"/>
                  </a:lnTo>
                  <a:lnTo>
                    <a:pt x="2973355" y="416147"/>
                  </a:lnTo>
                  <a:lnTo>
                    <a:pt x="2956814" y="440690"/>
                  </a:lnTo>
                  <a:lnTo>
                    <a:pt x="2932271" y="457231"/>
                  </a:lnTo>
                  <a:lnTo>
                    <a:pt x="2902203" y="463296"/>
                  </a:lnTo>
                  <a:lnTo>
                    <a:pt x="77215" y="463296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80"/>
                  </a:lnTo>
                  <a:lnTo>
                    <a:pt x="0" y="772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005196" y="1918842"/>
            <a:ext cx="1939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tuyển</a:t>
            </a:r>
            <a:r>
              <a:rPr dirty="0" sz="18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quân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875778" y="1811782"/>
            <a:ext cx="2994025" cy="476250"/>
            <a:chOff x="7875778" y="1811782"/>
            <a:chExt cx="2994025" cy="476250"/>
          </a:xfrm>
        </p:grpSpPr>
        <p:sp>
          <p:nvSpPr>
            <p:cNvPr id="22" name="object 22" descr=""/>
            <p:cNvSpPr/>
            <p:nvPr/>
          </p:nvSpPr>
          <p:spPr>
            <a:xfrm>
              <a:off x="7882128" y="1818132"/>
              <a:ext cx="2981325" cy="463550"/>
            </a:xfrm>
            <a:custGeom>
              <a:avLst/>
              <a:gdLst/>
              <a:ahLst/>
              <a:cxnLst/>
              <a:rect l="l" t="t" r="r" b="b"/>
              <a:pathLst>
                <a:path w="2981325" h="463550">
                  <a:moveTo>
                    <a:pt x="2903728" y="0"/>
                  </a:moveTo>
                  <a:lnTo>
                    <a:pt x="77216" y="0"/>
                  </a:lnTo>
                  <a:lnTo>
                    <a:pt x="47148" y="6064"/>
                  </a:lnTo>
                  <a:lnTo>
                    <a:pt x="22605" y="22605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6" y="463295"/>
                  </a:lnTo>
                  <a:lnTo>
                    <a:pt x="2903728" y="463295"/>
                  </a:lnTo>
                  <a:lnTo>
                    <a:pt x="2933795" y="457231"/>
                  </a:lnTo>
                  <a:lnTo>
                    <a:pt x="2958338" y="440689"/>
                  </a:lnTo>
                  <a:lnTo>
                    <a:pt x="2974879" y="416147"/>
                  </a:lnTo>
                  <a:lnTo>
                    <a:pt x="2980944" y="386079"/>
                  </a:lnTo>
                  <a:lnTo>
                    <a:pt x="2980944" y="77215"/>
                  </a:lnTo>
                  <a:lnTo>
                    <a:pt x="2974879" y="47148"/>
                  </a:lnTo>
                  <a:lnTo>
                    <a:pt x="2958338" y="22606"/>
                  </a:lnTo>
                  <a:lnTo>
                    <a:pt x="2933795" y="6064"/>
                  </a:lnTo>
                  <a:lnTo>
                    <a:pt x="29037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882128" y="1818132"/>
              <a:ext cx="2981325" cy="463550"/>
            </a:xfrm>
            <a:custGeom>
              <a:avLst/>
              <a:gdLst/>
              <a:ahLst/>
              <a:cxnLst/>
              <a:rect l="l" t="t" r="r" b="b"/>
              <a:pathLst>
                <a:path w="2981325" h="463550">
                  <a:moveTo>
                    <a:pt x="0" y="77215"/>
                  </a:moveTo>
                  <a:lnTo>
                    <a:pt x="6064" y="47148"/>
                  </a:lnTo>
                  <a:lnTo>
                    <a:pt x="22605" y="22605"/>
                  </a:lnTo>
                  <a:lnTo>
                    <a:pt x="47148" y="6064"/>
                  </a:lnTo>
                  <a:lnTo>
                    <a:pt x="77216" y="0"/>
                  </a:lnTo>
                  <a:lnTo>
                    <a:pt x="2903728" y="0"/>
                  </a:lnTo>
                  <a:lnTo>
                    <a:pt x="2933795" y="6064"/>
                  </a:lnTo>
                  <a:lnTo>
                    <a:pt x="2958338" y="22606"/>
                  </a:lnTo>
                  <a:lnTo>
                    <a:pt x="2974879" y="47148"/>
                  </a:lnTo>
                  <a:lnTo>
                    <a:pt x="2980944" y="77215"/>
                  </a:lnTo>
                  <a:lnTo>
                    <a:pt x="2980944" y="386079"/>
                  </a:lnTo>
                  <a:lnTo>
                    <a:pt x="2974879" y="416147"/>
                  </a:lnTo>
                  <a:lnTo>
                    <a:pt x="2958338" y="440689"/>
                  </a:lnTo>
                  <a:lnTo>
                    <a:pt x="2933795" y="457231"/>
                  </a:lnTo>
                  <a:lnTo>
                    <a:pt x="2903728" y="463295"/>
                  </a:lnTo>
                  <a:lnTo>
                    <a:pt x="77216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502142" y="1897760"/>
            <a:ext cx="17424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cáo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r>
              <a:rPr dirty="0" sz="18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kê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081786" y="2532633"/>
            <a:ext cx="2992120" cy="474980"/>
            <a:chOff x="1081786" y="2532633"/>
            <a:chExt cx="2992120" cy="474980"/>
          </a:xfrm>
        </p:grpSpPr>
        <p:sp>
          <p:nvSpPr>
            <p:cNvPr id="26" name="object 26" descr=""/>
            <p:cNvSpPr/>
            <p:nvPr/>
          </p:nvSpPr>
          <p:spPr>
            <a:xfrm>
              <a:off x="1088136" y="2538983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80">
                  <a:moveTo>
                    <a:pt x="2902458" y="0"/>
                  </a:moveTo>
                  <a:lnTo>
                    <a:pt x="76961" y="0"/>
                  </a:lnTo>
                  <a:lnTo>
                    <a:pt x="47004" y="6042"/>
                  </a:lnTo>
                  <a:lnTo>
                    <a:pt x="22540" y="22526"/>
                  </a:lnTo>
                  <a:lnTo>
                    <a:pt x="6047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7" y="414783"/>
                  </a:lnTo>
                  <a:lnTo>
                    <a:pt x="22540" y="439245"/>
                  </a:lnTo>
                  <a:lnTo>
                    <a:pt x="47004" y="455729"/>
                  </a:lnTo>
                  <a:lnTo>
                    <a:pt x="76961" y="461771"/>
                  </a:lnTo>
                  <a:lnTo>
                    <a:pt x="2902458" y="461771"/>
                  </a:lnTo>
                  <a:lnTo>
                    <a:pt x="2932431" y="455729"/>
                  </a:lnTo>
                  <a:lnTo>
                    <a:pt x="2956893" y="439245"/>
                  </a:lnTo>
                  <a:lnTo>
                    <a:pt x="2973377" y="414783"/>
                  </a:lnTo>
                  <a:lnTo>
                    <a:pt x="2979419" y="384810"/>
                  </a:lnTo>
                  <a:lnTo>
                    <a:pt x="2979419" y="76962"/>
                  </a:lnTo>
                  <a:lnTo>
                    <a:pt x="2973377" y="46988"/>
                  </a:lnTo>
                  <a:lnTo>
                    <a:pt x="2956893" y="22526"/>
                  </a:lnTo>
                  <a:lnTo>
                    <a:pt x="2932431" y="6042"/>
                  </a:lnTo>
                  <a:lnTo>
                    <a:pt x="29024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88136" y="2538983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80">
                  <a:moveTo>
                    <a:pt x="0" y="76962"/>
                  </a:moveTo>
                  <a:lnTo>
                    <a:pt x="6047" y="46988"/>
                  </a:lnTo>
                  <a:lnTo>
                    <a:pt x="22540" y="22526"/>
                  </a:lnTo>
                  <a:lnTo>
                    <a:pt x="47004" y="6042"/>
                  </a:lnTo>
                  <a:lnTo>
                    <a:pt x="76961" y="0"/>
                  </a:lnTo>
                  <a:lnTo>
                    <a:pt x="2902458" y="0"/>
                  </a:lnTo>
                  <a:lnTo>
                    <a:pt x="2932431" y="6042"/>
                  </a:lnTo>
                  <a:lnTo>
                    <a:pt x="2956893" y="22526"/>
                  </a:lnTo>
                  <a:lnTo>
                    <a:pt x="2973377" y="46988"/>
                  </a:lnTo>
                  <a:lnTo>
                    <a:pt x="2979419" y="76962"/>
                  </a:lnTo>
                  <a:lnTo>
                    <a:pt x="2979419" y="384810"/>
                  </a:lnTo>
                  <a:lnTo>
                    <a:pt x="2973377" y="414783"/>
                  </a:lnTo>
                  <a:lnTo>
                    <a:pt x="2956893" y="439245"/>
                  </a:lnTo>
                  <a:lnTo>
                    <a:pt x="2932431" y="455729"/>
                  </a:lnTo>
                  <a:lnTo>
                    <a:pt x="2902458" y="461771"/>
                  </a:lnTo>
                  <a:lnTo>
                    <a:pt x="76961" y="461771"/>
                  </a:lnTo>
                  <a:lnTo>
                    <a:pt x="47004" y="455729"/>
                  </a:lnTo>
                  <a:lnTo>
                    <a:pt x="22540" y="439245"/>
                  </a:lnTo>
                  <a:lnTo>
                    <a:pt x="6047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189431" y="2617470"/>
            <a:ext cx="20250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Công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độ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tuổi</a:t>
            </a:r>
            <a:r>
              <a:rPr dirty="0" sz="18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081786" y="3186429"/>
            <a:ext cx="2992120" cy="474980"/>
            <a:chOff x="1081786" y="3186429"/>
            <a:chExt cx="2992120" cy="474980"/>
          </a:xfrm>
        </p:grpSpPr>
        <p:sp>
          <p:nvSpPr>
            <p:cNvPr id="30" name="object 30" descr=""/>
            <p:cNvSpPr/>
            <p:nvPr/>
          </p:nvSpPr>
          <p:spPr>
            <a:xfrm>
              <a:off x="1088136" y="3192779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79">
                  <a:moveTo>
                    <a:pt x="2902458" y="0"/>
                  </a:moveTo>
                  <a:lnTo>
                    <a:pt x="76961" y="0"/>
                  </a:lnTo>
                  <a:lnTo>
                    <a:pt x="47004" y="6042"/>
                  </a:lnTo>
                  <a:lnTo>
                    <a:pt x="22540" y="22526"/>
                  </a:lnTo>
                  <a:lnTo>
                    <a:pt x="6047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7" y="414783"/>
                  </a:lnTo>
                  <a:lnTo>
                    <a:pt x="22540" y="439245"/>
                  </a:lnTo>
                  <a:lnTo>
                    <a:pt x="47004" y="455729"/>
                  </a:lnTo>
                  <a:lnTo>
                    <a:pt x="76961" y="461772"/>
                  </a:lnTo>
                  <a:lnTo>
                    <a:pt x="2902458" y="461772"/>
                  </a:lnTo>
                  <a:lnTo>
                    <a:pt x="2932431" y="455729"/>
                  </a:lnTo>
                  <a:lnTo>
                    <a:pt x="2956893" y="439245"/>
                  </a:lnTo>
                  <a:lnTo>
                    <a:pt x="2973377" y="414783"/>
                  </a:lnTo>
                  <a:lnTo>
                    <a:pt x="2979419" y="384810"/>
                  </a:lnTo>
                  <a:lnTo>
                    <a:pt x="2979419" y="76962"/>
                  </a:lnTo>
                  <a:lnTo>
                    <a:pt x="2973377" y="46988"/>
                  </a:lnTo>
                  <a:lnTo>
                    <a:pt x="2956893" y="22526"/>
                  </a:lnTo>
                  <a:lnTo>
                    <a:pt x="2932431" y="6042"/>
                  </a:lnTo>
                  <a:lnTo>
                    <a:pt x="29024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88136" y="3192779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79">
                  <a:moveTo>
                    <a:pt x="0" y="76962"/>
                  </a:moveTo>
                  <a:lnTo>
                    <a:pt x="6047" y="46988"/>
                  </a:lnTo>
                  <a:lnTo>
                    <a:pt x="22540" y="22526"/>
                  </a:lnTo>
                  <a:lnTo>
                    <a:pt x="47004" y="6042"/>
                  </a:lnTo>
                  <a:lnTo>
                    <a:pt x="76961" y="0"/>
                  </a:lnTo>
                  <a:lnTo>
                    <a:pt x="2902458" y="0"/>
                  </a:lnTo>
                  <a:lnTo>
                    <a:pt x="2932431" y="6042"/>
                  </a:lnTo>
                  <a:lnTo>
                    <a:pt x="2956893" y="22526"/>
                  </a:lnTo>
                  <a:lnTo>
                    <a:pt x="2973377" y="46988"/>
                  </a:lnTo>
                  <a:lnTo>
                    <a:pt x="2979419" y="76962"/>
                  </a:lnTo>
                  <a:lnTo>
                    <a:pt x="2979419" y="384810"/>
                  </a:lnTo>
                  <a:lnTo>
                    <a:pt x="2973377" y="414783"/>
                  </a:lnTo>
                  <a:lnTo>
                    <a:pt x="2956893" y="439245"/>
                  </a:lnTo>
                  <a:lnTo>
                    <a:pt x="2932431" y="455729"/>
                  </a:lnTo>
                  <a:lnTo>
                    <a:pt x="2902458" y="461772"/>
                  </a:lnTo>
                  <a:lnTo>
                    <a:pt x="76961" y="461772"/>
                  </a:lnTo>
                  <a:lnTo>
                    <a:pt x="47004" y="455729"/>
                  </a:lnTo>
                  <a:lnTo>
                    <a:pt x="22540" y="439245"/>
                  </a:lnTo>
                  <a:lnTo>
                    <a:pt x="6047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189431" y="3271265"/>
            <a:ext cx="2324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Công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r>
              <a:rPr dirty="0" sz="18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độ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tuổi</a:t>
            </a:r>
            <a:r>
              <a:rPr dirty="0" sz="18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SSNN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478782" y="2557017"/>
            <a:ext cx="2992120" cy="474980"/>
            <a:chOff x="4478782" y="2557017"/>
            <a:chExt cx="2992120" cy="474980"/>
          </a:xfrm>
        </p:grpSpPr>
        <p:sp>
          <p:nvSpPr>
            <p:cNvPr id="34" name="object 34" descr=""/>
            <p:cNvSpPr/>
            <p:nvPr/>
          </p:nvSpPr>
          <p:spPr>
            <a:xfrm>
              <a:off x="4485132" y="2563367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80">
                  <a:moveTo>
                    <a:pt x="2902458" y="0"/>
                  </a:moveTo>
                  <a:lnTo>
                    <a:pt x="76962" y="0"/>
                  </a:lnTo>
                  <a:lnTo>
                    <a:pt x="46988" y="6042"/>
                  </a:lnTo>
                  <a:lnTo>
                    <a:pt x="22526" y="22526"/>
                  </a:lnTo>
                  <a:lnTo>
                    <a:pt x="6042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2" y="414783"/>
                  </a:lnTo>
                  <a:lnTo>
                    <a:pt x="22526" y="439245"/>
                  </a:lnTo>
                  <a:lnTo>
                    <a:pt x="46988" y="455729"/>
                  </a:lnTo>
                  <a:lnTo>
                    <a:pt x="76962" y="461772"/>
                  </a:lnTo>
                  <a:lnTo>
                    <a:pt x="2902458" y="461772"/>
                  </a:lnTo>
                  <a:lnTo>
                    <a:pt x="2932431" y="455729"/>
                  </a:lnTo>
                  <a:lnTo>
                    <a:pt x="2956893" y="439245"/>
                  </a:lnTo>
                  <a:lnTo>
                    <a:pt x="2973377" y="414783"/>
                  </a:lnTo>
                  <a:lnTo>
                    <a:pt x="2979419" y="384810"/>
                  </a:lnTo>
                  <a:lnTo>
                    <a:pt x="2979419" y="76962"/>
                  </a:lnTo>
                  <a:lnTo>
                    <a:pt x="2973377" y="46988"/>
                  </a:lnTo>
                  <a:lnTo>
                    <a:pt x="2956893" y="22526"/>
                  </a:lnTo>
                  <a:lnTo>
                    <a:pt x="2932431" y="6042"/>
                  </a:lnTo>
                  <a:lnTo>
                    <a:pt x="29024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485132" y="2563367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80">
                  <a:moveTo>
                    <a:pt x="0" y="76962"/>
                  </a:move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2" y="0"/>
                  </a:lnTo>
                  <a:lnTo>
                    <a:pt x="2902458" y="0"/>
                  </a:lnTo>
                  <a:lnTo>
                    <a:pt x="2932431" y="6042"/>
                  </a:lnTo>
                  <a:lnTo>
                    <a:pt x="2956893" y="22526"/>
                  </a:lnTo>
                  <a:lnTo>
                    <a:pt x="2973377" y="46988"/>
                  </a:lnTo>
                  <a:lnTo>
                    <a:pt x="2979419" y="76962"/>
                  </a:lnTo>
                  <a:lnTo>
                    <a:pt x="2979419" y="384810"/>
                  </a:lnTo>
                  <a:lnTo>
                    <a:pt x="2973377" y="414783"/>
                  </a:lnTo>
                  <a:lnTo>
                    <a:pt x="2956893" y="439245"/>
                  </a:lnTo>
                  <a:lnTo>
                    <a:pt x="2932431" y="455729"/>
                  </a:lnTo>
                  <a:lnTo>
                    <a:pt x="2902458" y="461772"/>
                  </a:lnTo>
                  <a:lnTo>
                    <a:pt x="76962" y="461772"/>
                  </a:lnTo>
                  <a:lnTo>
                    <a:pt x="46988" y="455729"/>
                  </a:lnTo>
                  <a:lnTo>
                    <a:pt x="22526" y="439245"/>
                  </a:lnTo>
                  <a:lnTo>
                    <a:pt x="6042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587366" y="2642108"/>
            <a:ext cx="1557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Đợt</a:t>
            </a:r>
            <a:r>
              <a:rPr dirty="0" sz="18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tuyển</a:t>
            </a:r>
            <a:r>
              <a:rPr dirty="0" sz="18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quân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4478782" y="3212338"/>
            <a:ext cx="2992120" cy="474980"/>
            <a:chOff x="4478782" y="3212338"/>
            <a:chExt cx="2992120" cy="474980"/>
          </a:xfrm>
        </p:grpSpPr>
        <p:sp>
          <p:nvSpPr>
            <p:cNvPr id="38" name="object 38" descr=""/>
            <p:cNvSpPr/>
            <p:nvPr/>
          </p:nvSpPr>
          <p:spPr>
            <a:xfrm>
              <a:off x="4485132" y="3218688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79">
                  <a:moveTo>
                    <a:pt x="2902458" y="0"/>
                  </a:moveTo>
                  <a:lnTo>
                    <a:pt x="76962" y="0"/>
                  </a:lnTo>
                  <a:lnTo>
                    <a:pt x="46988" y="6042"/>
                  </a:lnTo>
                  <a:lnTo>
                    <a:pt x="22526" y="22526"/>
                  </a:lnTo>
                  <a:lnTo>
                    <a:pt x="6042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2" y="414783"/>
                  </a:lnTo>
                  <a:lnTo>
                    <a:pt x="22526" y="439245"/>
                  </a:lnTo>
                  <a:lnTo>
                    <a:pt x="46988" y="455729"/>
                  </a:lnTo>
                  <a:lnTo>
                    <a:pt x="76962" y="461772"/>
                  </a:lnTo>
                  <a:lnTo>
                    <a:pt x="2902458" y="461772"/>
                  </a:lnTo>
                  <a:lnTo>
                    <a:pt x="2932431" y="455729"/>
                  </a:lnTo>
                  <a:lnTo>
                    <a:pt x="2956893" y="439245"/>
                  </a:lnTo>
                  <a:lnTo>
                    <a:pt x="2973377" y="414783"/>
                  </a:lnTo>
                  <a:lnTo>
                    <a:pt x="2979419" y="384810"/>
                  </a:lnTo>
                  <a:lnTo>
                    <a:pt x="2979419" y="76962"/>
                  </a:lnTo>
                  <a:lnTo>
                    <a:pt x="2973377" y="46988"/>
                  </a:lnTo>
                  <a:lnTo>
                    <a:pt x="2956893" y="22526"/>
                  </a:lnTo>
                  <a:lnTo>
                    <a:pt x="2932431" y="6042"/>
                  </a:lnTo>
                  <a:lnTo>
                    <a:pt x="29024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485132" y="3218688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79">
                  <a:moveTo>
                    <a:pt x="0" y="76962"/>
                  </a:move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2" y="0"/>
                  </a:lnTo>
                  <a:lnTo>
                    <a:pt x="2902458" y="0"/>
                  </a:lnTo>
                  <a:lnTo>
                    <a:pt x="2932431" y="6042"/>
                  </a:lnTo>
                  <a:lnTo>
                    <a:pt x="2956893" y="22526"/>
                  </a:lnTo>
                  <a:lnTo>
                    <a:pt x="2973377" y="46988"/>
                  </a:lnTo>
                  <a:lnTo>
                    <a:pt x="2979419" y="76962"/>
                  </a:lnTo>
                  <a:lnTo>
                    <a:pt x="2979419" y="384810"/>
                  </a:lnTo>
                  <a:lnTo>
                    <a:pt x="2973377" y="414783"/>
                  </a:lnTo>
                  <a:lnTo>
                    <a:pt x="2956893" y="439245"/>
                  </a:lnTo>
                  <a:lnTo>
                    <a:pt x="2932431" y="455729"/>
                  </a:lnTo>
                  <a:lnTo>
                    <a:pt x="2902458" y="461772"/>
                  </a:lnTo>
                  <a:lnTo>
                    <a:pt x="76962" y="461772"/>
                  </a:lnTo>
                  <a:lnTo>
                    <a:pt x="46988" y="455729"/>
                  </a:lnTo>
                  <a:lnTo>
                    <a:pt x="22526" y="439245"/>
                  </a:lnTo>
                  <a:lnTo>
                    <a:pt x="6042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4587366" y="3297173"/>
            <a:ext cx="258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Giao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ahoma"/>
                <a:cs typeface="Tahoma"/>
              </a:rPr>
              <a:t>kế</a:t>
            </a:r>
            <a:r>
              <a:rPr dirty="0" sz="18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hoạch</a:t>
            </a:r>
            <a:r>
              <a:rPr dirty="0" sz="18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tuyển</a:t>
            </a:r>
            <a:r>
              <a:rPr dirty="0" sz="18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quân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4478782" y="3817365"/>
            <a:ext cx="2992120" cy="476250"/>
            <a:chOff x="4478782" y="3817365"/>
            <a:chExt cx="2992120" cy="476250"/>
          </a:xfrm>
        </p:grpSpPr>
        <p:sp>
          <p:nvSpPr>
            <p:cNvPr id="42" name="object 42" descr=""/>
            <p:cNvSpPr/>
            <p:nvPr/>
          </p:nvSpPr>
          <p:spPr>
            <a:xfrm>
              <a:off x="4485132" y="3823715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3" y="0"/>
                  </a:moveTo>
                  <a:lnTo>
                    <a:pt x="77215" y="0"/>
                  </a:lnTo>
                  <a:lnTo>
                    <a:pt x="47148" y="6064"/>
                  </a:lnTo>
                  <a:lnTo>
                    <a:pt x="22606" y="22605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5" y="463295"/>
                  </a:lnTo>
                  <a:lnTo>
                    <a:pt x="2902203" y="463295"/>
                  </a:lnTo>
                  <a:lnTo>
                    <a:pt x="2932271" y="457231"/>
                  </a:lnTo>
                  <a:lnTo>
                    <a:pt x="2956814" y="440689"/>
                  </a:lnTo>
                  <a:lnTo>
                    <a:pt x="2973355" y="416147"/>
                  </a:lnTo>
                  <a:lnTo>
                    <a:pt x="2979419" y="386079"/>
                  </a:lnTo>
                  <a:lnTo>
                    <a:pt x="2979419" y="77215"/>
                  </a:lnTo>
                  <a:lnTo>
                    <a:pt x="2973355" y="47148"/>
                  </a:lnTo>
                  <a:lnTo>
                    <a:pt x="2956814" y="22605"/>
                  </a:lnTo>
                  <a:lnTo>
                    <a:pt x="2932271" y="6064"/>
                  </a:lnTo>
                  <a:lnTo>
                    <a:pt x="290220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485132" y="3823715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5"/>
                  </a:moveTo>
                  <a:lnTo>
                    <a:pt x="6064" y="47148"/>
                  </a:lnTo>
                  <a:lnTo>
                    <a:pt x="22606" y="22605"/>
                  </a:lnTo>
                  <a:lnTo>
                    <a:pt x="47148" y="6064"/>
                  </a:lnTo>
                  <a:lnTo>
                    <a:pt x="77215" y="0"/>
                  </a:lnTo>
                  <a:lnTo>
                    <a:pt x="2902203" y="0"/>
                  </a:lnTo>
                  <a:lnTo>
                    <a:pt x="2932271" y="6064"/>
                  </a:lnTo>
                  <a:lnTo>
                    <a:pt x="2956814" y="22605"/>
                  </a:lnTo>
                  <a:lnTo>
                    <a:pt x="2973355" y="47148"/>
                  </a:lnTo>
                  <a:lnTo>
                    <a:pt x="2979419" y="77215"/>
                  </a:lnTo>
                  <a:lnTo>
                    <a:pt x="2979419" y="386079"/>
                  </a:lnTo>
                  <a:lnTo>
                    <a:pt x="2973355" y="416147"/>
                  </a:lnTo>
                  <a:lnTo>
                    <a:pt x="2956814" y="440689"/>
                  </a:lnTo>
                  <a:lnTo>
                    <a:pt x="2932271" y="457231"/>
                  </a:lnTo>
                  <a:lnTo>
                    <a:pt x="2902203" y="463295"/>
                  </a:lnTo>
                  <a:lnTo>
                    <a:pt x="77215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4587366" y="3902786"/>
            <a:ext cx="16675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Xét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duyệt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cấp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xã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4478782" y="4455921"/>
            <a:ext cx="2992120" cy="476250"/>
            <a:chOff x="4478782" y="4455921"/>
            <a:chExt cx="2992120" cy="476250"/>
          </a:xfrm>
        </p:grpSpPr>
        <p:sp>
          <p:nvSpPr>
            <p:cNvPr id="46" name="object 46" descr=""/>
            <p:cNvSpPr/>
            <p:nvPr/>
          </p:nvSpPr>
          <p:spPr>
            <a:xfrm>
              <a:off x="4485132" y="4462271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3" y="0"/>
                  </a:moveTo>
                  <a:lnTo>
                    <a:pt x="77215" y="0"/>
                  </a:lnTo>
                  <a:lnTo>
                    <a:pt x="47148" y="6064"/>
                  </a:lnTo>
                  <a:lnTo>
                    <a:pt x="22606" y="22606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5" y="463295"/>
                  </a:lnTo>
                  <a:lnTo>
                    <a:pt x="2902203" y="463295"/>
                  </a:lnTo>
                  <a:lnTo>
                    <a:pt x="2932271" y="457231"/>
                  </a:lnTo>
                  <a:lnTo>
                    <a:pt x="2956814" y="440689"/>
                  </a:lnTo>
                  <a:lnTo>
                    <a:pt x="2973355" y="416147"/>
                  </a:lnTo>
                  <a:lnTo>
                    <a:pt x="2979419" y="386079"/>
                  </a:lnTo>
                  <a:lnTo>
                    <a:pt x="2979419" y="77215"/>
                  </a:lnTo>
                  <a:lnTo>
                    <a:pt x="2973355" y="47148"/>
                  </a:lnTo>
                  <a:lnTo>
                    <a:pt x="2956814" y="22606"/>
                  </a:lnTo>
                  <a:lnTo>
                    <a:pt x="2932271" y="6064"/>
                  </a:lnTo>
                  <a:lnTo>
                    <a:pt x="290220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485132" y="4462271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5"/>
                  </a:moveTo>
                  <a:lnTo>
                    <a:pt x="6064" y="47148"/>
                  </a:lnTo>
                  <a:lnTo>
                    <a:pt x="22606" y="22606"/>
                  </a:lnTo>
                  <a:lnTo>
                    <a:pt x="47148" y="6064"/>
                  </a:lnTo>
                  <a:lnTo>
                    <a:pt x="77215" y="0"/>
                  </a:lnTo>
                  <a:lnTo>
                    <a:pt x="2902203" y="0"/>
                  </a:lnTo>
                  <a:lnTo>
                    <a:pt x="2932271" y="6064"/>
                  </a:lnTo>
                  <a:lnTo>
                    <a:pt x="2956814" y="22606"/>
                  </a:lnTo>
                  <a:lnTo>
                    <a:pt x="2973355" y="47148"/>
                  </a:lnTo>
                  <a:lnTo>
                    <a:pt x="2979419" y="77215"/>
                  </a:lnTo>
                  <a:lnTo>
                    <a:pt x="2979419" y="386079"/>
                  </a:lnTo>
                  <a:lnTo>
                    <a:pt x="2973355" y="416147"/>
                  </a:lnTo>
                  <a:lnTo>
                    <a:pt x="2956814" y="440689"/>
                  </a:lnTo>
                  <a:lnTo>
                    <a:pt x="2932271" y="457231"/>
                  </a:lnTo>
                  <a:lnTo>
                    <a:pt x="2902203" y="463295"/>
                  </a:lnTo>
                  <a:lnTo>
                    <a:pt x="77215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4587366" y="4541901"/>
            <a:ext cx="2636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Xét</a:t>
            </a:r>
            <a:r>
              <a:rPr dirty="0" sz="18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duyệt</a:t>
            </a:r>
            <a:r>
              <a:rPr dirty="0" sz="18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cấp</a:t>
            </a:r>
            <a:r>
              <a:rPr dirty="0" sz="18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quận/huyện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4478782" y="5079238"/>
            <a:ext cx="2992120" cy="476250"/>
            <a:chOff x="4478782" y="5079238"/>
            <a:chExt cx="2992120" cy="476250"/>
          </a:xfrm>
        </p:grpSpPr>
        <p:sp>
          <p:nvSpPr>
            <p:cNvPr id="50" name="object 50" descr=""/>
            <p:cNvSpPr/>
            <p:nvPr/>
          </p:nvSpPr>
          <p:spPr>
            <a:xfrm>
              <a:off x="4485132" y="5085588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3" y="0"/>
                  </a:moveTo>
                  <a:lnTo>
                    <a:pt x="77215" y="0"/>
                  </a:lnTo>
                  <a:lnTo>
                    <a:pt x="47148" y="6064"/>
                  </a:lnTo>
                  <a:lnTo>
                    <a:pt x="22606" y="22606"/>
                  </a:lnTo>
                  <a:lnTo>
                    <a:pt x="6064" y="47148"/>
                  </a:lnTo>
                  <a:lnTo>
                    <a:pt x="0" y="77216"/>
                  </a:lnTo>
                  <a:lnTo>
                    <a:pt x="0" y="386080"/>
                  </a:lnTo>
                  <a:lnTo>
                    <a:pt x="6064" y="416147"/>
                  </a:lnTo>
                  <a:lnTo>
                    <a:pt x="22605" y="440690"/>
                  </a:lnTo>
                  <a:lnTo>
                    <a:pt x="47148" y="457231"/>
                  </a:lnTo>
                  <a:lnTo>
                    <a:pt x="77215" y="463296"/>
                  </a:lnTo>
                  <a:lnTo>
                    <a:pt x="2902203" y="463296"/>
                  </a:lnTo>
                  <a:lnTo>
                    <a:pt x="2932271" y="457231"/>
                  </a:lnTo>
                  <a:lnTo>
                    <a:pt x="2956814" y="440690"/>
                  </a:lnTo>
                  <a:lnTo>
                    <a:pt x="2973355" y="416147"/>
                  </a:lnTo>
                  <a:lnTo>
                    <a:pt x="2979419" y="386080"/>
                  </a:lnTo>
                  <a:lnTo>
                    <a:pt x="2979419" y="77216"/>
                  </a:lnTo>
                  <a:lnTo>
                    <a:pt x="2973355" y="47148"/>
                  </a:lnTo>
                  <a:lnTo>
                    <a:pt x="2956814" y="22606"/>
                  </a:lnTo>
                  <a:lnTo>
                    <a:pt x="2932271" y="6064"/>
                  </a:lnTo>
                  <a:lnTo>
                    <a:pt x="290220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485132" y="5085588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6"/>
                  </a:moveTo>
                  <a:lnTo>
                    <a:pt x="6064" y="47148"/>
                  </a:lnTo>
                  <a:lnTo>
                    <a:pt x="22606" y="22606"/>
                  </a:lnTo>
                  <a:lnTo>
                    <a:pt x="47148" y="6064"/>
                  </a:lnTo>
                  <a:lnTo>
                    <a:pt x="77215" y="0"/>
                  </a:lnTo>
                  <a:lnTo>
                    <a:pt x="2902203" y="0"/>
                  </a:lnTo>
                  <a:lnTo>
                    <a:pt x="2932271" y="6064"/>
                  </a:lnTo>
                  <a:lnTo>
                    <a:pt x="2956814" y="22606"/>
                  </a:lnTo>
                  <a:lnTo>
                    <a:pt x="2973355" y="47148"/>
                  </a:lnTo>
                  <a:lnTo>
                    <a:pt x="2979419" y="77216"/>
                  </a:lnTo>
                  <a:lnTo>
                    <a:pt x="2979419" y="386080"/>
                  </a:lnTo>
                  <a:lnTo>
                    <a:pt x="2973355" y="416147"/>
                  </a:lnTo>
                  <a:lnTo>
                    <a:pt x="2956814" y="440690"/>
                  </a:lnTo>
                  <a:lnTo>
                    <a:pt x="2932271" y="457231"/>
                  </a:lnTo>
                  <a:lnTo>
                    <a:pt x="2902203" y="463296"/>
                  </a:lnTo>
                  <a:lnTo>
                    <a:pt x="77215" y="463296"/>
                  </a:lnTo>
                  <a:lnTo>
                    <a:pt x="47148" y="457231"/>
                  </a:lnTo>
                  <a:lnTo>
                    <a:pt x="22605" y="440690"/>
                  </a:lnTo>
                  <a:lnTo>
                    <a:pt x="6064" y="416147"/>
                  </a:lnTo>
                  <a:lnTo>
                    <a:pt x="0" y="386080"/>
                  </a:lnTo>
                  <a:lnTo>
                    <a:pt x="0" y="77216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4587366" y="5164963"/>
            <a:ext cx="1332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Gọi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nhập</a:t>
            </a:r>
            <a:r>
              <a:rPr dirty="0" sz="18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ngũ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7875778" y="2572257"/>
            <a:ext cx="2994025" cy="476250"/>
            <a:chOff x="7875778" y="2572257"/>
            <a:chExt cx="2994025" cy="476250"/>
          </a:xfrm>
        </p:grpSpPr>
        <p:sp>
          <p:nvSpPr>
            <p:cNvPr id="54" name="object 54" descr=""/>
            <p:cNvSpPr/>
            <p:nvPr/>
          </p:nvSpPr>
          <p:spPr>
            <a:xfrm>
              <a:off x="7882128" y="2578607"/>
              <a:ext cx="2981325" cy="463550"/>
            </a:xfrm>
            <a:custGeom>
              <a:avLst/>
              <a:gdLst/>
              <a:ahLst/>
              <a:cxnLst/>
              <a:rect l="l" t="t" r="r" b="b"/>
              <a:pathLst>
                <a:path w="2981325" h="463550">
                  <a:moveTo>
                    <a:pt x="2903728" y="0"/>
                  </a:moveTo>
                  <a:lnTo>
                    <a:pt x="77216" y="0"/>
                  </a:lnTo>
                  <a:lnTo>
                    <a:pt x="47148" y="6064"/>
                  </a:lnTo>
                  <a:lnTo>
                    <a:pt x="22605" y="22605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6" y="463295"/>
                  </a:lnTo>
                  <a:lnTo>
                    <a:pt x="2903728" y="463295"/>
                  </a:lnTo>
                  <a:lnTo>
                    <a:pt x="2933795" y="457231"/>
                  </a:lnTo>
                  <a:lnTo>
                    <a:pt x="2958338" y="440689"/>
                  </a:lnTo>
                  <a:lnTo>
                    <a:pt x="2974879" y="416147"/>
                  </a:lnTo>
                  <a:lnTo>
                    <a:pt x="2980944" y="386079"/>
                  </a:lnTo>
                  <a:lnTo>
                    <a:pt x="2980944" y="77215"/>
                  </a:lnTo>
                  <a:lnTo>
                    <a:pt x="2974879" y="47148"/>
                  </a:lnTo>
                  <a:lnTo>
                    <a:pt x="2958338" y="22606"/>
                  </a:lnTo>
                  <a:lnTo>
                    <a:pt x="2933795" y="6064"/>
                  </a:lnTo>
                  <a:lnTo>
                    <a:pt x="290372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882128" y="2578607"/>
              <a:ext cx="2981325" cy="463550"/>
            </a:xfrm>
            <a:custGeom>
              <a:avLst/>
              <a:gdLst/>
              <a:ahLst/>
              <a:cxnLst/>
              <a:rect l="l" t="t" r="r" b="b"/>
              <a:pathLst>
                <a:path w="2981325" h="463550">
                  <a:moveTo>
                    <a:pt x="0" y="77215"/>
                  </a:moveTo>
                  <a:lnTo>
                    <a:pt x="6064" y="47148"/>
                  </a:lnTo>
                  <a:lnTo>
                    <a:pt x="22605" y="22605"/>
                  </a:lnTo>
                  <a:lnTo>
                    <a:pt x="47148" y="6064"/>
                  </a:lnTo>
                  <a:lnTo>
                    <a:pt x="77216" y="0"/>
                  </a:lnTo>
                  <a:lnTo>
                    <a:pt x="2903728" y="0"/>
                  </a:lnTo>
                  <a:lnTo>
                    <a:pt x="2933795" y="6064"/>
                  </a:lnTo>
                  <a:lnTo>
                    <a:pt x="2958338" y="22606"/>
                  </a:lnTo>
                  <a:lnTo>
                    <a:pt x="2974879" y="47148"/>
                  </a:lnTo>
                  <a:lnTo>
                    <a:pt x="2980944" y="77215"/>
                  </a:lnTo>
                  <a:lnTo>
                    <a:pt x="2980944" y="386079"/>
                  </a:lnTo>
                  <a:lnTo>
                    <a:pt x="2974879" y="416147"/>
                  </a:lnTo>
                  <a:lnTo>
                    <a:pt x="2958338" y="440689"/>
                  </a:lnTo>
                  <a:lnTo>
                    <a:pt x="2933795" y="457231"/>
                  </a:lnTo>
                  <a:lnTo>
                    <a:pt x="2903728" y="463295"/>
                  </a:lnTo>
                  <a:lnTo>
                    <a:pt x="77216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7985252" y="2658236"/>
            <a:ext cx="1181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8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01bGNN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7875778" y="3162045"/>
            <a:ext cx="2994025" cy="476250"/>
            <a:chOff x="7875778" y="3162045"/>
            <a:chExt cx="2994025" cy="476250"/>
          </a:xfrm>
        </p:grpSpPr>
        <p:sp>
          <p:nvSpPr>
            <p:cNvPr id="58" name="object 58" descr=""/>
            <p:cNvSpPr/>
            <p:nvPr/>
          </p:nvSpPr>
          <p:spPr>
            <a:xfrm>
              <a:off x="7882128" y="3168395"/>
              <a:ext cx="2981325" cy="463550"/>
            </a:xfrm>
            <a:custGeom>
              <a:avLst/>
              <a:gdLst/>
              <a:ahLst/>
              <a:cxnLst/>
              <a:rect l="l" t="t" r="r" b="b"/>
              <a:pathLst>
                <a:path w="2981325" h="463550">
                  <a:moveTo>
                    <a:pt x="2903728" y="0"/>
                  </a:moveTo>
                  <a:lnTo>
                    <a:pt x="77216" y="0"/>
                  </a:lnTo>
                  <a:lnTo>
                    <a:pt x="47148" y="6064"/>
                  </a:lnTo>
                  <a:lnTo>
                    <a:pt x="22605" y="22605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6" y="463295"/>
                  </a:lnTo>
                  <a:lnTo>
                    <a:pt x="2903728" y="463295"/>
                  </a:lnTo>
                  <a:lnTo>
                    <a:pt x="2933795" y="457231"/>
                  </a:lnTo>
                  <a:lnTo>
                    <a:pt x="2958338" y="440689"/>
                  </a:lnTo>
                  <a:lnTo>
                    <a:pt x="2974879" y="416147"/>
                  </a:lnTo>
                  <a:lnTo>
                    <a:pt x="2980944" y="386079"/>
                  </a:lnTo>
                  <a:lnTo>
                    <a:pt x="2980944" y="77215"/>
                  </a:lnTo>
                  <a:lnTo>
                    <a:pt x="2974879" y="47148"/>
                  </a:lnTo>
                  <a:lnTo>
                    <a:pt x="2958338" y="22606"/>
                  </a:lnTo>
                  <a:lnTo>
                    <a:pt x="2933795" y="6064"/>
                  </a:lnTo>
                  <a:lnTo>
                    <a:pt x="290372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882128" y="3168395"/>
              <a:ext cx="2981325" cy="463550"/>
            </a:xfrm>
            <a:custGeom>
              <a:avLst/>
              <a:gdLst/>
              <a:ahLst/>
              <a:cxnLst/>
              <a:rect l="l" t="t" r="r" b="b"/>
              <a:pathLst>
                <a:path w="2981325" h="463550">
                  <a:moveTo>
                    <a:pt x="0" y="77215"/>
                  </a:moveTo>
                  <a:lnTo>
                    <a:pt x="6064" y="47148"/>
                  </a:lnTo>
                  <a:lnTo>
                    <a:pt x="22605" y="22605"/>
                  </a:lnTo>
                  <a:lnTo>
                    <a:pt x="47148" y="6064"/>
                  </a:lnTo>
                  <a:lnTo>
                    <a:pt x="77216" y="0"/>
                  </a:lnTo>
                  <a:lnTo>
                    <a:pt x="2903728" y="0"/>
                  </a:lnTo>
                  <a:lnTo>
                    <a:pt x="2933795" y="6064"/>
                  </a:lnTo>
                  <a:lnTo>
                    <a:pt x="2958338" y="22606"/>
                  </a:lnTo>
                  <a:lnTo>
                    <a:pt x="2974879" y="47148"/>
                  </a:lnTo>
                  <a:lnTo>
                    <a:pt x="2980944" y="77215"/>
                  </a:lnTo>
                  <a:lnTo>
                    <a:pt x="2980944" y="386079"/>
                  </a:lnTo>
                  <a:lnTo>
                    <a:pt x="2974879" y="416147"/>
                  </a:lnTo>
                  <a:lnTo>
                    <a:pt x="2958338" y="440689"/>
                  </a:lnTo>
                  <a:lnTo>
                    <a:pt x="2933795" y="457231"/>
                  </a:lnTo>
                  <a:lnTo>
                    <a:pt x="2903728" y="463295"/>
                  </a:lnTo>
                  <a:lnTo>
                    <a:pt x="77216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7985252" y="3248025"/>
            <a:ext cx="1057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8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01GNN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7869681" y="3783838"/>
            <a:ext cx="2992120" cy="476250"/>
            <a:chOff x="7869681" y="3783838"/>
            <a:chExt cx="2992120" cy="476250"/>
          </a:xfrm>
        </p:grpSpPr>
        <p:sp>
          <p:nvSpPr>
            <p:cNvPr id="62" name="object 62" descr=""/>
            <p:cNvSpPr/>
            <p:nvPr/>
          </p:nvSpPr>
          <p:spPr>
            <a:xfrm>
              <a:off x="7876031" y="3790188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4" y="0"/>
                  </a:moveTo>
                  <a:lnTo>
                    <a:pt x="77216" y="0"/>
                  </a:lnTo>
                  <a:lnTo>
                    <a:pt x="47148" y="6064"/>
                  </a:lnTo>
                  <a:lnTo>
                    <a:pt x="22605" y="22606"/>
                  </a:lnTo>
                  <a:lnTo>
                    <a:pt x="6064" y="47148"/>
                  </a:lnTo>
                  <a:lnTo>
                    <a:pt x="0" y="77216"/>
                  </a:lnTo>
                  <a:lnTo>
                    <a:pt x="0" y="386080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6" y="463295"/>
                  </a:lnTo>
                  <a:lnTo>
                    <a:pt x="2902204" y="463295"/>
                  </a:lnTo>
                  <a:lnTo>
                    <a:pt x="2932271" y="457231"/>
                  </a:lnTo>
                  <a:lnTo>
                    <a:pt x="2956814" y="440689"/>
                  </a:lnTo>
                  <a:lnTo>
                    <a:pt x="2973355" y="416147"/>
                  </a:lnTo>
                  <a:lnTo>
                    <a:pt x="2979420" y="386080"/>
                  </a:lnTo>
                  <a:lnTo>
                    <a:pt x="2979420" y="77216"/>
                  </a:lnTo>
                  <a:lnTo>
                    <a:pt x="2973355" y="47148"/>
                  </a:lnTo>
                  <a:lnTo>
                    <a:pt x="2956814" y="22606"/>
                  </a:lnTo>
                  <a:lnTo>
                    <a:pt x="2932271" y="6064"/>
                  </a:lnTo>
                  <a:lnTo>
                    <a:pt x="290220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876031" y="3790188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6"/>
                  </a:moveTo>
                  <a:lnTo>
                    <a:pt x="6064" y="47148"/>
                  </a:lnTo>
                  <a:lnTo>
                    <a:pt x="22605" y="22606"/>
                  </a:lnTo>
                  <a:lnTo>
                    <a:pt x="47148" y="6064"/>
                  </a:lnTo>
                  <a:lnTo>
                    <a:pt x="77216" y="0"/>
                  </a:lnTo>
                  <a:lnTo>
                    <a:pt x="2902204" y="0"/>
                  </a:lnTo>
                  <a:lnTo>
                    <a:pt x="2932271" y="6064"/>
                  </a:lnTo>
                  <a:lnTo>
                    <a:pt x="2956814" y="22606"/>
                  </a:lnTo>
                  <a:lnTo>
                    <a:pt x="2973355" y="47148"/>
                  </a:lnTo>
                  <a:lnTo>
                    <a:pt x="2979420" y="77216"/>
                  </a:lnTo>
                  <a:lnTo>
                    <a:pt x="2979420" y="386080"/>
                  </a:lnTo>
                  <a:lnTo>
                    <a:pt x="2973355" y="416147"/>
                  </a:lnTo>
                  <a:lnTo>
                    <a:pt x="2956814" y="440689"/>
                  </a:lnTo>
                  <a:lnTo>
                    <a:pt x="2932271" y="457231"/>
                  </a:lnTo>
                  <a:lnTo>
                    <a:pt x="2902204" y="463295"/>
                  </a:lnTo>
                  <a:lnTo>
                    <a:pt x="77216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80"/>
                  </a:lnTo>
                  <a:lnTo>
                    <a:pt x="0" y="77216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7978902" y="3870197"/>
            <a:ext cx="1524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8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Tahoma"/>
                <a:cs typeface="Tahoma"/>
              </a:rPr>
              <a:t>06GNN_TRC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7880350" y="4378197"/>
            <a:ext cx="2992120" cy="476250"/>
            <a:chOff x="7880350" y="4378197"/>
            <a:chExt cx="2992120" cy="476250"/>
          </a:xfrm>
        </p:grpSpPr>
        <p:sp>
          <p:nvSpPr>
            <p:cNvPr id="66" name="object 66" descr=""/>
            <p:cNvSpPr/>
            <p:nvPr/>
          </p:nvSpPr>
          <p:spPr>
            <a:xfrm>
              <a:off x="7886700" y="4384547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4" y="0"/>
                  </a:moveTo>
                  <a:lnTo>
                    <a:pt x="77216" y="0"/>
                  </a:lnTo>
                  <a:lnTo>
                    <a:pt x="47148" y="6064"/>
                  </a:lnTo>
                  <a:lnTo>
                    <a:pt x="22605" y="22606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6" y="463295"/>
                  </a:lnTo>
                  <a:lnTo>
                    <a:pt x="2902204" y="463295"/>
                  </a:lnTo>
                  <a:lnTo>
                    <a:pt x="2932271" y="457231"/>
                  </a:lnTo>
                  <a:lnTo>
                    <a:pt x="2956814" y="440689"/>
                  </a:lnTo>
                  <a:lnTo>
                    <a:pt x="2973355" y="416147"/>
                  </a:lnTo>
                  <a:lnTo>
                    <a:pt x="2979420" y="386079"/>
                  </a:lnTo>
                  <a:lnTo>
                    <a:pt x="2979420" y="77215"/>
                  </a:lnTo>
                  <a:lnTo>
                    <a:pt x="2973355" y="47148"/>
                  </a:lnTo>
                  <a:lnTo>
                    <a:pt x="2956814" y="22606"/>
                  </a:lnTo>
                  <a:lnTo>
                    <a:pt x="2932271" y="6064"/>
                  </a:lnTo>
                  <a:lnTo>
                    <a:pt x="290220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886700" y="4384547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5"/>
                  </a:moveTo>
                  <a:lnTo>
                    <a:pt x="6064" y="47148"/>
                  </a:lnTo>
                  <a:lnTo>
                    <a:pt x="22605" y="22606"/>
                  </a:lnTo>
                  <a:lnTo>
                    <a:pt x="47148" y="6064"/>
                  </a:lnTo>
                  <a:lnTo>
                    <a:pt x="77216" y="0"/>
                  </a:lnTo>
                  <a:lnTo>
                    <a:pt x="2902204" y="0"/>
                  </a:lnTo>
                  <a:lnTo>
                    <a:pt x="2932271" y="6064"/>
                  </a:lnTo>
                  <a:lnTo>
                    <a:pt x="2956814" y="22606"/>
                  </a:lnTo>
                  <a:lnTo>
                    <a:pt x="2973355" y="47148"/>
                  </a:lnTo>
                  <a:lnTo>
                    <a:pt x="2979420" y="77215"/>
                  </a:lnTo>
                  <a:lnTo>
                    <a:pt x="2979420" y="386079"/>
                  </a:lnTo>
                  <a:lnTo>
                    <a:pt x="2973355" y="416147"/>
                  </a:lnTo>
                  <a:lnTo>
                    <a:pt x="2956814" y="440689"/>
                  </a:lnTo>
                  <a:lnTo>
                    <a:pt x="2932271" y="457231"/>
                  </a:lnTo>
                  <a:lnTo>
                    <a:pt x="2902204" y="463295"/>
                  </a:lnTo>
                  <a:lnTo>
                    <a:pt x="77216" y="463295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7989189" y="4464253"/>
            <a:ext cx="19824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Tahoma"/>
                <a:cs typeface="Tahoma"/>
              </a:rPr>
              <a:t>06GNN_06B-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06C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7880350" y="5001514"/>
            <a:ext cx="2992120" cy="474980"/>
            <a:chOff x="7880350" y="5001514"/>
            <a:chExt cx="2992120" cy="474980"/>
          </a:xfrm>
        </p:grpSpPr>
        <p:sp>
          <p:nvSpPr>
            <p:cNvPr id="70" name="object 70" descr=""/>
            <p:cNvSpPr/>
            <p:nvPr/>
          </p:nvSpPr>
          <p:spPr>
            <a:xfrm>
              <a:off x="7886700" y="5007864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79">
                  <a:moveTo>
                    <a:pt x="2902457" y="0"/>
                  </a:moveTo>
                  <a:lnTo>
                    <a:pt x="76961" y="0"/>
                  </a:lnTo>
                  <a:lnTo>
                    <a:pt x="46988" y="6042"/>
                  </a:lnTo>
                  <a:lnTo>
                    <a:pt x="22526" y="22526"/>
                  </a:lnTo>
                  <a:lnTo>
                    <a:pt x="6042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2" y="414783"/>
                  </a:lnTo>
                  <a:lnTo>
                    <a:pt x="22526" y="439245"/>
                  </a:lnTo>
                  <a:lnTo>
                    <a:pt x="46988" y="455729"/>
                  </a:lnTo>
                  <a:lnTo>
                    <a:pt x="76961" y="461772"/>
                  </a:lnTo>
                  <a:lnTo>
                    <a:pt x="2902457" y="461772"/>
                  </a:lnTo>
                  <a:lnTo>
                    <a:pt x="2932431" y="455729"/>
                  </a:lnTo>
                  <a:lnTo>
                    <a:pt x="2956893" y="439245"/>
                  </a:lnTo>
                  <a:lnTo>
                    <a:pt x="2973377" y="414783"/>
                  </a:lnTo>
                  <a:lnTo>
                    <a:pt x="2979420" y="384810"/>
                  </a:lnTo>
                  <a:lnTo>
                    <a:pt x="2979420" y="76962"/>
                  </a:lnTo>
                  <a:lnTo>
                    <a:pt x="2973377" y="46988"/>
                  </a:lnTo>
                  <a:lnTo>
                    <a:pt x="2956893" y="22526"/>
                  </a:lnTo>
                  <a:lnTo>
                    <a:pt x="2932431" y="6042"/>
                  </a:lnTo>
                  <a:lnTo>
                    <a:pt x="290245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886700" y="5007864"/>
              <a:ext cx="2979420" cy="462280"/>
            </a:xfrm>
            <a:custGeom>
              <a:avLst/>
              <a:gdLst/>
              <a:ahLst/>
              <a:cxnLst/>
              <a:rect l="l" t="t" r="r" b="b"/>
              <a:pathLst>
                <a:path w="2979420" h="462279">
                  <a:moveTo>
                    <a:pt x="0" y="76962"/>
                  </a:move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1" y="0"/>
                  </a:lnTo>
                  <a:lnTo>
                    <a:pt x="2902457" y="0"/>
                  </a:lnTo>
                  <a:lnTo>
                    <a:pt x="2932431" y="6042"/>
                  </a:lnTo>
                  <a:lnTo>
                    <a:pt x="2956893" y="22526"/>
                  </a:lnTo>
                  <a:lnTo>
                    <a:pt x="2973377" y="46988"/>
                  </a:lnTo>
                  <a:lnTo>
                    <a:pt x="2979420" y="76962"/>
                  </a:lnTo>
                  <a:lnTo>
                    <a:pt x="2979420" y="384810"/>
                  </a:lnTo>
                  <a:lnTo>
                    <a:pt x="2973377" y="414783"/>
                  </a:lnTo>
                  <a:lnTo>
                    <a:pt x="2956893" y="439245"/>
                  </a:lnTo>
                  <a:lnTo>
                    <a:pt x="2932431" y="455729"/>
                  </a:lnTo>
                  <a:lnTo>
                    <a:pt x="2902457" y="461772"/>
                  </a:lnTo>
                  <a:lnTo>
                    <a:pt x="76961" y="461772"/>
                  </a:lnTo>
                  <a:lnTo>
                    <a:pt x="46988" y="455729"/>
                  </a:lnTo>
                  <a:lnTo>
                    <a:pt x="22526" y="439245"/>
                  </a:lnTo>
                  <a:lnTo>
                    <a:pt x="6042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7989189" y="5086553"/>
            <a:ext cx="11823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8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12bGNN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7891018" y="5632450"/>
            <a:ext cx="2994025" cy="1061720"/>
            <a:chOff x="7891018" y="5632450"/>
            <a:chExt cx="2994025" cy="1061720"/>
          </a:xfrm>
        </p:grpSpPr>
        <p:sp>
          <p:nvSpPr>
            <p:cNvPr id="74" name="object 74" descr=""/>
            <p:cNvSpPr/>
            <p:nvPr/>
          </p:nvSpPr>
          <p:spPr>
            <a:xfrm>
              <a:off x="7898892" y="5638800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4" y="0"/>
                  </a:moveTo>
                  <a:lnTo>
                    <a:pt x="77215" y="0"/>
                  </a:lnTo>
                  <a:lnTo>
                    <a:pt x="47148" y="6067"/>
                  </a:lnTo>
                  <a:lnTo>
                    <a:pt x="22605" y="22615"/>
                  </a:lnTo>
                  <a:lnTo>
                    <a:pt x="6064" y="47159"/>
                  </a:lnTo>
                  <a:lnTo>
                    <a:pt x="0" y="77215"/>
                  </a:lnTo>
                  <a:lnTo>
                    <a:pt x="0" y="386080"/>
                  </a:lnTo>
                  <a:lnTo>
                    <a:pt x="6064" y="416136"/>
                  </a:lnTo>
                  <a:lnTo>
                    <a:pt x="22605" y="440680"/>
                  </a:lnTo>
                  <a:lnTo>
                    <a:pt x="47148" y="457228"/>
                  </a:lnTo>
                  <a:lnTo>
                    <a:pt x="77215" y="463295"/>
                  </a:lnTo>
                  <a:lnTo>
                    <a:pt x="2902204" y="463295"/>
                  </a:lnTo>
                  <a:lnTo>
                    <a:pt x="2932271" y="457228"/>
                  </a:lnTo>
                  <a:lnTo>
                    <a:pt x="2956813" y="440680"/>
                  </a:lnTo>
                  <a:lnTo>
                    <a:pt x="2973355" y="416136"/>
                  </a:lnTo>
                  <a:lnTo>
                    <a:pt x="2979419" y="386080"/>
                  </a:lnTo>
                  <a:lnTo>
                    <a:pt x="2979419" y="77215"/>
                  </a:lnTo>
                  <a:lnTo>
                    <a:pt x="2973355" y="47159"/>
                  </a:lnTo>
                  <a:lnTo>
                    <a:pt x="2956813" y="22615"/>
                  </a:lnTo>
                  <a:lnTo>
                    <a:pt x="2932271" y="6067"/>
                  </a:lnTo>
                  <a:lnTo>
                    <a:pt x="290220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898892" y="5638800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5"/>
                  </a:moveTo>
                  <a:lnTo>
                    <a:pt x="6064" y="47159"/>
                  </a:lnTo>
                  <a:lnTo>
                    <a:pt x="22605" y="22615"/>
                  </a:lnTo>
                  <a:lnTo>
                    <a:pt x="47148" y="6067"/>
                  </a:lnTo>
                  <a:lnTo>
                    <a:pt x="77215" y="0"/>
                  </a:lnTo>
                  <a:lnTo>
                    <a:pt x="2902204" y="0"/>
                  </a:lnTo>
                  <a:lnTo>
                    <a:pt x="2932271" y="6067"/>
                  </a:lnTo>
                  <a:lnTo>
                    <a:pt x="2956813" y="22615"/>
                  </a:lnTo>
                  <a:lnTo>
                    <a:pt x="2973355" y="47159"/>
                  </a:lnTo>
                  <a:lnTo>
                    <a:pt x="2979419" y="77215"/>
                  </a:lnTo>
                  <a:lnTo>
                    <a:pt x="2979419" y="386080"/>
                  </a:lnTo>
                  <a:lnTo>
                    <a:pt x="2973355" y="416136"/>
                  </a:lnTo>
                  <a:lnTo>
                    <a:pt x="2956813" y="440680"/>
                  </a:lnTo>
                  <a:lnTo>
                    <a:pt x="2932271" y="457228"/>
                  </a:lnTo>
                  <a:lnTo>
                    <a:pt x="2902204" y="463295"/>
                  </a:lnTo>
                  <a:lnTo>
                    <a:pt x="77215" y="463295"/>
                  </a:lnTo>
                  <a:lnTo>
                    <a:pt x="47148" y="457228"/>
                  </a:lnTo>
                  <a:lnTo>
                    <a:pt x="22605" y="440680"/>
                  </a:lnTo>
                  <a:lnTo>
                    <a:pt x="6064" y="416136"/>
                  </a:lnTo>
                  <a:lnTo>
                    <a:pt x="0" y="386080"/>
                  </a:lnTo>
                  <a:lnTo>
                    <a:pt x="0" y="7721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897368" y="6224016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2902204" y="0"/>
                  </a:moveTo>
                  <a:lnTo>
                    <a:pt x="77215" y="0"/>
                  </a:lnTo>
                  <a:lnTo>
                    <a:pt x="47148" y="6067"/>
                  </a:lnTo>
                  <a:lnTo>
                    <a:pt x="22605" y="22615"/>
                  </a:lnTo>
                  <a:lnTo>
                    <a:pt x="6064" y="47159"/>
                  </a:lnTo>
                  <a:lnTo>
                    <a:pt x="0" y="77216"/>
                  </a:lnTo>
                  <a:lnTo>
                    <a:pt x="0" y="386080"/>
                  </a:lnTo>
                  <a:lnTo>
                    <a:pt x="6064" y="416136"/>
                  </a:lnTo>
                  <a:lnTo>
                    <a:pt x="22605" y="440680"/>
                  </a:lnTo>
                  <a:lnTo>
                    <a:pt x="47148" y="457228"/>
                  </a:lnTo>
                  <a:lnTo>
                    <a:pt x="77215" y="463296"/>
                  </a:lnTo>
                  <a:lnTo>
                    <a:pt x="2902204" y="463296"/>
                  </a:lnTo>
                  <a:lnTo>
                    <a:pt x="2932271" y="457228"/>
                  </a:lnTo>
                  <a:lnTo>
                    <a:pt x="2956814" y="440680"/>
                  </a:lnTo>
                  <a:lnTo>
                    <a:pt x="2973355" y="416136"/>
                  </a:lnTo>
                  <a:lnTo>
                    <a:pt x="2979420" y="386080"/>
                  </a:lnTo>
                  <a:lnTo>
                    <a:pt x="2979420" y="77216"/>
                  </a:lnTo>
                  <a:lnTo>
                    <a:pt x="2973355" y="47159"/>
                  </a:lnTo>
                  <a:lnTo>
                    <a:pt x="2956814" y="22615"/>
                  </a:lnTo>
                  <a:lnTo>
                    <a:pt x="2932271" y="6067"/>
                  </a:lnTo>
                  <a:lnTo>
                    <a:pt x="290220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897368" y="6224016"/>
              <a:ext cx="2979420" cy="463550"/>
            </a:xfrm>
            <a:custGeom>
              <a:avLst/>
              <a:gdLst/>
              <a:ahLst/>
              <a:cxnLst/>
              <a:rect l="l" t="t" r="r" b="b"/>
              <a:pathLst>
                <a:path w="2979420" h="463550">
                  <a:moveTo>
                    <a:pt x="0" y="77216"/>
                  </a:moveTo>
                  <a:lnTo>
                    <a:pt x="6064" y="47159"/>
                  </a:lnTo>
                  <a:lnTo>
                    <a:pt x="22605" y="22615"/>
                  </a:lnTo>
                  <a:lnTo>
                    <a:pt x="47148" y="6067"/>
                  </a:lnTo>
                  <a:lnTo>
                    <a:pt x="77215" y="0"/>
                  </a:lnTo>
                  <a:lnTo>
                    <a:pt x="2902204" y="0"/>
                  </a:lnTo>
                  <a:lnTo>
                    <a:pt x="2932271" y="6067"/>
                  </a:lnTo>
                  <a:lnTo>
                    <a:pt x="2956814" y="22615"/>
                  </a:lnTo>
                  <a:lnTo>
                    <a:pt x="2973355" y="47159"/>
                  </a:lnTo>
                  <a:lnTo>
                    <a:pt x="2979420" y="77216"/>
                  </a:lnTo>
                  <a:lnTo>
                    <a:pt x="2979420" y="386080"/>
                  </a:lnTo>
                  <a:lnTo>
                    <a:pt x="2973355" y="416136"/>
                  </a:lnTo>
                  <a:lnTo>
                    <a:pt x="2956814" y="440680"/>
                  </a:lnTo>
                  <a:lnTo>
                    <a:pt x="2932271" y="457228"/>
                  </a:lnTo>
                  <a:lnTo>
                    <a:pt x="2902204" y="463296"/>
                  </a:lnTo>
                  <a:lnTo>
                    <a:pt x="77215" y="463296"/>
                  </a:lnTo>
                  <a:lnTo>
                    <a:pt x="47148" y="457228"/>
                  </a:lnTo>
                  <a:lnTo>
                    <a:pt x="22605" y="440680"/>
                  </a:lnTo>
                  <a:lnTo>
                    <a:pt x="6064" y="416136"/>
                  </a:lnTo>
                  <a:lnTo>
                    <a:pt x="0" y="386080"/>
                  </a:lnTo>
                  <a:lnTo>
                    <a:pt x="0" y="77216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7999603" y="5718149"/>
            <a:ext cx="1659255" cy="885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8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12GNN_TRC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Các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Tahoma"/>
                <a:cs typeface="Tahoma"/>
              </a:rPr>
              <a:t>BC,</a:t>
            </a:r>
            <a:r>
              <a:rPr dirty="0" sz="18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BM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khác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832103" y="2097023"/>
            <a:ext cx="256540" cy="1371600"/>
          </a:xfrm>
          <a:custGeom>
            <a:avLst/>
            <a:gdLst/>
            <a:ahLst/>
            <a:cxnLst/>
            <a:rect l="l" t="t" r="r" b="b"/>
            <a:pathLst>
              <a:path w="256540" h="1371600">
                <a:moveTo>
                  <a:pt x="0" y="0"/>
                </a:moveTo>
                <a:lnTo>
                  <a:pt x="0" y="1371600"/>
                </a:lnTo>
              </a:path>
              <a:path w="256540" h="1371600">
                <a:moveTo>
                  <a:pt x="0" y="0"/>
                </a:moveTo>
                <a:lnTo>
                  <a:pt x="255968" y="0"/>
                </a:lnTo>
              </a:path>
              <a:path w="256540" h="1371600">
                <a:moveTo>
                  <a:pt x="0" y="672084"/>
                </a:moveTo>
                <a:lnTo>
                  <a:pt x="255968" y="672084"/>
                </a:lnTo>
              </a:path>
              <a:path w="256540" h="1371600">
                <a:moveTo>
                  <a:pt x="0" y="1363979"/>
                </a:moveTo>
                <a:lnTo>
                  <a:pt x="255968" y="1363979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4229100" y="2097023"/>
            <a:ext cx="264160" cy="3208020"/>
          </a:xfrm>
          <a:custGeom>
            <a:avLst/>
            <a:gdLst/>
            <a:ahLst/>
            <a:cxnLst/>
            <a:rect l="l" t="t" r="r" b="b"/>
            <a:pathLst>
              <a:path w="264160" h="3208020">
                <a:moveTo>
                  <a:pt x="0" y="0"/>
                </a:moveTo>
                <a:lnTo>
                  <a:pt x="0" y="3200400"/>
                </a:lnTo>
              </a:path>
              <a:path w="264160" h="3208020">
                <a:moveTo>
                  <a:pt x="0" y="0"/>
                </a:moveTo>
                <a:lnTo>
                  <a:pt x="256032" y="0"/>
                </a:lnTo>
              </a:path>
              <a:path w="264160" h="3208020">
                <a:moveTo>
                  <a:pt x="0" y="673608"/>
                </a:moveTo>
                <a:lnTo>
                  <a:pt x="256032" y="673608"/>
                </a:lnTo>
              </a:path>
              <a:path w="264160" h="3208020">
                <a:moveTo>
                  <a:pt x="0" y="1365503"/>
                </a:moveTo>
                <a:lnTo>
                  <a:pt x="256032" y="1365503"/>
                </a:lnTo>
              </a:path>
              <a:path w="264160" h="3208020">
                <a:moveTo>
                  <a:pt x="7620" y="1987295"/>
                </a:moveTo>
                <a:lnTo>
                  <a:pt x="263651" y="1987295"/>
                </a:lnTo>
              </a:path>
              <a:path w="264160" h="3208020">
                <a:moveTo>
                  <a:pt x="7620" y="2593848"/>
                </a:moveTo>
                <a:lnTo>
                  <a:pt x="263651" y="2593848"/>
                </a:lnTo>
              </a:path>
              <a:path w="264160" h="3208020">
                <a:moveTo>
                  <a:pt x="7620" y="3208020"/>
                </a:moveTo>
                <a:lnTo>
                  <a:pt x="263651" y="3208020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7603235" y="2080260"/>
            <a:ext cx="276225" cy="4389120"/>
          </a:xfrm>
          <a:custGeom>
            <a:avLst/>
            <a:gdLst/>
            <a:ahLst/>
            <a:cxnLst/>
            <a:rect l="l" t="t" r="r" b="b"/>
            <a:pathLst>
              <a:path w="276225" h="4389120">
                <a:moveTo>
                  <a:pt x="0" y="0"/>
                </a:moveTo>
                <a:lnTo>
                  <a:pt x="0" y="4389120"/>
                </a:lnTo>
              </a:path>
              <a:path w="276225" h="4389120">
                <a:moveTo>
                  <a:pt x="0" y="0"/>
                </a:moveTo>
                <a:lnTo>
                  <a:pt x="256032" y="0"/>
                </a:lnTo>
              </a:path>
              <a:path w="276225" h="4389120">
                <a:moveTo>
                  <a:pt x="0" y="673607"/>
                </a:moveTo>
                <a:lnTo>
                  <a:pt x="256032" y="673607"/>
                </a:lnTo>
              </a:path>
              <a:path w="276225" h="4389120">
                <a:moveTo>
                  <a:pt x="0" y="1365503"/>
                </a:moveTo>
                <a:lnTo>
                  <a:pt x="256032" y="1365503"/>
                </a:lnTo>
              </a:path>
              <a:path w="276225" h="4389120">
                <a:moveTo>
                  <a:pt x="7620" y="1987295"/>
                </a:moveTo>
                <a:lnTo>
                  <a:pt x="263652" y="1987295"/>
                </a:lnTo>
              </a:path>
              <a:path w="276225" h="4389120">
                <a:moveTo>
                  <a:pt x="7620" y="2592323"/>
                </a:moveTo>
                <a:lnTo>
                  <a:pt x="263652" y="2592323"/>
                </a:lnTo>
              </a:path>
              <a:path w="276225" h="4389120">
                <a:moveTo>
                  <a:pt x="7620" y="3206496"/>
                </a:moveTo>
                <a:lnTo>
                  <a:pt x="263652" y="3206496"/>
                </a:lnTo>
              </a:path>
              <a:path w="276225" h="4389120">
                <a:moveTo>
                  <a:pt x="19812" y="3811524"/>
                </a:moveTo>
                <a:lnTo>
                  <a:pt x="275844" y="3811524"/>
                </a:lnTo>
              </a:path>
              <a:path w="276225" h="4389120">
                <a:moveTo>
                  <a:pt x="9144" y="4386072"/>
                </a:moveTo>
                <a:lnTo>
                  <a:pt x="265175" y="4386072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69891" y="1127721"/>
            <a:ext cx="3592195" cy="749935"/>
            <a:chOff x="4469891" y="1127721"/>
            <a:chExt cx="3592195" cy="749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9891" y="1198355"/>
              <a:ext cx="3591687" cy="56300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5819" y="1127721"/>
              <a:ext cx="3216782" cy="74946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533900" y="1225296"/>
            <a:ext cx="3473450" cy="46228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64490">
              <a:lnSpc>
                <a:spcPct val="100000"/>
              </a:lnSpc>
              <a:spcBef>
                <a:spcPts val="350"/>
              </a:spcBef>
            </a:pP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DỰ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BỊ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5" b="1">
                <a:solidFill>
                  <a:srgbClr val="FFFFFF"/>
                </a:solidFill>
                <a:latin typeface="Arial"/>
                <a:cs typeface="Arial"/>
              </a:rPr>
              <a:t>ĐỘNG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5" b="1">
                <a:solidFill>
                  <a:srgbClr val="FFFFFF"/>
                </a:solidFill>
                <a:latin typeface="Arial"/>
                <a:cs typeface="Arial"/>
              </a:rPr>
              <a:t>VIÊN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10"/>
              <a:t> </a:t>
            </a:r>
            <a:r>
              <a:rPr dirty="0" spc="260"/>
              <a:t>MÔ</a:t>
            </a:r>
            <a:r>
              <a:rPr dirty="0" spc="-105"/>
              <a:t> </a:t>
            </a:r>
            <a:r>
              <a:rPr dirty="0" spc="120"/>
              <a:t>HÌNH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105"/>
              <a:t> </a:t>
            </a:r>
            <a:r>
              <a:rPr dirty="0" spc="-90"/>
              <a:t>CHỨC</a:t>
            </a:r>
            <a:r>
              <a:rPr dirty="0" spc="-114"/>
              <a:t> </a:t>
            </a:r>
            <a:r>
              <a:rPr dirty="0" spc="114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20"/>
              <a:t> </a:t>
            </a:r>
            <a:r>
              <a:rPr dirty="0" spc="95"/>
              <a:t>THỐNG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0822" y="651763"/>
            <a:ext cx="440182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2.5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quản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10" b="1">
                <a:latin typeface="Tahoma"/>
                <a:cs typeface="Tahoma"/>
              </a:rPr>
              <a:t>DBĐV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63397" y="1955038"/>
            <a:ext cx="2288540" cy="534035"/>
            <a:chOff x="263397" y="1955038"/>
            <a:chExt cx="2288540" cy="534035"/>
          </a:xfrm>
        </p:grpSpPr>
        <p:sp>
          <p:nvSpPr>
            <p:cNvPr id="14" name="object 14" descr=""/>
            <p:cNvSpPr/>
            <p:nvPr/>
          </p:nvSpPr>
          <p:spPr>
            <a:xfrm>
              <a:off x="269747" y="1961388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2223262" y="0"/>
                  </a:moveTo>
                  <a:lnTo>
                    <a:pt x="52120" y="0"/>
                  </a:lnTo>
                  <a:lnTo>
                    <a:pt x="31830" y="4099"/>
                  </a:lnTo>
                  <a:lnTo>
                    <a:pt x="15263" y="15271"/>
                  </a:lnTo>
                  <a:lnTo>
                    <a:pt x="4095" y="31825"/>
                  </a:lnTo>
                  <a:lnTo>
                    <a:pt x="0" y="52070"/>
                  </a:lnTo>
                  <a:lnTo>
                    <a:pt x="0" y="469138"/>
                  </a:lnTo>
                  <a:lnTo>
                    <a:pt x="4095" y="489382"/>
                  </a:lnTo>
                  <a:lnTo>
                    <a:pt x="15263" y="505936"/>
                  </a:lnTo>
                  <a:lnTo>
                    <a:pt x="31830" y="517108"/>
                  </a:lnTo>
                  <a:lnTo>
                    <a:pt x="52120" y="521208"/>
                  </a:lnTo>
                  <a:lnTo>
                    <a:pt x="2223262" y="521208"/>
                  </a:lnTo>
                  <a:lnTo>
                    <a:pt x="2243506" y="517108"/>
                  </a:lnTo>
                  <a:lnTo>
                    <a:pt x="2260060" y="505936"/>
                  </a:lnTo>
                  <a:lnTo>
                    <a:pt x="2271232" y="489382"/>
                  </a:lnTo>
                  <a:lnTo>
                    <a:pt x="2275332" y="469138"/>
                  </a:lnTo>
                  <a:lnTo>
                    <a:pt x="2275332" y="52070"/>
                  </a:lnTo>
                  <a:lnTo>
                    <a:pt x="2271232" y="31825"/>
                  </a:lnTo>
                  <a:lnTo>
                    <a:pt x="2260060" y="15271"/>
                  </a:lnTo>
                  <a:lnTo>
                    <a:pt x="2243506" y="4099"/>
                  </a:lnTo>
                  <a:lnTo>
                    <a:pt x="22232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9747" y="1961388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0" y="52070"/>
                  </a:moveTo>
                  <a:lnTo>
                    <a:pt x="4095" y="31825"/>
                  </a:lnTo>
                  <a:lnTo>
                    <a:pt x="15263" y="15271"/>
                  </a:lnTo>
                  <a:lnTo>
                    <a:pt x="31830" y="4099"/>
                  </a:lnTo>
                  <a:lnTo>
                    <a:pt x="52120" y="0"/>
                  </a:lnTo>
                  <a:lnTo>
                    <a:pt x="2223262" y="0"/>
                  </a:lnTo>
                  <a:lnTo>
                    <a:pt x="2243506" y="4099"/>
                  </a:lnTo>
                  <a:lnTo>
                    <a:pt x="2260060" y="15271"/>
                  </a:lnTo>
                  <a:lnTo>
                    <a:pt x="2271232" y="31825"/>
                  </a:lnTo>
                  <a:lnTo>
                    <a:pt x="2275332" y="52070"/>
                  </a:lnTo>
                  <a:lnTo>
                    <a:pt x="2275332" y="469138"/>
                  </a:lnTo>
                  <a:lnTo>
                    <a:pt x="2271232" y="489382"/>
                  </a:lnTo>
                  <a:lnTo>
                    <a:pt x="2260060" y="505936"/>
                  </a:lnTo>
                  <a:lnTo>
                    <a:pt x="2243506" y="517108"/>
                  </a:lnTo>
                  <a:lnTo>
                    <a:pt x="2223262" y="521208"/>
                  </a:lnTo>
                  <a:lnTo>
                    <a:pt x="52120" y="521208"/>
                  </a:lnTo>
                  <a:lnTo>
                    <a:pt x="31830" y="517108"/>
                  </a:lnTo>
                  <a:lnTo>
                    <a:pt x="15263" y="505936"/>
                  </a:lnTo>
                  <a:lnTo>
                    <a:pt x="4095" y="489382"/>
                  </a:lnTo>
                  <a:lnTo>
                    <a:pt x="0" y="469138"/>
                  </a:lnTo>
                  <a:lnTo>
                    <a:pt x="0" y="5207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83729" y="2089150"/>
            <a:ext cx="22479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74980">
              <a:lnSpc>
                <a:spcPct val="100000"/>
              </a:lnSpc>
              <a:spcBef>
                <a:spcPts val="105"/>
              </a:spcBef>
            </a:pPr>
            <a:r>
              <a:rPr dirty="0" sz="1400" spc="-120" b="1">
                <a:solidFill>
                  <a:srgbClr val="FFFFFF"/>
                </a:solidFill>
                <a:latin typeface="Tahoma"/>
                <a:cs typeface="Tahoma"/>
              </a:rPr>
              <a:t>Quân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nhân</a:t>
            </a: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dự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Tahoma"/>
                <a:cs typeface="Tahoma"/>
              </a:rPr>
              <a:t>bị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85160" y="1942973"/>
            <a:ext cx="2282190" cy="527685"/>
            <a:chOff x="2685160" y="1942973"/>
            <a:chExt cx="2282190" cy="527685"/>
          </a:xfrm>
        </p:grpSpPr>
        <p:sp>
          <p:nvSpPr>
            <p:cNvPr id="18" name="object 18" descr=""/>
            <p:cNvSpPr/>
            <p:nvPr/>
          </p:nvSpPr>
          <p:spPr>
            <a:xfrm>
              <a:off x="2688335" y="1946148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2223262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69" y="521207"/>
                  </a:lnTo>
                  <a:lnTo>
                    <a:pt x="2223262" y="521207"/>
                  </a:lnTo>
                  <a:lnTo>
                    <a:pt x="2243506" y="517108"/>
                  </a:lnTo>
                  <a:lnTo>
                    <a:pt x="2260060" y="505936"/>
                  </a:lnTo>
                  <a:lnTo>
                    <a:pt x="2271232" y="489382"/>
                  </a:lnTo>
                  <a:lnTo>
                    <a:pt x="2275331" y="469138"/>
                  </a:lnTo>
                  <a:lnTo>
                    <a:pt x="2275331" y="52069"/>
                  </a:lnTo>
                  <a:lnTo>
                    <a:pt x="2271232" y="31825"/>
                  </a:lnTo>
                  <a:lnTo>
                    <a:pt x="2260060" y="15271"/>
                  </a:lnTo>
                  <a:lnTo>
                    <a:pt x="2243506" y="4099"/>
                  </a:lnTo>
                  <a:lnTo>
                    <a:pt x="22232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88335" y="1946148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223262" y="0"/>
                  </a:lnTo>
                  <a:lnTo>
                    <a:pt x="2243506" y="4099"/>
                  </a:lnTo>
                  <a:lnTo>
                    <a:pt x="2260060" y="15271"/>
                  </a:lnTo>
                  <a:lnTo>
                    <a:pt x="2271232" y="31825"/>
                  </a:lnTo>
                  <a:lnTo>
                    <a:pt x="2275331" y="52069"/>
                  </a:lnTo>
                  <a:lnTo>
                    <a:pt x="2275331" y="469138"/>
                  </a:lnTo>
                  <a:lnTo>
                    <a:pt x="2271232" y="489382"/>
                  </a:lnTo>
                  <a:lnTo>
                    <a:pt x="2260060" y="505936"/>
                  </a:lnTo>
                  <a:lnTo>
                    <a:pt x="2243506" y="517108"/>
                  </a:lnTo>
                  <a:lnTo>
                    <a:pt x="2223262" y="521207"/>
                  </a:lnTo>
                  <a:lnTo>
                    <a:pt x="52069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3216020" y="2073910"/>
            <a:ext cx="1218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Biên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chế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QNDB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097526" y="1939798"/>
            <a:ext cx="2308225" cy="534035"/>
            <a:chOff x="5097526" y="1939798"/>
            <a:chExt cx="2308225" cy="534035"/>
          </a:xfrm>
        </p:grpSpPr>
        <p:sp>
          <p:nvSpPr>
            <p:cNvPr id="22" name="object 22" descr=""/>
            <p:cNvSpPr/>
            <p:nvPr/>
          </p:nvSpPr>
          <p:spPr>
            <a:xfrm>
              <a:off x="5103876" y="1946148"/>
              <a:ext cx="2295525" cy="521334"/>
            </a:xfrm>
            <a:custGeom>
              <a:avLst/>
              <a:gdLst/>
              <a:ahLst/>
              <a:cxnLst/>
              <a:rect l="l" t="t" r="r" b="b"/>
              <a:pathLst>
                <a:path w="2295525" h="521335">
                  <a:moveTo>
                    <a:pt x="2243074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7"/>
                  </a:lnTo>
                  <a:lnTo>
                    <a:pt x="2243074" y="521207"/>
                  </a:lnTo>
                  <a:lnTo>
                    <a:pt x="2263318" y="517108"/>
                  </a:lnTo>
                  <a:lnTo>
                    <a:pt x="2279872" y="505936"/>
                  </a:lnTo>
                  <a:lnTo>
                    <a:pt x="2291044" y="489382"/>
                  </a:lnTo>
                  <a:lnTo>
                    <a:pt x="2295144" y="469138"/>
                  </a:lnTo>
                  <a:lnTo>
                    <a:pt x="2295144" y="52069"/>
                  </a:lnTo>
                  <a:lnTo>
                    <a:pt x="2291044" y="31825"/>
                  </a:lnTo>
                  <a:lnTo>
                    <a:pt x="2279872" y="15271"/>
                  </a:lnTo>
                  <a:lnTo>
                    <a:pt x="2263318" y="4099"/>
                  </a:lnTo>
                  <a:lnTo>
                    <a:pt x="22430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103876" y="1946148"/>
              <a:ext cx="2295525" cy="521334"/>
            </a:xfrm>
            <a:custGeom>
              <a:avLst/>
              <a:gdLst/>
              <a:ahLst/>
              <a:cxnLst/>
              <a:rect l="l" t="t" r="r" b="b"/>
              <a:pathLst>
                <a:path w="2295525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43074" y="0"/>
                  </a:lnTo>
                  <a:lnTo>
                    <a:pt x="2263318" y="4099"/>
                  </a:lnTo>
                  <a:lnTo>
                    <a:pt x="2279872" y="15271"/>
                  </a:lnTo>
                  <a:lnTo>
                    <a:pt x="2291044" y="31825"/>
                  </a:lnTo>
                  <a:lnTo>
                    <a:pt x="2295144" y="52069"/>
                  </a:lnTo>
                  <a:lnTo>
                    <a:pt x="2295144" y="469138"/>
                  </a:lnTo>
                  <a:lnTo>
                    <a:pt x="2291044" y="489382"/>
                  </a:lnTo>
                  <a:lnTo>
                    <a:pt x="2279872" y="505936"/>
                  </a:lnTo>
                  <a:lnTo>
                    <a:pt x="2263318" y="517108"/>
                  </a:lnTo>
                  <a:lnTo>
                    <a:pt x="2243074" y="521207"/>
                  </a:lnTo>
                  <a:lnTo>
                    <a:pt x="52070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372861" y="2073910"/>
            <a:ext cx="175831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Phương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tiện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Kỹ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Tahoma"/>
                <a:cs typeface="Tahoma"/>
              </a:rPr>
              <a:t>thuật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531481" y="1927732"/>
            <a:ext cx="2259330" cy="527685"/>
            <a:chOff x="7531481" y="1927732"/>
            <a:chExt cx="2259330" cy="527685"/>
          </a:xfrm>
        </p:grpSpPr>
        <p:sp>
          <p:nvSpPr>
            <p:cNvPr id="26" name="object 26" descr=""/>
            <p:cNvSpPr/>
            <p:nvPr/>
          </p:nvSpPr>
          <p:spPr>
            <a:xfrm>
              <a:off x="7534656" y="1930907"/>
              <a:ext cx="2252980" cy="521334"/>
            </a:xfrm>
            <a:custGeom>
              <a:avLst/>
              <a:gdLst/>
              <a:ahLst/>
              <a:cxnLst/>
              <a:rect l="l" t="t" r="r" b="b"/>
              <a:pathLst>
                <a:path w="2252979" h="521335">
                  <a:moveTo>
                    <a:pt x="2200402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7"/>
                  </a:lnTo>
                  <a:lnTo>
                    <a:pt x="2200402" y="521207"/>
                  </a:lnTo>
                  <a:lnTo>
                    <a:pt x="2220646" y="517108"/>
                  </a:lnTo>
                  <a:lnTo>
                    <a:pt x="2237200" y="505936"/>
                  </a:lnTo>
                  <a:lnTo>
                    <a:pt x="2248372" y="489382"/>
                  </a:lnTo>
                  <a:lnTo>
                    <a:pt x="2252472" y="469138"/>
                  </a:lnTo>
                  <a:lnTo>
                    <a:pt x="2252472" y="52069"/>
                  </a:lnTo>
                  <a:lnTo>
                    <a:pt x="2248372" y="31825"/>
                  </a:lnTo>
                  <a:lnTo>
                    <a:pt x="2237200" y="15271"/>
                  </a:lnTo>
                  <a:lnTo>
                    <a:pt x="2220646" y="4099"/>
                  </a:lnTo>
                  <a:lnTo>
                    <a:pt x="220040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534656" y="1930907"/>
              <a:ext cx="2252980" cy="521334"/>
            </a:xfrm>
            <a:custGeom>
              <a:avLst/>
              <a:gdLst/>
              <a:ahLst/>
              <a:cxnLst/>
              <a:rect l="l" t="t" r="r" b="b"/>
              <a:pathLst>
                <a:path w="2252979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00402" y="0"/>
                  </a:lnTo>
                  <a:lnTo>
                    <a:pt x="2220646" y="4099"/>
                  </a:lnTo>
                  <a:lnTo>
                    <a:pt x="2237200" y="15271"/>
                  </a:lnTo>
                  <a:lnTo>
                    <a:pt x="2248372" y="31825"/>
                  </a:lnTo>
                  <a:lnTo>
                    <a:pt x="2252472" y="52069"/>
                  </a:lnTo>
                  <a:lnTo>
                    <a:pt x="2252472" y="469138"/>
                  </a:lnTo>
                  <a:lnTo>
                    <a:pt x="2248372" y="489382"/>
                  </a:lnTo>
                  <a:lnTo>
                    <a:pt x="2237200" y="505936"/>
                  </a:lnTo>
                  <a:lnTo>
                    <a:pt x="2220646" y="517108"/>
                  </a:lnTo>
                  <a:lnTo>
                    <a:pt x="2200402" y="521207"/>
                  </a:lnTo>
                  <a:lnTo>
                    <a:pt x="52070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070850" y="2058670"/>
            <a:ext cx="11804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Biên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chế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PTKT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930256" y="1912492"/>
            <a:ext cx="2164715" cy="527685"/>
            <a:chOff x="9930256" y="1912492"/>
            <a:chExt cx="2164715" cy="527685"/>
          </a:xfrm>
        </p:grpSpPr>
        <p:sp>
          <p:nvSpPr>
            <p:cNvPr id="30" name="object 30" descr=""/>
            <p:cNvSpPr/>
            <p:nvPr/>
          </p:nvSpPr>
          <p:spPr>
            <a:xfrm>
              <a:off x="9933431" y="1915667"/>
              <a:ext cx="2158365" cy="521334"/>
            </a:xfrm>
            <a:custGeom>
              <a:avLst/>
              <a:gdLst/>
              <a:ahLst/>
              <a:cxnLst/>
              <a:rect l="l" t="t" r="r" b="b"/>
              <a:pathLst>
                <a:path w="2158365" h="521335">
                  <a:moveTo>
                    <a:pt x="2105914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8"/>
                  </a:lnTo>
                  <a:lnTo>
                    <a:pt x="2105914" y="521208"/>
                  </a:lnTo>
                  <a:lnTo>
                    <a:pt x="2126158" y="517108"/>
                  </a:lnTo>
                  <a:lnTo>
                    <a:pt x="2142712" y="505936"/>
                  </a:lnTo>
                  <a:lnTo>
                    <a:pt x="2153884" y="489382"/>
                  </a:lnTo>
                  <a:lnTo>
                    <a:pt x="2157984" y="469138"/>
                  </a:lnTo>
                  <a:lnTo>
                    <a:pt x="2157984" y="52070"/>
                  </a:lnTo>
                  <a:lnTo>
                    <a:pt x="2153884" y="31825"/>
                  </a:lnTo>
                  <a:lnTo>
                    <a:pt x="2142712" y="15271"/>
                  </a:lnTo>
                  <a:lnTo>
                    <a:pt x="2126158" y="4099"/>
                  </a:lnTo>
                  <a:lnTo>
                    <a:pt x="210591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933431" y="1915667"/>
              <a:ext cx="2158365" cy="521334"/>
            </a:xfrm>
            <a:custGeom>
              <a:avLst/>
              <a:gdLst/>
              <a:ahLst/>
              <a:cxnLst/>
              <a:rect l="l" t="t" r="r" b="b"/>
              <a:pathLst>
                <a:path w="2158365" h="52133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105914" y="0"/>
                  </a:lnTo>
                  <a:lnTo>
                    <a:pt x="2126158" y="4099"/>
                  </a:lnTo>
                  <a:lnTo>
                    <a:pt x="2142712" y="15271"/>
                  </a:lnTo>
                  <a:lnTo>
                    <a:pt x="2153884" y="31825"/>
                  </a:lnTo>
                  <a:lnTo>
                    <a:pt x="2157984" y="52070"/>
                  </a:lnTo>
                  <a:lnTo>
                    <a:pt x="2157984" y="469138"/>
                  </a:lnTo>
                  <a:lnTo>
                    <a:pt x="2153884" y="489382"/>
                  </a:lnTo>
                  <a:lnTo>
                    <a:pt x="2142712" y="505936"/>
                  </a:lnTo>
                  <a:lnTo>
                    <a:pt x="2126158" y="517108"/>
                  </a:lnTo>
                  <a:lnTo>
                    <a:pt x="2105914" y="521208"/>
                  </a:lnTo>
                  <a:lnTo>
                    <a:pt x="52070" y="521208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70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295001" y="2042871"/>
            <a:ext cx="14071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cáo 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kê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63397" y="2614929"/>
            <a:ext cx="2288540" cy="408940"/>
            <a:chOff x="263397" y="2614929"/>
            <a:chExt cx="2288540" cy="408940"/>
          </a:xfrm>
        </p:grpSpPr>
        <p:sp>
          <p:nvSpPr>
            <p:cNvPr id="34" name="object 34" descr=""/>
            <p:cNvSpPr/>
            <p:nvPr/>
          </p:nvSpPr>
          <p:spPr>
            <a:xfrm>
              <a:off x="269747" y="2621279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1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40" y="396240"/>
                  </a:lnTo>
                  <a:lnTo>
                    <a:pt x="2209291" y="396240"/>
                  </a:lnTo>
                  <a:lnTo>
                    <a:pt x="2234987" y="391046"/>
                  </a:lnTo>
                  <a:lnTo>
                    <a:pt x="2255980" y="376888"/>
                  </a:lnTo>
                  <a:lnTo>
                    <a:pt x="2270138" y="355895"/>
                  </a:lnTo>
                  <a:lnTo>
                    <a:pt x="2275332" y="330200"/>
                  </a:lnTo>
                  <a:lnTo>
                    <a:pt x="2275332" y="66040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69747" y="2621279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40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09291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2" y="66040"/>
                  </a:lnTo>
                  <a:lnTo>
                    <a:pt x="2275332" y="330200"/>
                  </a:lnTo>
                  <a:lnTo>
                    <a:pt x="2270138" y="355895"/>
                  </a:lnTo>
                  <a:lnTo>
                    <a:pt x="2255980" y="376888"/>
                  </a:lnTo>
                  <a:lnTo>
                    <a:pt x="2234987" y="391046"/>
                  </a:lnTo>
                  <a:lnTo>
                    <a:pt x="2209291" y="396240"/>
                  </a:lnTo>
                  <a:lnTo>
                    <a:pt x="66040" y="396240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67995" y="2697861"/>
            <a:ext cx="17189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Công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nữ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có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CMKT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75590" y="3143757"/>
            <a:ext cx="2288540" cy="408940"/>
            <a:chOff x="275590" y="3143757"/>
            <a:chExt cx="2288540" cy="408940"/>
          </a:xfrm>
        </p:grpSpPr>
        <p:sp>
          <p:nvSpPr>
            <p:cNvPr id="38" name="object 38" descr=""/>
            <p:cNvSpPr/>
            <p:nvPr/>
          </p:nvSpPr>
          <p:spPr>
            <a:xfrm>
              <a:off x="281940" y="3150107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2" y="0"/>
                  </a:moveTo>
                  <a:lnTo>
                    <a:pt x="66039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39" y="396239"/>
                  </a:lnTo>
                  <a:lnTo>
                    <a:pt x="2209292" y="396239"/>
                  </a:lnTo>
                  <a:lnTo>
                    <a:pt x="2234987" y="391046"/>
                  </a:lnTo>
                  <a:lnTo>
                    <a:pt x="2255980" y="376888"/>
                  </a:lnTo>
                  <a:lnTo>
                    <a:pt x="2270138" y="355895"/>
                  </a:lnTo>
                  <a:lnTo>
                    <a:pt x="2275332" y="330200"/>
                  </a:lnTo>
                  <a:lnTo>
                    <a:pt x="2275332" y="66039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81940" y="3150107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39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39" y="0"/>
                  </a:lnTo>
                  <a:lnTo>
                    <a:pt x="2209292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2" y="66039"/>
                  </a:lnTo>
                  <a:lnTo>
                    <a:pt x="2275332" y="330200"/>
                  </a:lnTo>
                  <a:lnTo>
                    <a:pt x="2270138" y="355895"/>
                  </a:lnTo>
                  <a:lnTo>
                    <a:pt x="2255980" y="376888"/>
                  </a:lnTo>
                  <a:lnTo>
                    <a:pt x="2234987" y="391046"/>
                  </a:lnTo>
                  <a:lnTo>
                    <a:pt x="2209292" y="396239"/>
                  </a:lnTo>
                  <a:lnTo>
                    <a:pt x="66039" y="396239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79882" y="3215767"/>
            <a:ext cx="13169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Đăng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ký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SQ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dự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bị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80161" y="3672585"/>
            <a:ext cx="2288540" cy="408940"/>
            <a:chOff x="280161" y="3672585"/>
            <a:chExt cx="2288540" cy="408940"/>
          </a:xfrm>
        </p:grpSpPr>
        <p:sp>
          <p:nvSpPr>
            <p:cNvPr id="42" name="object 42" descr=""/>
            <p:cNvSpPr/>
            <p:nvPr/>
          </p:nvSpPr>
          <p:spPr>
            <a:xfrm>
              <a:off x="286511" y="3678935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2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40" y="396239"/>
                  </a:lnTo>
                  <a:lnTo>
                    <a:pt x="2209292" y="396239"/>
                  </a:lnTo>
                  <a:lnTo>
                    <a:pt x="2234987" y="391046"/>
                  </a:lnTo>
                  <a:lnTo>
                    <a:pt x="2255980" y="376888"/>
                  </a:lnTo>
                  <a:lnTo>
                    <a:pt x="2270138" y="355895"/>
                  </a:lnTo>
                  <a:lnTo>
                    <a:pt x="2275332" y="330200"/>
                  </a:lnTo>
                  <a:lnTo>
                    <a:pt x="2275332" y="66039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86511" y="3678935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39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09292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2" y="66039"/>
                  </a:lnTo>
                  <a:lnTo>
                    <a:pt x="2275332" y="330200"/>
                  </a:lnTo>
                  <a:lnTo>
                    <a:pt x="2270138" y="355895"/>
                  </a:lnTo>
                  <a:lnTo>
                    <a:pt x="2255980" y="376888"/>
                  </a:lnTo>
                  <a:lnTo>
                    <a:pt x="2234987" y="391046"/>
                  </a:lnTo>
                  <a:lnTo>
                    <a:pt x="2209292" y="396239"/>
                  </a:lnTo>
                  <a:lnTo>
                    <a:pt x="66040" y="396239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384149" y="3744595"/>
            <a:ext cx="1776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DS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đủ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ĐK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hạng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81686" y="4201414"/>
            <a:ext cx="2289810" cy="408940"/>
            <a:chOff x="281686" y="4201414"/>
            <a:chExt cx="2289810" cy="408940"/>
          </a:xfrm>
        </p:grpSpPr>
        <p:sp>
          <p:nvSpPr>
            <p:cNvPr id="46" name="object 46" descr=""/>
            <p:cNvSpPr/>
            <p:nvPr/>
          </p:nvSpPr>
          <p:spPr>
            <a:xfrm>
              <a:off x="288036" y="4207764"/>
              <a:ext cx="2277110" cy="396240"/>
            </a:xfrm>
            <a:custGeom>
              <a:avLst/>
              <a:gdLst/>
              <a:ahLst/>
              <a:cxnLst/>
              <a:rect l="l" t="t" r="r" b="b"/>
              <a:pathLst>
                <a:path w="2277110" h="396239">
                  <a:moveTo>
                    <a:pt x="2210816" y="0"/>
                  </a:moveTo>
                  <a:lnTo>
                    <a:pt x="66039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39" y="396240"/>
                  </a:lnTo>
                  <a:lnTo>
                    <a:pt x="2210816" y="396240"/>
                  </a:lnTo>
                  <a:lnTo>
                    <a:pt x="2236511" y="391046"/>
                  </a:lnTo>
                  <a:lnTo>
                    <a:pt x="2257504" y="376888"/>
                  </a:lnTo>
                  <a:lnTo>
                    <a:pt x="2271662" y="355895"/>
                  </a:lnTo>
                  <a:lnTo>
                    <a:pt x="2276856" y="330200"/>
                  </a:lnTo>
                  <a:lnTo>
                    <a:pt x="2276856" y="66040"/>
                  </a:lnTo>
                  <a:lnTo>
                    <a:pt x="2271662" y="40344"/>
                  </a:lnTo>
                  <a:lnTo>
                    <a:pt x="2257504" y="19351"/>
                  </a:lnTo>
                  <a:lnTo>
                    <a:pt x="2236511" y="5193"/>
                  </a:lnTo>
                  <a:lnTo>
                    <a:pt x="221081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88036" y="4207764"/>
              <a:ext cx="2277110" cy="396240"/>
            </a:xfrm>
            <a:custGeom>
              <a:avLst/>
              <a:gdLst/>
              <a:ahLst/>
              <a:cxnLst/>
              <a:rect l="l" t="t" r="r" b="b"/>
              <a:pathLst>
                <a:path w="2277110" h="396239">
                  <a:moveTo>
                    <a:pt x="0" y="66040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39" y="0"/>
                  </a:lnTo>
                  <a:lnTo>
                    <a:pt x="2210816" y="0"/>
                  </a:lnTo>
                  <a:lnTo>
                    <a:pt x="2236511" y="5193"/>
                  </a:lnTo>
                  <a:lnTo>
                    <a:pt x="2257504" y="19351"/>
                  </a:lnTo>
                  <a:lnTo>
                    <a:pt x="2271662" y="40344"/>
                  </a:lnTo>
                  <a:lnTo>
                    <a:pt x="2276856" y="66040"/>
                  </a:lnTo>
                  <a:lnTo>
                    <a:pt x="2276856" y="330200"/>
                  </a:lnTo>
                  <a:lnTo>
                    <a:pt x="2271662" y="355895"/>
                  </a:lnTo>
                  <a:lnTo>
                    <a:pt x="2257504" y="376888"/>
                  </a:lnTo>
                  <a:lnTo>
                    <a:pt x="2236511" y="391046"/>
                  </a:lnTo>
                  <a:lnTo>
                    <a:pt x="2210816" y="396240"/>
                  </a:lnTo>
                  <a:lnTo>
                    <a:pt x="66039" y="396240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386892" y="4273041"/>
            <a:ext cx="1914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DS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đăng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ký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hạng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281686" y="4739385"/>
            <a:ext cx="2289810" cy="408940"/>
            <a:chOff x="281686" y="4739385"/>
            <a:chExt cx="2289810" cy="408940"/>
          </a:xfrm>
        </p:grpSpPr>
        <p:sp>
          <p:nvSpPr>
            <p:cNvPr id="50" name="object 50" descr=""/>
            <p:cNvSpPr/>
            <p:nvPr/>
          </p:nvSpPr>
          <p:spPr>
            <a:xfrm>
              <a:off x="288036" y="4745735"/>
              <a:ext cx="2277110" cy="396240"/>
            </a:xfrm>
            <a:custGeom>
              <a:avLst/>
              <a:gdLst/>
              <a:ahLst/>
              <a:cxnLst/>
              <a:rect l="l" t="t" r="r" b="b"/>
              <a:pathLst>
                <a:path w="2277110" h="396239">
                  <a:moveTo>
                    <a:pt x="2210816" y="0"/>
                  </a:moveTo>
                  <a:lnTo>
                    <a:pt x="66039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39" y="396239"/>
                  </a:lnTo>
                  <a:lnTo>
                    <a:pt x="2210816" y="396239"/>
                  </a:lnTo>
                  <a:lnTo>
                    <a:pt x="2236511" y="391046"/>
                  </a:lnTo>
                  <a:lnTo>
                    <a:pt x="2257504" y="376888"/>
                  </a:lnTo>
                  <a:lnTo>
                    <a:pt x="2271662" y="355895"/>
                  </a:lnTo>
                  <a:lnTo>
                    <a:pt x="2276856" y="330200"/>
                  </a:lnTo>
                  <a:lnTo>
                    <a:pt x="2276856" y="66039"/>
                  </a:lnTo>
                  <a:lnTo>
                    <a:pt x="2271662" y="40344"/>
                  </a:lnTo>
                  <a:lnTo>
                    <a:pt x="2257504" y="19351"/>
                  </a:lnTo>
                  <a:lnTo>
                    <a:pt x="2236511" y="5193"/>
                  </a:lnTo>
                  <a:lnTo>
                    <a:pt x="221081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88036" y="4745735"/>
              <a:ext cx="2277110" cy="396240"/>
            </a:xfrm>
            <a:custGeom>
              <a:avLst/>
              <a:gdLst/>
              <a:ahLst/>
              <a:cxnLst/>
              <a:rect l="l" t="t" r="r" b="b"/>
              <a:pathLst>
                <a:path w="2277110" h="396239">
                  <a:moveTo>
                    <a:pt x="0" y="66039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39" y="0"/>
                  </a:lnTo>
                  <a:lnTo>
                    <a:pt x="2210816" y="0"/>
                  </a:lnTo>
                  <a:lnTo>
                    <a:pt x="2236511" y="5193"/>
                  </a:lnTo>
                  <a:lnTo>
                    <a:pt x="2257504" y="19351"/>
                  </a:lnTo>
                  <a:lnTo>
                    <a:pt x="2271662" y="40344"/>
                  </a:lnTo>
                  <a:lnTo>
                    <a:pt x="2276856" y="66039"/>
                  </a:lnTo>
                  <a:lnTo>
                    <a:pt x="2276856" y="330200"/>
                  </a:lnTo>
                  <a:lnTo>
                    <a:pt x="2271662" y="355895"/>
                  </a:lnTo>
                  <a:lnTo>
                    <a:pt x="2257504" y="376888"/>
                  </a:lnTo>
                  <a:lnTo>
                    <a:pt x="2236511" y="391046"/>
                  </a:lnTo>
                  <a:lnTo>
                    <a:pt x="2210816" y="396239"/>
                  </a:lnTo>
                  <a:lnTo>
                    <a:pt x="66039" y="396239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386892" y="4812029"/>
            <a:ext cx="166306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Huấn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luyện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tập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trung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290829" y="5251450"/>
            <a:ext cx="2288540" cy="944244"/>
            <a:chOff x="290829" y="5251450"/>
            <a:chExt cx="2288540" cy="944244"/>
          </a:xfrm>
        </p:grpSpPr>
        <p:sp>
          <p:nvSpPr>
            <p:cNvPr id="54" name="object 54" descr=""/>
            <p:cNvSpPr/>
            <p:nvPr/>
          </p:nvSpPr>
          <p:spPr>
            <a:xfrm>
              <a:off x="297179" y="5257800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2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89" y="355906"/>
                  </a:lnTo>
                  <a:lnTo>
                    <a:pt x="19342" y="376897"/>
                  </a:lnTo>
                  <a:lnTo>
                    <a:pt x="40333" y="391050"/>
                  </a:lnTo>
                  <a:lnTo>
                    <a:pt x="66040" y="396240"/>
                  </a:lnTo>
                  <a:lnTo>
                    <a:pt x="2209292" y="396240"/>
                  </a:lnTo>
                  <a:lnTo>
                    <a:pt x="2234987" y="391050"/>
                  </a:lnTo>
                  <a:lnTo>
                    <a:pt x="2255980" y="376897"/>
                  </a:lnTo>
                  <a:lnTo>
                    <a:pt x="2270138" y="355906"/>
                  </a:lnTo>
                  <a:lnTo>
                    <a:pt x="2275332" y="330200"/>
                  </a:lnTo>
                  <a:lnTo>
                    <a:pt x="2275332" y="66040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97179" y="5257800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40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09292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2" y="66040"/>
                  </a:lnTo>
                  <a:lnTo>
                    <a:pt x="2275332" y="330200"/>
                  </a:lnTo>
                  <a:lnTo>
                    <a:pt x="2270138" y="355906"/>
                  </a:lnTo>
                  <a:lnTo>
                    <a:pt x="2255980" y="376897"/>
                  </a:lnTo>
                  <a:lnTo>
                    <a:pt x="2234987" y="391050"/>
                  </a:lnTo>
                  <a:lnTo>
                    <a:pt x="2209292" y="396240"/>
                  </a:lnTo>
                  <a:lnTo>
                    <a:pt x="66040" y="396240"/>
                  </a:lnTo>
                  <a:lnTo>
                    <a:pt x="40333" y="391050"/>
                  </a:lnTo>
                  <a:lnTo>
                    <a:pt x="19342" y="376897"/>
                  </a:lnTo>
                  <a:lnTo>
                    <a:pt x="5189" y="355906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97179" y="5792723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2" y="0"/>
                  </a:moveTo>
                  <a:lnTo>
                    <a:pt x="66040" y="0"/>
                  </a:lnTo>
                  <a:lnTo>
                    <a:pt x="40333" y="5189"/>
                  </a:lnTo>
                  <a:lnTo>
                    <a:pt x="19342" y="19342"/>
                  </a:lnTo>
                  <a:lnTo>
                    <a:pt x="5189" y="40333"/>
                  </a:lnTo>
                  <a:lnTo>
                    <a:pt x="0" y="66039"/>
                  </a:lnTo>
                  <a:lnTo>
                    <a:pt x="0" y="330199"/>
                  </a:lnTo>
                  <a:lnTo>
                    <a:pt x="5189" y="355906"/>
                  </a:lnTo>
                  <a:lnTo>
                    <a:pt x="19342" y="376897"/>
                  </a:lnTo>
                  <a:lnTo>
                    <a:pt x="40333" y="391050"/>
                  </a:lnTo>
                  <a:lnTo>
                    <a:pt x="66040" y="396239"/>
                  </a:lnTo>
                  <a:lnTo>
                    <a:pt x="2209292" y="396239"/>
                  </a:lnTo>
                  <a:lnTo>
                    <a:pt x="2234987" y="391050"/>
                  </a:lnTo>
                  <a:lnTo>
                    <a:pt x="2255980" y="376897"/>
                  </a:lnTo>
                  <a:lnTo>
                    <a:pt x="2270138" y="355906"/>
                  </a:lnTo>
                  <a:lnTo>
                    <a:pt x="2275332" y="330199"/>
                  </a:lnTo>
                  <a:lnTo>
                    <a:pt x="2275332" y="66039"/>
                  </a:lnTo>
                  <a:lnTo>
                    <a:pt x="2270138" y="40333"/>
                  </a:lnTo>
                  <a:lnTo>
                    <a:pt x="2255980" y="19342"/>
                  </a:lnTo>
                  <a:lnTo>
                    <a:pt x="2234987" y="5189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97179" y="5792723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39"/>
                  </a:moveTo>
                  <a:lnTo>
                    <a:pt x="5189" y="40333"/>
                  </a:lnTo>
                  <a:lnTo>
                    <a:pt x="19342" y="19342"/>
                  </a:lnTo>
                  <a:lnTo>
                    <a:pt x="40333" y="5189"/>
                  </a:lnTo>
                  <a:lnTo>
                    <a:pt x="66040" y="0"/>
                  </a:lnTo>
                  <a:lnTo>
                    <a:pt x="2209292" y="0"/>
                  </a:lnTo>
                  <a:lnTo>
                    <a:pt x="2234987" y="5189"/>
                  </a:lnTo>
                  <a:lnTo>
                    <a:pt x="2255980" y="19342"/>
                  </a:lnTo>
                  <a:lnTo>
                    <a:pt x="2270138" y="40333"/>
                  </a:lnTo>
                  <a:lnTo>
                    <a:pt x="2275332" y="66039"/>
                  </a:lnTo>
                  <a:lnTo>
                    <a:pt x="2275332" y="330199"/>
                  </a:lnTo>
                  <a:lnTo>
                    <a:pt x="2270138" y="355906"/>
                  </a:lnTo>
                  <a:lnTo>
                    <a:pt x="2255980" y="376897"/>
                  </a:lnTo>
                  <a:lnTo>
                    <a:pt x="2234987" y="391050"/>
                  </a:lnTo>
                  <a:lnTo>
                    <a:pt x="2209292" y="396239"/>
                  </a:lnTo>
                  <a:lnTo>
                    <a:pt x="66040" y="396239"/>
                  </a:lnTo>
                  <a:lnTo>
                    <a:pt x="40333" y="391050"/>
                  </a:lnTo>
                  <a:lnTo>
                    <a:pt x="19342" y="376897"/>
                  </a:lnTo>
                  <a:lnTo>
                    <a:pt x="5189" y="355906"/>
                  </a:lnTo>
                  <a:lnTo>
                    <a:pt x="0" y="330199"/>
                  </a:lnTo>
                  <a:lnTo>
                    <a:pt x="0" y="66039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395427" y="5324094"/>
            <a:ext cx="1776095" cy="77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DS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đủ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ĐK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hạng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DS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đủ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ĐK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hạng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2681985" y="2589022"/>
            <a:ext cx="2288540" cy="408940"/>
            <a:chOff x="2681985" y="2589022"/>
            <a:chExt cx="2288540" cy="408940"/>
          </a:xfrm>
        </p:grpSpPr>
        <p:sp>
          <p:nvSpPr>
            <p:cNvPr id="60" name="object 60" descr=""/>
            <p:cNvSpPr/>
            <p:nvPr/>
          </p:nvSpPr>
          <p:spPr>
            <a:xfrm>
              <a:off x="2688335" y="2595372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1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39"/>
                  </a:lnTo>
                  <a:lnTo>
                    <a:pt x="2209291" y="396239"/>
                  </a:lnTo>
                  <a:lnTo>
                    <a:pt x="2234987" y="391046"/>
                  </a:lnTo>
                  <a:lnTo>
                    <a:pt x="2255980" y="376888"/>
                  </a:lnTo>
                  <a:lnTo>
                    <a:pt x="2270138" y="355895"/>
                  </a:lnTo>
                  <a:lnTo>
                    <a:pt x="2275331" y="330200"/>
                  </a:lnTo>
                  <a:lnTo>
                    <a:pt x="2275331" y="66039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688335" y="2595372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2209291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1" y="66039"/>
                  </a:lnTo>
                  <a:lnTo>
                    <a:pt x="2275331" y="330200"/>
                  </a:lnTo>
                  <a:lnTo>
                    <a:pt x="2270138" y="355895"/>
                  </a:lnTo>
                  <a:lnTo>
                    <a:pt x="2255980" y="376888"/>
                  </a:lnTo>
                  <a:lnTo>
                    <a:pt x="2234987" y="391046"/>
                  </a:lnTo>
                  <a:lnTo>
                    <a:pt x="2209291" y="396239"/>
                  </a:lnTo>
                  <a:lnTo>
                    <a:pt x="66039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2786252" y="2661285"/>
            <a:ext cx="19075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hoạch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biên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chế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2703322" y="3143757"/>
            <a:ext cx="2288540" cy="727710"/>
            <a:chOff x="2703322" y="3143757"/>
            <a:chExt cx="2288540" cy="727710"/>
          </a:xfrm>
        </p:grpSpPr>
        <p:sp>
          <p:nvSpPr>
            <p:cNvPr id="64" name="object 64" descr=""/>
            <p:cNvSpPr/>
            <p:nvPr/>
          </p:nvSpPr>
          <p:spPr>
            <a:xfrm>
              <a:off x="2709672" y="3150107"/>
              <a:ext cx="2275840" cy="715010"/>
            </a:xfrm>
            <a:custGeom>
              <a:avLst/>
              <a:gdLst/>
              <a:ahLst/>
              <a:cxnLst/>
              <a:rect l="l" t="t" r="r" b="b"/>
              <a:pathLst>
                <a:path w="2275840" h="715010">
                  <a:moveTo>
                    <a:pt x="2156205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29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5"/>
                  </a:lnTo>
                  <a:lnTo>
                    <a:pt x="2156205" y="714755"/>
                  </a:lnTo>
                  <a:lnTo>
                    <a:pt x="2202572" y="705393"/>
                  </a:lnTo>
                  <a:lnTo>
                    <a:pt x="2240438" y="679862"/>
                  </a:lnTo>
                  <a:lnTo>
                    <a:pt x="2265969" y="641996"/>
                  </a:lnTo>
                  <a:lnTo>
                    <a:pt x="2275331" y="595629"/>
                  </a:lnTo>
                  <a:lnTo>
                    <a:pt x="2275331" y="119125"/>
                  </a:lnTo>
                  <a:lnTo>
                    <a:pt x="2265969" y="72759"/>
                  </a:lnTo>
                  <a:lnTo>
                    <a:pt x="2240438" y="34893"/>
                  </a:lnTo>
                  <a:lnTo>
                    <a:pt x="2202572" y="9362"/>
                  </a:lnTo>
                  <a:lnTo>
                    <a:pt x="215620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709672" y="3150107"/>
              <a:ext cx="2275840" cy="715010"/>
            </a:xfrm>
            <a:custGeom>
              <a:avLst/>
              <a:gdLst/>
              <a:ahLst/>
              <a:cxnLst/>
              <a:rect l="l" t="t" r="r" b="b"/>
              <a:pathLst>
                <a:path w="2275840" h="71501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2156205" y="0"/>
                  </a:lnTo>
                  <a:lnTo>
                    <a:pt x="2202572" y="9362"/>
                  </a:lnTo>
                  <a:lnTo>
                    <a:pt x="2240438" y="34893"/>
                  </a:lnTo>
                  <a:lnTo>
                    <a:pt x="2265969" y="72759"/>
                  </a:lnTo>
                  <a:lnTo>
                    <a:pt x="2275331" y="119125"/>
                  </a:lnTo>
                  <a:lnTo>
                    <a:pt x="2275331" y="595629"/>
                  </a:lnTo>
                  <a:lnTo>
                    <a:pt x="2265969" y="641996"/>
                  </a:lnTo>
                  <a:lnTo>
                    <a:pt x="2240438" y="679862"/>
                  </a:lnTo>
                  <a:lnTo>
                    <a:pt x="2202572" y="705393"/>
                  </a:lnTo>
                  <a:lnTo>
                    <a:pt x="2156205" y="714755"/>
                  </a:lnTo>
                  <a:lnTo>
                    <a:pt x="119125" y="714755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29"/>
                  </a:lnTo>
                  <a:lnTo>
                    <a:pt x="0" y="11912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2823210" y="3279139"/>
            <a:ext cx="2047239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  <a:tabLst>
                <a:tab pos="507365" algn="l"/>
                <a:tab pos="940435" algn="l"/>
                <a:tab pos="1373505" algn="l"/>
                <a:tab pos="1790700" algn="l"/>
              </a:tabLst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Biên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chế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vào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các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lực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lượng</a:t>
            </a:r>
            <a:r>
              <a:rPr dirty="0" sz="14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5111241" y="2610357"/>
            <a:ext cx="2288540" cy="408940"/>
            <a:chOff x="5111241" y="2610357"/>
            <a:chExt cx="2288540" cy="408940"/>
          </a:xfrm>
        </p:grpSpPr>
        <p:sp>
          <p:nvSpPr>
            <p:cNvPr id="68" name="object 68" descr=""/>
            <p:cNvSpPr/>
            <p:nvPr/>
          </p:nvSpPr>
          <p:spPr>
            <a:xfrm>
              <a:off x="5117591" y="2616707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1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40" y="396239"/>
                  </a:lnTo>
                  <a:lnTo>
                    <a:pt x="2209291" y="396239"/>
                  </a:lnTo>
                  <a:lnTo>
                    <a:pt x="2234987" y="391046"/>
                  </a:lnTo>
                  <a:lnTo>
                    <a:pt x="2255980" y="376888"/>
                  </a:lnTo>
                  <a:lnTo>
                    <a:pt x="2270138" y="355895"/>
                  </a:lnTo>
                  <a:lnTo>
                    <a:pt x="2275332" y="330200"/>
                  </a:lnTo>
                  <a:lnTo>
                    <a:pt x="2275332" y="66039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117591" y="2616707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40" y="0"/>
                  </a:lnTo>
                  <a:lnTo>
                    <a:pt x="2209291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2" y="66039"/>
                  </a:lnTo>
                  <a:lnTo>
                    <a:pt x="2275332" y="330200"/>
                  </a:lnTo>
                  <a:lnTo>
                    <a:pt x="2270138" y="355895"/>
                  </a:lnTo>
                  <a:lnTo>
                    <a:pt x="2255980" y="376888"/>
                  </a:lnTo>
                  <a:lnTo>
                    <a:pt x="2234987" y="391046"/>
                  </a:lnTo>
                  <a:lnTo>
                    <a:pt x="2209291" y="396239"/>
                  </a:lnTo>
                  <a:lnTo>
                    <a:pt x="66040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5216144" y="2681732"/>
            <a:ext cx="10871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Đăng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ký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PTKT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5124958" y="3163570"/>
            <a:ext cx="2289810" cy="728980"/>
            <a:chOff x="5124958" y="3163570"/>
            <a:chExt cx="2289810" cy="728980"/>
          </a:xfrm>
        </p:grpSpPr>
        <p:sp>
          <p:nvSpPr>
            <p:cNvPr id="72" name="object 72" descr=""/>
            <p:cNvSpPr/>
            <p:nvPr/>
          </p:nvSpPr>
          <p:spPr>
            <a:xfrm>
              <a:off x="5131308" y="3169920"/>
              <a:ext cx="2277110" cy="716280"/>
            </a:xfrm>
            <a:custGeom>
              <a:avLst/>
              <a:gdLst/>
              <a:ahLst/>
              <a:cxnLst/>
              <a:rect l="l" t="t" r="r" b="b"/>
              <a:pathLst>
                <a:path w="2277109" h="716279">
                  <a:moveTo>
                    <a:pt x="2157475" y="0"/>
                  </a:moveTo>
                  <a:lnTo>
                    <a:pt x="119379" y="0"/>
                  </a:lnTo>
                  <a:lnTo>
                    <a:pt x="72919" y="9384"/>
                  </a:lnTo>
                  <a:lnTo>
                    <a:pt x="34972" y="34972"/>
                  </a:lnTo>
                  <a:lnTo>
                    <a:pt x="9384" y="72919"/>
                  </a:lnTo>
                  <a:lnTo>
                    <a:pt x="0" y="119379"/>
                  </a:lnTo>
                  <a:lnTo>
                    <a:pt x="0" y="596899"/>
                  </a:lnTo>
                  <a:lnTo>
                    <a:pt x="9384" y="643360"/>
                  </a:lnTo>
                  <a:lnTo>
                    <a:pt x="34972" y="681307"/>
                  </a:lnTo>
                  <a:lnTo>
                    <a:pt x="72919" y="706895"/>
                  </a:lnTo>
                  <a:lnTo>
                    <a:pt x="119379" y="716279"/>
                  </a:lnTo>
                  <a:lnTo>
                    <a:pt x="2157475" y="716279"/>
                  </a:lnTo>
                  <a:lnTo>
                    <a:pt x="2203936" y="706895"/>
                  </a:lnTo>
                  <a:lnTo>
                    <a:pt x="2241883" y="681307"/>
                  </a:lnTo>
                  <a:lnTo>
                    <a:pt x="2267471" y="643360"/>
                  </a:lnTo>
                  <a:lnTo>
                    <a:pt x="2276856" y="596899"/>
                  </a:lnTo>
                  <a:lnTo>
                    <a:pt x="2276856" y="119379"/>
                  </a:lnTo>
                  <a:lnTo>
                    <a:pt x="2267471" y="72919"/>
                  </a:lnTo>
                  <a:lnTo>
                    <a:pt x="2241883" y="34972"/>
                  </a:lnTo>
                  <a:lnTo>
                    <a:pt x="2203936" y="9384"/>
                  </a:lnTo>
                  <a:lnTo>
                    <a:pt x="215747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131308" y="3169920"/>
              <a:ext cx="2277110" cy="716280"/>
            </a:xfrm>
            <a:custGeom>
              <a:avLst/>
              <a:gdLst/>
              <a:ahLst/>
              <a:cxnLst/>
              <a:rect l="l" t="t" r="r" b="b"/>
              <a:pathLst>
                <a:path w="2277109" h="716279">
                  <a:moveTo>
                    <a:pt x="0" y="119379"/>
                  </a:moveTo>
                  <a:lnTo>
                    <a:pt x="9384" y="72919"/>
                  </a:lnTo>
                  <a:lnTo>
                    <a:pt x="34972" y="34972"/>
                  </a:lnTo>
                  <a:lnTo>
                    <a:pt x="72919" y="9384"/>
                  </a:lnTo>
                  <a:lnTo>
                    <a:pt x="119379" y="0"/>
                  </a:lnTo>
                  <a:lnTo>
                    <a:pt x="2157475" y="0"/>
                  </a:lnTo>
                  <a:lnTo>
                    <a:pt x="2203936" y="9384"/>
                  </a:lnTo>
                  <a:lnTo>
                    <a:pt x="2241883" y="34972"/>
                  </a:lnTo>
                  <a:lnTo>
                    <a:pt x="2267471" y="72919"/>
                  </a:lnTo>
                  <a:lnTo>
                    <a:pt x="2276856" y="119379"/>
                  </a:lnTo>
                  <a:lnTo>
                    <a:pt x="2276856" y="596899"/>
                  </a:lnTo>
                  <a:lnTo>
                    <a:pt x="2267471" y="643360"/>
                  </a:lnTo>
                  <a:lnTo>
                    <a:pt x="2241883" y="681307"/>
                  </a:lnTo>
                  <a:lnTo>
                    <a:pt x="2203936" y="706895"/>
                  </a:lnTo>
                  <a:lnTo>
                    <a:pt x="2157475" y="716279"/>
                  </a:lnTo>
                  <a:lnTo>
                    <a:pt x="119379" y="716279"/>
                  </a:lnTo>
                  <a:lnTo>
                    <a:pt x="72919" y="706895"/>
                  </a:lnTo>
                  <a:lnTo>
                    <a:pt x="34972" y="681307"/>
                  </a:lnTo>
                  <a:lnTo>
                    <a:pt x="9384" y="643360"/>
                  </a:lnTo>
                  <a:lnTo>
                    <a:pt x="0" y="596899"/>
                  </a:lnTo>
                  <a:lnTo>
                    <a:pt x="0" y="11937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5246370" y="3299586"/>
            <a:ext cx="2050414" cy="43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Theo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dõi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kiểm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động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viên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7517638" y="2614929"/>
            <a:ext cx="2288540" cy="410845"/>
            <a:chOff x="7517638" y="2614929"/>
            <a:chExt cx="2288540" cy="410845"/>
          </a:xfrm>
        </p:grpSpPr>
        <p:sp>
          <p:nvSpPr>
            <p:cNvPr id="76" name="object 76" descr=""/>
            <p:cNvSpPr/>
            <p:nvPr/>
          </p:nvSpPr>
          <p:spPr>
            <a:xfrm>
              <a:off x="7523988" y="2621279"/>
              <a:ext cx="2275840" cy="398145"/>
            </a:xfrm>
            <a:custGeom>
              <a:avLst/>
              <a:gdLst/>
              <a:ahLst/>
              <a:cxnLst/>
              <a:rect l="l" t="t" r="r" b="b"/>
              <a:pathLst>
                <a:path w="2275840" h="398144">
                  <a:moveTo>
                    <a:pt x="2209037" y="0"/>
                  </a:moveTo>
                  <a:lnTo>
                    <a:pt x="66293" y="0"/>
                  </a:lnTo>
                  <a:lnTo>
                    <a:pt x="40505" y="5214"/>
                  </a:lnTo>
                  <a:lnTo>
                    <a:pt x="19430" y="19431"/>
                  </a:lnTo>
                  <a:lnTo>
                    <a:pt x="5214" y="40505"/>
                  </a:lnTo>
                  <a:lnTo>
                    <a:pt x="0" y="66294"/>
                  </a:lnTo>
                  <a:lnTo>
                    <a:pt x="0" y="331470"/>
                  </a:lnTo>
                  <a:lnTo>
                    <a:pt x="5214" y="357258"/>
                  </a:lnTo>
                  <a:lnTo>
                    <a:pt x="19430" y="378333"/>
                  </a:lnTo>
                  <a:lnTo>
                    <a:pt x="40505" y="392549"/>
                  </a:lnTo>
                  <a:lnTo>
                    <a:pt x="66293" y="397764"/>
                  </a:lnTo>
                  <a:lnTo>
                    <a:pt x="2209037" y="397764"/>
                  </a:lnTo>
                  <a:lnTo>
                    <a:pt x="2234826" y="392549"/>
                  </a:lnTo>
                  <a:lnTo>
                    <a:pt x="2255901" y="378333"/>
                  </a:lnTo>
                  <a:lnTo>
                    <a:pt x="2270117" y="357258"/>
                  </a:lnTo>
                  <a:lnTo>
                    <a:pt x="2275331" y="331470"/>
                  </a:lnTo>
                  <a:lnTo>
                    <a:pt x="2275331" y="66294"/>
                  </a:lnTo>
                  <a:lnTo>
                    <a:pt x="2270117" y="40505"/>
                  </a:lnTo>
                  <a:lnTo>
                    <a:pt x="2255900" y="19430"/>
                  </a:lnTo>
                  <a:lnTo>
                    <a:pt x="2234826" y="5214"/>
                  </a:lnTo>
                  <a:lnTo>
                    <a:pt x="220903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523988" y="2621279"/>
              <a:ext cx="2275840" cy="398145"/>
            </a:xfrm>
            <a:custGeom>
              <a:avLst/>
              <a:gdLst/>
              <a:ahLst/>
              <a:cxnLst/>
              <a:rect l="l" t="t" r="r" b="b"/>
              <a:pathLst>
                <a:path w="2275840" h="398144">
                  <a:moveTo>
                    <a:pt x="0" y="66294"/>
                  </a:moveTo>
                  <a:lnTo>
                    <a:pt x="5214" y="40505"/>
                  </a:lnTo>
                  <a:lnTo>
                    <a:pt x="19430" y="19431"/>
                  </a:lnTo>
                  <a:lnTo>
                    <a:pt x="40505" y="5214"/>
                  </a:lnTo>
                  <a:lnTo>
                    <a:pt x="66293" y="0"/>
                  </a:lnTo>
                  <a:lnTo>
                    <a:pt x="2209037" y="0"/>
                  </a:lnTo>
                  <a:lnTo>
                    <a:pt x="2234826" y="5214"/>
                  </a:lnTo>
                  <a:lnTo>
                    <a:pt x="2255900" y="19430"/>
                  </a:lnTo>
                  <a:lnTo>
                    <a:pt x="2270117" y="40505"/>
                  </a:lnTo>
                  <a:lnTo>
                    <a:pt x="2275331" y="66294"/>
                  </a:lnTo>
                  <a:lnTo>
                    <a:pt x="2275331" y="331470"/>
                  </a:lnTo>
                  <a:lnTo>
                    <a:pt x="2270117" y="357258"/>
                  </a:lnTo>
                  <a:lnTo>
                    <a:pt x="2255901" y="378333"/>
                  </a:lnTo>
                  <a:lnTo>
                    <a:pt x="2234826" y="392549"/>
                  </a:lnTo>
                  <a:lnTo>
                    <a:pt x="2209037" y="397764"/>
                  </a:lnTo>
                  <a:lnTo>
                    <a:pt x="66293" y="397764"/>
                  </a:lnTo>
                  <a:lnTo>
                    <a:pt x="40505" y="392549"/>
                  </a:lnTo>
                  <a:lnTo>
                    <a:pt x="19430" y="378333"/>
                  </a:lnTo>
                  <a:lnTo>
                    <a:pt x="5214" y="357258"/>
                  </a:lnTo>
                  <a:lnTo>
                    <a:pt x="0" y="331470"/>
                  </a:lnTo>
                  <a:lnTo>
                    <a:pt x="0" y="66294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7688706" y="2687269"/>
            <a:ext cx="19481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hoạch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huy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động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PTKT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7525257" y="3169666"/>
            <a:ext cx="2288540" cy="728980"/>
            <a:chOff x="7525257" y="3169666"/>
            <a:chExt cx="2288540" cy="728980"/>
          </a:xfrm>
        </p:grpSpPr>
        <p:sp>
          <p:nvSpPr>
            <p:cNvPr id="80" name="object 80" descr=""/>
            <p:cNvSpPr/>
            <p:nvPr/>
          </p:nvSpPr>
          <p:spPr>
            <a:xfrm>
              <a:off x="7531607" y="3176016"/>
              <a:ext cx="2275840" cy="716280"/>
            </a:xfrm>
            <a:custGeom>
              <a:avLst/>
              <a:gdLst/>
              <a:ahLst/>
              <a:cxnLst/>
              <a:rect l="l" t="t" r="r" b="b"/>
              <a:pathLst>
                <a:path w="2275840" h="716279">
                  <a:moveTo>
                    <a:pt x="2155952" y="0"/>
                  </a:moveTo>
                  <a:lnTo>
                    <a:pt x="119380" y="0"/>
                  </a:lnTo>
                  <a:lnTo>
                    <a:pt x="72919" y="9384"/>
                  </a:lnTo>
                  <a:lnTo>
                    <a:pt x="34972" y="34972"/>
                  </a:lnTo>
                  <a:lnTo>
                    <a:pt x="9384" y="72919"/>
                  </a:lnTo>
                  <a:lnTo>
                    <a:pt x="0" y="119380"/>
                  </a:lnTo>
                  <a:lnTo>
                    <a:pt x="0" y="596900"/>
                  </a:lnTo>
                  <a:lnTo>
                    <a:pt x="9384" y="643360"/>
                  </a:lnTo>
                  <a:lnTo>
                    <a:pt x="34972" y="681307"/>
                  </a:lnTo>
                  <a:lnTo>
                    <a:pt x="72919" y="706895"/>
                  </a:lnTo>
                  <a:lnTo>
                    <a:pt x="119380" y="716280"/>
                  </a:lnTo>
                  <a:lnTo>
                    <a:pt x="2155952" y="716280"/>
                  </a:lnTo>
                  <a:lnTo>
                    <a:pt x="2202412" y="706895"/>
                  </a:lnTo>
                  <a:lnTo>
                    <a:pt x="2240359" y="681307"/>
                  </a:lnTo>
                  <a:lnTo>
                    <a:pt x="2265947" y="643360"/>
                  </a:lnTo>
                  <a:lnTo>
                    <a:pt x="2275332" y="596900"/>
                  </a:lnTo>
                  <a:lnTo>
                    <a:pt x="2275332" y="119380"/>
                  </a:lnTo>
                  <a:lnTo>
                    <a:pt x="2265947" y="72919"/>
                  </a:lnTo>
                  <a:lnTo>
                    <a:pt x="2240359" y="34972"/>
                  </a:lnTo>
                  <a:lnTo>
                    <a:pt x="2202412" y="9384"/>
                  </a:lnTo>
                  <a:lnTo>
                    <a:pt x="215595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531607" y="3176016"/>
              <a:ext cx="2275840" cy="716280"/>
            </a:xfrm>
            <a:custGeom>
              <a:avLst/>
              <a:gdLst/>
              <a:ahLst/>
              <a:cxnLst/>
              <a:rect l="l" t="t" r="r" b="b"/>
              <a:pathLst>
                <a:path w="2275840" h="716279">
                  <a:moveTo>
                    <a:pt x="0" y="119380"/>
                  </a:moveTo>
                  <a:lnTo>
                    <a:pt x="9384" y="72919"/>
                  </a:lnTo>
                  <a:lnTo>
                    <a:pt x="34972" y="34972"/>
                  </a:lnTo>
                  <a:lnTo>
                    <a:pt x="72919" y="9384"/>
                  </a:lnTo>
                  <a:lnTo>
                    <a:pt x="119380" y="0"/>
                  </a:lnTo>
                  <a:lnTo>
                    <a:pt x="2155952" y="0"/>
                  </a:lnTo>
                  <a:lnTo>
                    <a:pt x="2202412" y="9384"/>
                  </a:lnTo>
                  <a:lnTo>
                    <a:pt x="2240359" y="34972"/>
                  </a:lnTo>
                  <a:lnTo>
                    <a:pt x="2265947" y="72919"/>
                  </a:lnTo>
                  <a:lnTo>
                    <a:pt x="2275332" y="119380"/>
                  </a:lnTo>
                  <a:lnTo>
                    <a:pt x="2275332" y="596900"/>
                  </a:lnTo>
                  <a:lnTo>
                    <a:pt x="2265947" y="643360"/>
                  </a:lnTo>
                  <a:lnTo>
                    <a:pt x="2240359" y="681307"/>
                  </a:lnTo>
                  <a:lnTo>
                    <a:pt x="2202412" y="706895"/>
                  </a:lnTo>
                  <a:lnTo>
                    <a:pt x="2155952" y="716280"/>
                  </a:lnTo>
                  <a:lnTo>
                    <a:pt x="119380" y="716280"/>
                  </a:lnTo>
                  <a:lnTo>
                    <a:pt x="72919" y="706895"/>
                  </a:lnTo>
                  <a:lnTo>
                    <a:pt x="34972" y="681307"/>
                  </a:lnTo>
                  <a:lnTo>
                    <a:pt x="9384" y="643360"/>
                  </a:lnTo>
                  <a:lnTo>
                    <a:pt x="0" y="596900"/>
                  </a:lnTo>
                  <a:lnTo>
                    <a:pt x="0" y="119380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7646289" y="3304997"/>
            <a:ext cx="2049780" cy="4324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Biên</a:t>
            </a:r>
            <a:r>
              <a:rPr dirty="0" sz="1400" spc="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chế</a:t>
            </a:r>
            <a:r>
              <a:rPr dirty="0" sz="1400" spc="4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PTKT</a:t>
            </a:r>
            <a:r>
              <a:rPr dirty="0" sz="1400" spc="4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vào</a:t>
            </a:r>
            <a:r>
              <a:rPr dirty="0" sz="1400" spc="4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lực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lượng</a:t>
            </a:r>
            <a:r>
              <a:rPr dirty="0" sz="14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DBĐV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9931654" y="2610357"/>
            <a:ext cx="2171065" cy="408940"/>
            <a:chOff x="9931654" y="2610357"/>
            <a:chExt cx="2171065" cy="408940"/>
          </a:xfrm>
        </p:grpSpPr>
        <p:sp>
          <p:nvSpPr>
            <p:cNvPr id="84" name="object 84" descr=""/>
            <p:cNvSpPr/>
            <p:nvPr/>
          </p:nvSpPr>
          <p:spPr>
            <a:xfrm>
              <a:off x="9938004" y="2616707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2091944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40" y="396239"/>
                  </a:lnTo>
                  <a:lnTo>
                    <a:pt x="2091944" y="396239"/>
                  </a:lnTo>
                  <a:lnTo>
                    <a:pt x="2117639" y="391046"/>
                  </a:lnTo>
                  <a:lnTo>
                    <a:pt x="2138632" y="376888"/>
                  </a:lnTo>
                  <a:lnTo>
                    <a:pt x="2152790" y="355895"/>
                  </a:lnTo>
                  <a:lnTo>
                    <a:pt x="2157984" y="330200"/>
                  </a:lnTo>
                  <a:lnTo>
                    <a:pt x="2157984" y="66039"/>
                  </a:lnTo>
                  <a:lnTo>
                    <a:pt x="2152790" y="40344"/>
                  </a:lnTo>
                  <a:lnTo>
                    <a:pt x="2138632" y="19351"/>
                  </a:lnTo>
                  <a:lnTo>
                    <a:pt x="2117639" y="5193"/>
                  </a:lnTo>
                  <a:lnTo>
                    <a:pt x="2091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938004" y="2616707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40" y="0"/>
                  </a:lnTo>
                  <a:lnTo>
                    <a:pt x="2091944" y="0"/>
                  </a:lnTo>
                  <a:lnTo>
                    <a:pt x="2117639" y="5193"/>
                  </a:lnTo>
                  <a:lnTo>
                    <a:pt x="2138632" y="19351"/>
                  </a:lnTo>
                  <a:lnTo>
                    <a:pt x="2152790" y="40344"/>
                  </a:lnTo>
                  <a:lnTo>
                    <a:pt x="2157984" y="66039"/>
                  </a:lnTo>
                  <a:lnTo>
                    <a:pt x="2157984" y="330200"/>
                  </a:lnTo>
                  <a:lnTo>
                    <a:pt x="2152790" y="355895"/>
                  </a:lnTo>
                  <a:lnTo>
                    <a:pt x="2138632" y="376888"/>
                  </a:lnTo>
                  <a:lnTo>
                    <a:pt x="2117639" y="391046"/>
                  </a:lnTo>
                  <a:lnTo>
                    <a:pt x="2091944" y="396239"/>
                  </a:lnTo>
                  <a:lnTo>
                    <a:pt x="66040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10036809" y="2682620"/>
            <a:ext cx="11322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704-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QP-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ĐK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9931654" y="3171189"/>
            <a:ext cx="2171065" cy="408940"/>
            <a:chOff x="9931654" y="3171189"/>
            <a:chExt cx="2171065" cy="408940"/>
          </a:xfrm>
        </p:grpSpPr>
        <p:sp>
          <p:nvSpPr>
            <p:cNvPr id="88" name="object 88" descr=""/>
            <p:cNvSpPr/>
            <p:nvPr/>
          </p:nvSpPr>
          <p:spPr>
            <a:xfrm>
              <a:off x="9938004" y="3177539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2091944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40" y="396239"/>
                  </a:lnTo>
                  <a:lnTo>
                    <a:pt x="2091944" y="396239"/>
                  </a:lnTo>
                  <a:lnTo>
                    <a:pt x="2117639" y="391046"/>
                  </a:lnTo>
                  <a:lnTo>
                    <a:pt x="2138632" y="376888"/>
                  </a:lnTo>
                  <a:lnTo>
                    <a:pt x="2152790" y="355895"/>
                  </a:lnTo>
                  <a:lnTo>
                    <a:pt x="2157984" y="330200"/>
                  </a:lnTo>
                  <a:lnTo>
                    <a:pt x="2157984" y="66039"/>
                  </a:lnTo>
                  <a:lnTo>
                    <a:pt x="2152790" y="40344"/>
                  </a:lnTo>
                  <a:lnTo>
                    <a:pt x="2138632" y="19351"/>
                  </a:lnTo>
                  <a:lnTo>
                    <a:pt x="2117639" y="5193"/>
                  </a:lnTo>
                  <a:lnTo>
                    <a:pt x="2091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938004" y="3177539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40" y="0"/>
                  </a:lnTo>
                  <a:lnTo>
                    <a:pt x="2091944" y="0"/>
                  </a:lnTo>
                  <a:lnTo>
                    <a:pt x="2117639" y="5193"/>
                  </a:lnTo>
                  <a:lnTo>
                    <a:pt x="2138632" y="19351"/>
                  </a:lnTo>
                  <a:lnTo>
                    <a:pt x="2152790" y="40344"/>
                  </a:lnTo>
                  <a:lnTo>
                    <a:pt x="2157984" y="66039"/>
                  </a:lnTo>
                  <a:lnTo>
                    <a:pt x="2157984" y="330200"/>
                  </a:lnTo>
                  <a:lnTo>
                    <a:pt x="2152790" y="355895"/>
                  </a:lnTo>
                  <a:lnTo>
                    <a:pt x="2138632" y="376888"/>
                  </a:lnTo>
                  <a:lnTo>
                    <a:pt x="2117639" y="391046"/>
                  </a:lnTo>
                  <a:lnTo>
                    <a:pt x="2091944" y="396239"/>
                  </a:lnTo>
                  <a:lnTo>
                    <a:pt x="66040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10036809" y="3243452"/>
            <a:ext cx="12541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711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QP-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ĐK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9911842" y="3671061"/>
            <a:ext cx="2171065" cy="408940"/>
            <a:chOff x="9911842" y="3671061"/>
            <a:chExt cx="2171065" cy="408940"/>
          </a:xfrm>
        </p:grpSpPr>
        <p:sp>
          <p:nvSpPr>
            <p:cNvPr id="92" name="object 92" descr=""/>
            <p:cNvSpPr/>
            <p:nvPr/>
          </p:nvSpPr>
          <p:spPr>
            <a:xfrm>
              <a:off x="9918192" y="3677411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2091943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39"/>
                  </a:lnTo>
                  <a:lnTo>
                    <a:pt x="2091943" y="396239"/>
                  </a:lnTo>
                  <a:lnTo>
                    <a:pt x="2117639" y="391046"/>
                  </a:lnTo>
                  <a:lnTo>
                    <a:pt x="2138632" y="376888"/>
                  </a:lnTo>
                  <a:lnTo>
                    <a:pt x="2152790" y="355895"/>
                  </a:lnTo>
                  <a:lnTo>
                    <a:pt x="2157983" y="330200"/>
                  </a:lnTo>
                  <a:lnTo>
                    <a:pt x="2157983" y="66039"/>
                  </a:lnTo>
                  <a:lnTo>
                    <a:pt x="2152790" y="40344"/>
                  </a:lnTo>
                  <a:lnTo>
                    <a:pt x="2138632" y="19351"/>
                  </a:lnTo>
                  <a:lnTo>
                    <a:pt x="2117639" y="5193"/>
                  </a:lnTo>
                  <a:lnTo>
                    <a:pt x="209194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918192" y="3677411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2091943" y="0"/>
                  </a:lnTo>
                  <a:lnTo>
                    <a:pt x="2117639" y="5193"/>
                  </a:lnTo>
                  <a:lnTo>
                    <a:pt x="2138632" y="19351"/>
                  </a:lnTo>
                  <a:lnTo>
                    <a:pt x="2152790" y="40344"/>
                  </a:lnTo>
                  <a:lnTo>
                    <a:pt x="2157983" y="66039"/>
                  </a:lnTo>
                  <a:lnTo>
                    <a:pt x="2157983" y="330200"/>
                  </a:lnTo>
                  <a:lnTo>
                    <a:pt x="2152790" y="355895"/>
                  </a:lnTo>
                  <a:lnTo>
                    <a:pt x="2138632" y="376888"/>
                  </a:lnTo>
                  <a:lnTo>
                    <a:pt x="2117639" y="391046"/>
                  </a:lnTo>
                  <a:lnTo>
                    <a:pt x="2091943" y="396239"/>
                  </a:lnTo>
                  <a:lnTo>
                    <a:pt x="66039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10018014" y="3743705"/>
            <a:ext cx="7131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M655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9931654" y="4205985"/>
            <a:ext cx="2171065" cy="408940"/>
            <a:chOff x="9931654" y="4205985"/>
            <a:chExt cx="2171065" cy="408940"/>
          </a:xfrm>
        </p:grpSpPr>
        <p:sp>
          <p:nvSpPr>
            <p:cNvPr id="96" name="object 96" descr=""/>
            <p:cNvSpPr/>
            <p:nvPr/>
          </p:nvSpPr>
          <p:spPr>
            <a:xfrm>
              <a:off x="9938004" y="4212335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2091944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40" y="396239"/>
                  </a:lnTo>
                  <a:lnTo>
                    <a:pt x="2091944" y="396239"/>
                  </a:lnTo>
                  <a:lnTo>
                    <a:pt x="2117639" y="391046"/>
                  </a:lnTo>
                  <a:lnTo>
                    <a:pt x="2138632" y="376888"/>
                  </a:lnTo>
                  <a:lnTo>
                    <a:pt x="2152790" y="355895"/>
                  </a:lnTo>
                  <a:lnTo>
                    <a:pt x="2157984" y="330200"/>
                  </a:lnTo>
                  <a:lnTo>
                    <a:pt x="2157984" y="66039"/>
                  </a:lnTo>
                  <a:lnTo>
                    <a:pt x="2152790" y="40344"/>
                  </a:lnTo>
                  <a:lnTo>
                    <a:pt x="2138632" y="19351"/>
                  </a:lnTo>
                  <a:lnTo>
                    <a:pt x="2117639" y="5193"/>
                  </a:lnTo>
                  <a:lnTo>
                    <a:pt x="2091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938004" y="4212335"/>
              <a:ext cx="2158365" cy="396240"/>
            </a:xfrm>
            <a:custGeom>
              <a:avLst/>
              <a:gdLst/>
              <a:ahLst/>
              <a:cxnLst/>
              <a:rect l="l" t="t" r="r" b="b"/>
              <a:pathLst>
                <a:path w="2158365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40" y="0"/>
                  </a:lnTo>
                  <a:lnTo>
                    <a:pt x="2091944" y="0"/>
                  </a:lnTo>
                  <a:lnTo>
                    <a:pt x="2117639" y="5193"/>
                  </a:lnTo>
                  <a:lnTo>
                    <a:pt x="2138632" y="19351"/>
                  </a:lnTo>
                  <a:lnTo>
                    <a:pt x="2152790" y="40344"/>
                  </a:lnTo>
                  <a:lnTo>
                    <a:pt x="2157984" y="66039"/>
                  </a:lnTo>
                  <a:lnTo>
                    <a:pt x="2157984" y="330200"/>
                  </a:lnTo>
                  <a:lnTo>
                    <a:pt x="2152790" y="355895"/>
                  </a:lnTo>
                  <a:lnTo>
                    <a:pt x="2138632" y="376888"/>
                  </a:lnTo>
                  <a:lnTo>
                    <a:pt x="2117639" y="391046"/>
                  </a:lnTo>
                  <a:lnTo>
                    <a:pt x="2091944" y="396239"/>
                  </a:lnTo>
                  <a:lnTo>
                    <a:pt x="66040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10036809" y="4277995"/>
            <a:ext cx="615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M11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9972802" y="4739385"/>
            <a:ext cx="2123440" cy="408940"/>
            <a:chOff x="9972802" y="4739385"/>
            <a:chExt cx="2123440" cy="408940"/>
          </a:xfrm>
        </p:grpSpPr>
        <p:sp>
          <p:nvSpPr>
            <p:cNvPr id="100" name="object 100" descr=""/>
            <p:cNvSpPr/>
            <p:nvPr/>
          </p:nvSpPr>
          <p:spPr>
            <a:xfrm>
              <a:off x="9979152" y="4745735"/>
              <a:ext cx="2110740" cy="396240"/>
            </a:xfrm>
            <a:custGeom>
              <a:avLst/>
              <a:gdLst/>
              <a:ahLst/>
              <a:cxnLst/>
              <a:rect l="l" t="t" r="r" b="b"/>
              <a:pathLst>
                <a:path w="2110740" h="396239">
                  <a:moveTo>
                    <a:pt x="2044700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40" y="396239"/>
                  </a:lnTo>
                  <a:lnTo>
                    <a:pt x="2044700" y="396239"/>
                  </a:lnTo>
                  <a:lnTo>
                    <a:pt x="2070395" y="391046"/>
                  </a:lnTo>
                  <a:lnTo>
                    <a:pt x="2091388" y="376888"/>
                  </a:lnTo>
                  <a:lnTo>
                    <a:pt x="2105546" y="355895"/>
                  </a:lnTo>
                  <a:lnTo>
                    <a:pt x="2110740" y="330200"/>
                  </a:lnTo>
                  <a:lnTo>
                    <a:pt x="2110740" y="66039"/>
                  </a:lnTo>
                  <a:lnTo>
                    <a:pt x="2105546" y="40344"/>
                  </a:lnTo>
                  <a:lnTo>
                    <a:pt x="2091388" y="19351"/>
                  </a:lnTo>
                  <a:lnTo>
                    <a:pt x="2070395" y="5193"/>
                  </a:lnTo>
                  <a:lnTo>
                    <a:pt x="204470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979152" y="4745735"/>
              <a:ext cx="2110740" cy="396240"/>
            </a:xfrm>
            <a:custGeom>
              <a:avLst/>
              <a:gdLst/>
              <a:ahLst/>
              <a:cxnLst/>
              <a:rect l="l" t="t" r="r" b="b"/>
              <a:pathLst>
                <a:path w="2110740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40" y="0"/>
                  </a:lnTo>
                  <a:lnTo>
                    <a:pt x="2044700" y="0"/>
                  </a:lnTo>
                  <a:lnTo>
                    <a:pt x="2070395" y="5193"/>
                  </a:lnTo>
                  <a:lnTo>
                    <a:pt x="2091388" y="19351"/>
                  </a:lnTo>
                  <a:lnTo>
                    <a:pt x="2105546" y="40344"/>
                  </a:lnTo>
                  <a:lnTo>
                    <a:pt x="2110740" y="66039"/>
                  </a:lnTo>
                  <a:lnTo>
                    <a:pt x="2110740" y="330200"/>
                  </a:lnTo>
                  <a:lnTo>
                    <a:pt x="2105546" y="355895"/>
                  </a:lnTo>
                  <a:lnTo>
                    <a:pt x="2091388" y="376888"/>
                  </a:lnTo>
                  <a:lnTo>
                    <a:pt x="2070395" y="391046"/>
                  </a:lnTo>
                  <a:lnTo>
                    <a:pt x="2044700" y="396239"/>
                  </a:lnTo>
                  <a:lnTo>
                    <a:pt x="66040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10079228" y="4812029"/>
            <a:ext cx="174243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Các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mẫu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cáo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khác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3" name="object 103" descr=""/>
          <p:cNvSpPr/>
          <p:nvPr/>
        </p:nvSpPr>
        <p:spPr>
          <a:xfrm>
            <a:off x="96011" y="2164079"/>
            <a:ext cx="9863455" cy="3827145"/>
          </a:xfrm>
          <a:custGeom>
            <a:avLst/>
            <a:gdLst/>
            <a:ahLst/>
            <a:cxnLst/>
            <a:rect l="l" t="t" r="r" b="b"/>
            <a:pathLst>
              <a:path w="9863455" h="3827145">
                <a:moveTo>
                  <a:pt x="6095" y="57912"/>
                </a:moveTo>
                <a:lnTo>
                  <a:pt x="6097" y="3826954"/>
                </a:lnTo>
              </a:path>
              <a:path w="9863455" h="3827145">
                <a:moveTo>
                  <a:pt x="6095" y="57912"/>
                </a:moveTo>
                <a:lnTo>
                  <a:pt x="192303" y="57912"/>
                </a:lnTo>
              </a:path>
              <a:path w="9863455" h="3827145">
                <a:moveTo>
                  <a:pt x="16764" y="649224"/>
                </a:moveTo>
                <a:lnTo>
                  <a:pt x="181356" y="649224"/>
                </a:lnTo>
              </a:path>
              <a:path w="9863455" h="3827145">
                <a:moveTo>
                  <a:pt x="0" y="1181100"/>
                </a:moveTo>
                <a:lnTo>
                  <a:pt x="186207" y="1181100"/>
                </a:lnTo>
              </a:path>
              <a:path w="9863455" h="3827145">
                <a:moveTo>
                  <a:pt x="0" y="1723644"/>
                </a:moveTo>
                <a:lnTo>
                  <a:pt x="186207" y="1723644"/>
                </a:lnTo>
              </a:path>
              <a:path w="9863455" h="3827145">
                <a:moveTo>
                  <a:pt x="10667" y="2238756"/>
                </a:moveTo>
                <a:lnTo>
                  <a:pt x="193548" y="2238756"/>
                </a:lnTo>
              </a:path>
              <a:path w="9863455" h="3827145">
                <a:moveTo>
                  <a:pt x="4571" y="2781300"/>
                </a:moveTo>
                <a:lnTo>
                  <a:pt x="187452" y="2781300"/>
                </a:lnTo>
              </a:path>
              <a:path w="9863455" h="3827145">
                <a:moveTo>
                  <a:pt x="12191" y="3276600"/>
                </a:moveTo>
                <a:lnTo>
                  <a:pt x="195072" y="3276600"/>
                </a:lnTo>
              </a:path>
              <a:path w="9863455" h="3827145">
                <a:moveTo>
                  <a:pt x="9143" y="3826764"/>
                </a:moveTo>
                <a:lnTo>
                  <a:pt x="192024" y="3826764"/>
                </a:lnTo>
              </a:path>
              <a:path w="9863455" h="3827145">
                <a:moveTo>
                  <a:pt x="9756648" y="51816"/>
                </a:moveTo>
                <a:lnTo>
                  <a:pt x="9756648" y="2795016"/>
                </a:lnTo>
              </a:path>
              <a:path w="9863455" h="3827145">
                <a:moveTo>
                  <a:pt x="9747504" y="57912"/>
                </a:moveTo>
                <a:lnTo>
                  <a:pt x="9838944" y="57912"/>
                </a:lnTo>
              </a:path>
              <a:path w="9863455" h="3827145">
                <a:moveTo>
                  <a:pt x="9771888" y="649224"/>
                </a:moveTo>
                <a:lnTo>
                  <a:pt x="9863328" y="649224"/>
                </a:lnTo>
              </a:path>
              <a:path w="9863455" h="3827145">
                <a:moveTo>
                  <a:pt x="9756648" y="1181100"/>
                </a:moveTo>
                <a:lnTo>
                  <a:pt x="9848088" y="1181100"/>
                </a:lnTo>
              </a:path>
              <a:path w="9863455" h="3827145">
                <a:moveTo>
                  <a:pt x="9756648" y="1723644"/>
                </a:moveTo>
                <a:lnTo>
                  <a:pt x="9848088" y="1723644"/>
                </a:lnTo>
              </a:path>
              <a:path w="9863455" h="3827145">
                <a:moveTo>
                  <a:pt x="9765792" y="2238756"/>
                </a:moveTo>
                <a:lnTo>
                  <a:pt x="9857232" y="2238756"/>
                </a:lnTo>
              </a:path>
              <a:path w="9863455" h="3827145">
                <a:moveTo>
                  <a:pt x="9761220" y="2781300"/>
                </a:moveTo>
                <a:lnTo>
                  <a:pt x="9852660" y="2781300"/>
                </a:lnTo>
              </a:path>
              <a:path w="9863455" h="3827145">
                <a:moveTo>
                  <a:pt x="7339584" y="0"/>
                </a:moveTo>
                <a:lnTo>
                  <a:pt x="7339584" y="1280160"/>
                </a:lnTo>
              </a:path>
              <a:path w="9863455" h="3827145">
                <a:moveTo>
                  <a:pt x="7331964" y="6096"/>
                </a:moveTo>
                <a:lnTo>
                  <a:pt x="7423404" y="6096"/>
                </a:lnTo>
              </a:path>
              <a:path w="9863455" h="3827145">
                <a:moveTo>
                  <a:pt x="7350252" y="597408"/>
                </a:moveTo>
                <a:lnTo>
                  <a:pt x="7441692" y="597408"/>
                </a:lnTo>
              </a:path>
              <a:path w="9863455" h="3827145">
                <a:moveTo>
                  <a:pt x="7339584" y="1284732"/>
                </a:moveTo>
                <a:lnTo>
                  <a:pt x="7431024" y="1284732"/>
                </a:lnTo>
              </a:path>
              <a:path w="9863455" h="3827145">
                <a:moveTo>
                  <a:pt x="4927092" y="45720"/>
                </a:moveTo>
                <a:lnTo>
                  <a:pt x="4927092" y="1325880"/>
                </a:lnTo>
              </a:path>
              <a:path w="9863455" h="3827145">
                <a:moveTo>
                  <a:pt x="4931664" y="655320"/>
                </a:moveTo>
                <a:lnTo>
                  <a:pt x="5023104" y="655320"/>
                </a:lnTo>
              </a:path>
              <a:path w="9863455" h="3827145">
                <a:moveTo>
                  <a:pt x="4928616" y="1324356"/>
                </a:moveTo>
                <a:lnTo>
                  <a:pt x="5020056" y="1324356"/>
                </a:lnTo>
              </a:path>
              <a:path w="9863455" h="3827145">
                <a:moveTo>
                  <a:pt x="4924044" y="44196"/>
                </a:moveTo>
                <a:lnTo>
                  <a:pt x="5015484" y="44196"/>
                </a:lnTo>
              </a:path>
              <a:path w="9863455" h="3827145">
                <a:moveTo>
                  <a:pt x="2505456" y="59436"/>
                </a:moveTo>
                <a:lnTo>
                  <a:pt x="2505456" y="1339596"/>
                </a:lnTo>
              </a:path>
              <a:path w="9863455" h="3827145">
                <a:moveTo>
                  <a:pt x="2508504" y="670560"/>
                </a:moveTo>
                <a:lnTo>
                  <a:pt x="2599944" y="670560"/>
                </a:lnTo>
              </a:path>
              <a:path w="9863455" h="3827145">
                <a:moveTo>
                  <a:pt x="2505456" y="1339596"/>
                </a:moveTo>
                <a:lnTo>
                  <a:pt x="2596896" y="1339596"/>
                </a:lnTo>
              </a:path>
              <a:path w="9863455" h="3827145">
                <a:moveTo>
                  <a:pt x="2502408" y="57912"/>
                </a:moveTo>
                <a:lnTo>
                  <a:pt x="2593848" y="57912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04715" y="1130769"/>
            <a:ext cx="3773170" cy="749935"/>
            <a:chOff x="4204715" y="1130769"/>
            <a:chExt cx="3773170" cy="749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4715" y="1199879"/>
              <a:ext cx="3773042" cy="56300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319" y="1130769"/>
              <a:ext cx="3250310" cy="74946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268723" y="1226819"/>
            <a:ext cx="3655060" cy="46228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400" spc="140" b="1">
                <a:solidFill>
                  <a:srgbClr val="FFFFFF"/>
                </a:solidFill>
                <a:latin typeface="Arial"/>
                <a:cs typeface="Arial"/>
              </a:rPr>
              <a:t>DÂN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QUÂN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TỰ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85" b="1">
                <a:solidFill>
                  <a:srgbClr val="FFFFFF"/>
                </a:solidFill>
                <a:latin typeface="Arial"/>
                <a:cs typeface="Arial"/>
              </a:rPr>
              <a:t>Vfi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10"/>
              <a:t> </a:t>
            </a:r>
            <a:r>
              <a:rPr dirty="0" spc="260"/>
              <a:t>MÔ</a:t>
            </a:r>
            <a:r>
              <a:rPr dirty="0" spc="-105"/>
              <a:t> </a:t>
            </a:r>
            <a:r>
              <a:rPr dirty="0" spc="120"/>
              <a:t>HÌNH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105"/>
              <a:t> </a:t>
            </a:r>
            <a:r>
              <a:rPr dirty="0" spc="-90"/>
              <a:t>CHỨC</a:t>
            </a:r>
            <a:r>
              <a:rPr dirty="0" spc="-114"/>
              <a:t> </a:t>
            </a:r>
            <a:r>
              <a:rPr dirty="0" spc="114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20"/>
              <a:t> </a:t>
            </a:r>
            <a:r>
              <a:rPr dirty="0" spc="95"/>
              <a:t>THỐNG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0822" y="651763"/>
            <a:ext cx="440880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2.5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quản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55" b="1">
                <a:latin typeface="Tahoma"/>
                <a:cs typeface="Tahoma"/>
              </a:rPr>
              <a:t>DQTV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30681" y="1997710"/>
            <a:ext cx="2289810" cy="534035"/>
            <a:chOff x="630681" y="1997710"/>
            <a:chExt cx="2289810" cy="534035"/>
          </a:xfrm>
        </p:grpSpPr>
        <p:sp>
          <p:nvSpPr>
            <p:cNvPr id="14" name="object 14" descr=""/>
            <p:cNvSpPr/>
            <p:nvPr/>
          </p:nvSpPr>
          <p:spPr>
            <a:xfrm>
              <a:off x="637031" y="2004060"/>
              <a:ext cx="2277110" cy="521334"/>
            </a:xfrm>
            <a:custGeom>
              <a:avLst/>
              <a:gdLst/>
              <a:ahLst/>
              <a:cxnLst/>
              <a:rect l="l" t="t" r="r" b="b"/>
              <a:pathLst>
                <a:path w="2277110" h="521335">
                  <a:moveTo>
                    <a:pt x="2224786" y="0"/>
                  </a:moveTo>
                  <a:lnTo>
                    <a:pt x="52120" y="0"/>
                  </a:lnTo>
                  <a:lnTo>
                    <a:pt x="31830" y="4099"/>
                  </a:lnTo>
                  <a:lnTo>
                    <a:pt x="15263" y="15271"/>
                  </a:lnTo>
                  <a:lnTo>
                    <a:pt x="4095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5" y="489382"/>
                  </a:lnTo>
                  <a:lnTo>
                    <a:pt x="15263" y="505936"/>
                  </a:lnTo>
                  <a:lnTo>
                    <a:pt x="31830" y="517108"/>
                  </a:lnTo>
                  <a:lnTo>
                    <a:pt x="52120" y="521207"/>
                  </a:lnTo>
                  <a:lnTo>
                    <a:pt x="2224786" y="521207"/>
                  </a:lnTo>
                  <a:lnTo>
                    <a:pt x="2245030" y="517108"/>
                  </a:lnTo>
                  <a:lnTo>
                    <a:pt x="2261584" y="505936"/>
                  </a:lnTo>
                  <a:lnTo>
                    <a:pt x="2272756" y="489382"/>
                  </a:lnTo>
                  <a:lnTo>
                    <a:pt x="2276856" y="469138"/>
                  </a:lnTo>
                  <a:lnTo>
                    <a:pt x="2276856" y="52069"/>
                  </a:lnTo>
                  <a:lnTo>
                    <a:pt x="2272756" y="31825"/>
                  </a:lnTo>
                  <a:lnTo>
                    <a:pt x="2261584" y="15271"/>
                  </a:lnTo>
                  <a:lnTo>
                    <a:pt x="2245030" y="4099"/>
                  </a:lnTo>
                  <a:lnTo>
                    <a:pt x="222478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7031" y="2004060"/>
              <a:ext cx="2277110" cy="521334"/>
            </a:xfrm>
            <a:custGeom>
              <a:avLst/>
              <a:gdLst/>
              <a:ahLst/>
              <a:cxnLst/>
              <a:rect l="l" t="t" r="r" b="b"/>
              <a:pathLst>
                <a:path w="2277110" h="521335">
                  <a:moveTo>
                    <a:pt x="0" y="52069"/>
                  </a:moveTo>
                  <a:lnTo>
                    <a:pt x="4095" y="31825"/>
                  </a:lnTo>
                  <a:lnTo>
                    <a:pt x="15263" y="15271"/>
                  </a:lnTo>
                  <a:lnTo>
                    <a:pt x="31830" y="4099"/>
                  </a:lnTo>
                  <a:lnTo>
                    <a:pt x="52120" y="0"/>
                  </a:lnTo>
                  <a:lnTo>
                    <a:pt x="2224786" y="0"/>
                  </a:lnTo>
                  <a:lnTo>
                    <a:pt x="2245030" y="4099"/>
                  </a:lnTo>
                  <a:lnTo>
                    <a:pt x="2261584" y="15271"/>
                  </a:lnTo>
                  <a:lnTo>
                    <a:pt x="2272756" y="31825"/>
                  </a:lnTo>
                  <a:lnTo>
                    <a:pt x="2276856" y="52069"/>
                  </a:lnTo>
                  <a:lnTo>
                    <a:pt x="2276856" y="469138"/>
                  </a:lnTo>
                  <a:lnTo>
                    <a:pt x="2272756" y="489382"/>
                  </a:lnTo>
                  <a:lnTo>
                    <a:pt x="2261584" y="505936"/>
                  </a:lnTo>
                  <a:lnTo>
                    <a:pt x="2245030" y="517108"/>
                  </a:lnTo>
                  <a:lnTo>
                    <a:pt x="2224786" y="521207"/>
                  </a:lnTo>
                  <a:lnTo>
                    <a:pt x="52120" y="521207"/>
                  </a:lnTo>
                  <a:lnTo>
                    <a:pt x="31830" y="517108"/>
                  </a:lnTo>
                  <a:lnTo>
                    <a:pt x="15263" y="505936"/>
                  </a:lnTo>
                  <a:lnTo>
                    <a:pt x="4095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51013" y="2131263"/>
            <a:ext cx="22491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105"/>
              </a:spcBef>
            </a:pP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Xây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10" b="1">
                <a:solidFill>
                  <a:srgbClr val="FFFFFF"/>
                </a:solidFill>
                <a:latin typeface="Tahoma"/>
                <a:cs typeface="Tahoma"/>
              </a:rPr>
              <a:t>dựng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lực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lượng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593465" y="1985645"/>
            <a:ext cx="2282190" cy="527685"/>
            <a:chOff x="3593465" y="1985645"/>
            <a:chExt cx="2282190" cy="527685"/>
          </a:xfrm>
        </p:grpSpPr>
        <p:sp>
          <p:nvSpPr>
            <p:cNvPr id="18" name="object 18" descr=""/>
            <p:cNvSpPr/>
            <p:nvPr/>
          </p:nvSpPr>
          <p:spPr>
            <a:xfrm>
              <a:off x="3596640" y="1988820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2223262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7"/>
                  </a:lnTo>
                  <a:lnTo>
                    <a:pt x="2223262" y="521207"/>
                  </a:lnTo>
                  <a:lnTo>
                    <a:pt x="2243506" y="517108"/>
                  </a:lnTo>
                  <a:lnTo>
                    <a:pt x="2260060" y="505936"/>
                  </a:lnTo>
                  <a:lnTo>
                    <a:pt x="2271232" y="489382"/>
                  </a:lnTo>
                  <a:lnTo>
                    <a:pt x="2275332" y="469138"/>
                  </a:lnTo>
                  <a:lnTo>
                    <a:pt x="2275332" y="52069"/>
                  </a:lnTo>
                  <a:lnTo>
                    <a:pt x="2271232" y="31825"/>
                  </a:lnTo>
                  <a:lnTo>
                    <a:pt x="2260060" y="15271"/>
                  </a:lnTo>
                  <a:lnTo>
                    <a:pt x="2243506" y="4099"/>
                  </a:lnTo>
                  <a:lnTo>
                    <a:pt x="22232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596640" y="1988820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23262" y="0"/>
                  </a:lnTo>
                  <a:lnTo>
                    <a:pt x="2243506" y="4099"/>
                  </a:lnTo>
                  <a:lnTo>
                    <a:pt x="2260060" y="15271"/>
                  </a:lnTo>
                  <a:lnTo>
                    <a:pt x="2271232" y="31825"/>
                  </a:lnTo>
                  <a:lnTo>
                    <a:pt x="2275332" y="52069"/>
                  </a:lnTo>
                  <a:lnTo>
                    <a:pt x="2275332" y="469138"/>
                  </a:lnTo>
                  <a:lnTo>
                    <a:pt x="2271232" y="489382"/>
                  </a:lnTo>
                  <a:lnTo>
                    <a:pt x="2260060" y="505936"/>
                  </a:lnTo>
                  <a:lnTo>
                    <a:pt x="2243506" y="517108"/>
                  </a:lnTo>
                  <a:lnTo>
                    <a:pt x="2223262" y="521207"/>
                  </a:lnTo>
                  <a:lnTo>
                    <a:pt x="52070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3907663" y="2116327"/>
            <a:ext cx="16510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Công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tác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huấn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luyện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549897" y="1997710"/>
            <a:ext cx="2309495" cy="534035"/>
            <a:chOff x="6549897" y="1997710"/>
            <a:chExt cx="2309495" cy="534035"/>
          </a:xfrm>
        </p:grpSpPr>
        <p:sp>
          <p:nvSpPr>
            <p:cNvPr id="22" name="object 22" descr=""/>
            <p:cNvSpPr/>
            <p:nvPr/>
          </p:nvSpPr>
          <p:spPr>
            <a:xfrm>
              <a:off x="6556247" y="2004060"/>
              <a:ext cx="2296795" cy="521334"/>
            </a:xfrm>
            <a:custGeom>
              <a:avLst/>
              <a:gdLst/>
              <a:ahLst/>
              <a:cxnLst/>
              <a:rect l="l" t="t" r="r" b="b"/>
              <a:pathLst>
                <a:path w="2296795" h="521335">
                  <a:moveTo>
                    <a:pt x="2244598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7"/>
                  </a:lnTo>
                  <a:lnTo>
                    <a:pt x="2244598" y="521207"/>
                  </a:lnTo>
                  <a:lnTo>
                    <a:pt x="2264842" y="517108"/>
                  </a:lnTo>
                  <a:lnTo>
                    <a:pt x="2281396" y="505936"/>
                  </a:lnTo>
                  <a:lnTo>
                    <a:pt x="2292568" y="489382"/>
                  </a:lnTo>
                  <a:lnTo>
                    <a:pt x="2296668" y="469138"/>
                  </a:lnTo>
                  <a:lnTo>
                    <a:pt x="2296668" y="52069"/>
                  </a:lnTo>
                  <a:lnTo>
                    <a:pt x="2292568" y="31825"/>
                  </a:lnTo>
                  <a:lnTo>
                    <a:pt x="2281396" y="15271"/>
                  </a:lnTo>
                  <a:lnTo>
                    <a:pt x="2264842" y="4099"/>
                  </a:lnTo>
                  <a:lnTo>
                    <a:pt x="224459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556247" y="2004060"/>
              <a:ext cx="2296795" cy="521334"/>
            </a:xfrm>
            <a:custGeom>
              <a:avLst/>
              <a:gdLst/>
              <a:ahLst/>
              <a:cxnLst/>
              <a:rect l="l" t="t" r="r" b="b"/>
              <a:pathLst>
                <a:path w="2296795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44598" y="0"/>
                  </a:lnTo>
                  <a:lnTo>
                    <a:pt x="2264842" y="4099"/>
                  </a:lnTo>
                  <a:lnTo>
                    <a:pt x="2281396" y="15271"/>
                  </a:lnTo>
                  <a:lnTo>
                    <a:pt x="2292568" y="31825"/>
                  </a:lnTo>
                  <a:lnTo>
                    <a:pt x="2296668" y="52069"/>
                  </a:lnTo>
                  <a:lnTo>
                    <a:pt x="2296668" y="469138"/>
                  </a:lnTo>
                  <a:lnTo>
                    <a:pt x="2292568" y="489382"/>
                  </a:lnTo>
                  <a:lnTo>
                    <a:pt x="2281396" y="505936"/>
                  </a:lnTo>
                  <a:lnTo>
                    <a:pt x="2264842" y="517108"/>
                  </a:lnTo>
                  <a:lnTo>
                    <a:pt x="2244598" y="521207"/>
                  </a:lnTo>
                  <a:lnTo>
                    <a:pt x="52070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570233" y="2132457"/>
            <a:ext cx="2268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1625">
              <a:lnSpc>
                <a:spcPct val="100000"/>
              </a:lnSpc>
              <a:spcBef>
                <a:spcPts val="105"/>
              </a:spcBef>
            </a:pP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Hoạt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động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của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DQTV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387713" y="1985645"/>
            <a:ext cx="2164715" cy="527685"/>
            <a:chOff x="9387713" y="1985645"/>
            <a:chExt cx="2164715" cy="527685"/>
          </a:xfrm>
        </p:grpSpPr>
        <p:sp>
          <p:nvSpPr>
            <p:cNvPr id="26" name="object 26" descr=""/>
            <p:cNvSpPr/>
            <p:nvPr/>
          </p:nvSpPr>
          <p:spPr>
            <a:xfrm>
              <a:off x="9390888" y="1988820"/>
              <a:ext cx="2158365" cy="521334"/>
            </a:xfrm>
            <a:custGeom>
              <a:avLst/>
              <a:gdLst/>
              <a:ahLst/>
              <a:cxnLst/>
              <a:rect l="l" t="t" r="r" b="b"/>
              <a:pathLst>
                <a:path w="2158365" h="521335">
                  <a:moveTo>
                    <a:pt x="2105913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69" y="521207"/>
                  </a:lnTo>
                  <a:lnTo>
                    <a:pt x="2105913" y="521207"/>
                  </a:lnTo>
                  <a:lnTo>
                    <a:pt x="2126158" y="517108"/>
                  </a:lnTo>
                  <a:lnTo>
                    <a:pt x="2142712" y="505936"/>
                  </a:lnTo>
                  <a:lnTo>
                    <a:pt x="2153884" y="489382"/>
                  </a:lnTo>
                  <a:lnTo>
                    <a:pt x="2157983" y="469138"/>
                  </a:lnTo>
                  <a:lnTo>
                    <a:pt x="2157983" y="52069"/>
                  </a:lnTo>
                  <a:lnTo>
                    <a:pt x="2153884" y="31825"/>
                  </a:lnTo>
                  <a:lnTo>
                    <a:pt x="2142712" y="15271"/>
                  </a:lnTo>
                  <a:lnTo>
                    <a:pt x="2126158" y="4099"/>
                  </a:lnTo>
                  <a:lnTo>
                    <a:pt x="210591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390888" y="1988820"/>
              <a:ext cx="2158365" cy="521334"/>
            </a:xfrm>
            <a:custGeom>
              <a:avLst/>
              <a:gdLst/>
              <a:ahLst/>
              <a:cxnLst/>
              <a:rect l="l" t="t" r="r" b="b"/>
              <a:pathLst>
                <a:path w="2158365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105913" y="0"/>
                  </a:lnTo>
                  <a:lnTo>
                    <a:pt x="2126158" y="4099"/>
                  </a:lnTo>
                  <a:lnTo>
                    <a:pt x="2142712" y="15271"/>
                  </a:lnTo>
                  <a:lnTo>
                    <a:pt x="2153884" y="31825"/>
                  </a:lnTo>
                  <a:lnTo>
                    <a:pt x="2157983" y="52069"/>
                  </a:lnTo>
                  <a:lnTo>
                    <a:pt x="2157983" y="469138"/>
                  </a:lnTo>
                  <a:lnTo>
                    <a:pt x="2153884" y="489382"/>
                  </a:lnTo>
                  <a:lnTo>
                    <a:pt x="2142712" y="505936"/>
                  </a:lnTo>
                  <a:lnTo>
                    <a:pt x="2126158" y="517108"/>
                  </a:lnTo>
                  <a:lnTo>
                    <a:pt x="2105913" y="521207"/>
                  </a:lnTo>
                  <a:lnTo>
                    <a:pt x="52069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752203" y="2116327"/>
            <a:ext cx="14065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cáo 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ahoma"/>
                <a:cs typeface="Tahoma"/>
              </a:rPr>
              <a:t>kê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30681" y="2657601"/>
            <a:ext cx="2289810" cy="408940"/>
            <a:chOff x="630681" y="2657601"/>
            <a:chExt cx="2289810" cy="408940"/>
          </a:xfrm>
        </p:grpSpPr>
        <p:sp>
          <p:nvSpPr>
            <p:cNvPr id="30" name="object 30" descr=""/>
            <p:cNvSpPr/>
            <p:nvPr/>
          </p:nvSpPr>
          <p:spPr>
            <a:xfrm>
              <a:off x="637031" y="2663951"/>
              <a:ext cx="2277110" cy="396240"/>
            </a:xfrm>
            <a:custGeom>
              <a:avLst/>
              <a:gdLst/>
              <a:ahLst/>
              <a:cxnLst/>
              <a:rect l="l" t="t" r="r" b="b"/>
              <a:pathLst>
                <a:path w="2277110" h="396239">
                  <a:moveTo>
                    <a:pt x="2210816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40" y="396239"/>
                  </a:lnTo>
                  <a:lnTo>
                    <a:pt x="2210816" y="396239"/>
                  </a:lnTo>
                  <a:lnTo>
                    <a:pt x="2236511" y="391046"/>
                  </a:lnTo>
                  <a:lnTo>
                    <a:pt x="2257504" y="376888"/>
                  </a:lnTo>
                  <a:lnTo>
                    <a:pt x="2271662" y="355895"/>
                  </a:lnTo>
                  <a:lnTo>
                    <a:pt x="2276856" y="330200"/>
                  </a:lnTo>
                  <a:lnTo>
                    <a:pt x="2276856" y="66039"/>
                  </a:lnTo>
                  <a:lnTo>
                    <a:pt x="2271662" y="40344"/>
                  </a:lnTo>
                  <a:lnTo>
                    <a:pt x="2257504" y="19351"/>
                  </a:lnTo>
                  <a:lnTo>
                    <a:pt x="2236511" y="5193"/>
                  </a:lnTo>
                  <a:lnTo>
                    <a:pt x="221081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37031" y="2663951"/>
              <a:ext cx="2277110" cy="396240"/>
            </a:xfrm>
            <a:custGeom>
              <a:avLst/>
              <a:gdLst/>
              <a:ahLst/>
              <a:cxnLst/>
              <a:rect l="l" t="t" r="r" b="b"/>
              <a:pathLst>
                <a:path w="2277110" h="396239">
                  <a:moveTo>
                    <a:pt x="0" y="66039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10816" y="0"/>
                  </a:lnTo>
                  <a:lnTo>
                    <a:pt x="2236511" y="5193"/>
                  </a:lnTo>
                  <a:lnTo>
                    <a:pt x="2257504" y="19351"/>
                  </a:lnTo>
                  <a:lnTo>
                    <a:pt x="2271662" y="40344"/>
                  </a:lnTo>
                  <a:lnTo>
                    <a:pt x="2276856" y="66039"/>
                  </a:lnTo>
                  <a:lnTo>
                    <a:pt x="2276856" y="330200"/>
                  </a:lnTo>
                  <a:lnTo>
                    <a:pt x="2271662" y="355895"/>
                  </a:lnTo>
                  <a:lnTo>
                    <a:pt x="2257504" y="376888"/>
                  </a:lnTo>
                  <a:lnTo>
                    <a:pt x="2236511" y="391046"/>
                  </a:lnTo>
                  <a:lnTo>
                    <a:pt x="2210816" y="396239"/>
                  </a:lnTo>
                  <a:lnTo>
                    <a:pt x="66040" y="396239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35583" y="2740532"/>
            <a:ext cx="1753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Giao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kế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hoạch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quân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số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16966" y="3186429"/>
            <a:ext cx="2297430" cy="408940"/>
            <a:chOff x="616966" y="3186429"/>
            <a:chExt cx="2297430" cy="408940"/>
          </a:xfrm>
        </p:grpSpPr>
        <p:sp>
          <p:nvSpPr>
            <p:cNvPr id="34" name="object 34" descr=""/>
            <p:cNvSpPr/>
            <p:nvPr/>
          </p:nvSpPr>
          <p:spPr>
            <a:xfrm>
              <a:off x="623316" y="3192779"/>
              <a:ext cx="2284730" cy="396240"/>
            </a:xfrm>
            <a:custGeom>
              <a:avLst/>
              <a:gdLst/>
              <a:ahLst/>
              <a:cxnLst/>
              <a:rect l="l" t="t" r="r" b="b"/>
              <a:pathLst>
                <a:path w="2284730" h="396239">
                  <a:moveTo>
                    <a:pt x="2218436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40" y="396240"/>
                  </a:lnTo>
                  <a:lnTo>
                    <a:pt x="2218436" y="396240"/>
                  </a:lnTo>
                  <a:lnTo>
                    <a:pt x="2244131" y="391046"/>
                  </a:lnTo>
                  <a:lnTo>
                    <a:pt x="2265124" y="376888"/>
                  </a:lnTo>
                  <a:lnTo>
                    <a:pt x="2279282" y="355895"/>
                  </a:lnTo>
                  <a:lnTo>
                    <a:pt x="2284476" y="330200"/>
                  </a:lnTo>
                  <a:lnTo>
                    <a:pt x="2284476" y="66040"/>
                  </a:lnTo>
                  <a:lnTo>
                    <a:pt x="2279282" y="40344"/>
                  </a:lnTo>
                  <a:lnTo>
                    <a:pt x="2265124" y="19351"/>
                  </a:lnTo>
                  <a:lnTo>
                    <a:pt x="2244131" y="5193"/>
                  </a:lnTo>
                  <a:lnTo>
                    <a:pt x="221843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23316" y="3192779"/>
              <a:ext cx="2284730" cy="396240"/>
            </a:xfrm>
            <a:custGeom>
              <a:avLst/>
              <a:gdLst/>
              <a:ahLst/>
              <a:cxnLst/>
              <a:rect l="l" t="t" r="r" b="b"/>
              <a:pathLst>
                <a:path w="2284730" h="396239">
                  <a:moveTo>
                    <a:pt x="0" y="66040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18436" y="0"/>
                  </a:lnTo>
                  <a:lnTo>
                    <a:pt x="2244131" y="5193"/>
                  </a:lnTo>
                  <a:lnTo>
                    <a:pt x="2265124" y="19351"/>
                  </a:lnTo>
                  <a:lnTo>
                    <a:pt x="2279282" y="40344"/>
                  </a:lnTo>
                  <a:lnTo>
                    <a:pt x="2284476" y="66040"/>
                  </a:lnTo>
                  <a:lnTo>
                    <a:pt x="2284476" y="330200"/>
                  </a:lnTo>
                  <a:lnTo>
                    <a:pt x="2279282" y="355895"/>
                  </a:lnTo>
                  <a:lnTo>
                    <a:pt x="2265124" y="376888"/>
                  </a:lnTo>
                  <a:lnTo>
                    <a:pt x="2244131" y="391046"/>
                  </a:lnTo>
                  <a:lnTo>
                    <a:pt x="2218436" y="396240"/>
                  </a:lnTo>
                  <a:lnTo>
                    <a:pt x="66040" y="396240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722172" y="3258438"/>
            <a:ext cx="17291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Nguồn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quân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tự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vệ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595630" y="3712209"/>
            <a:ext cx="2319020" cy="2562860"/>
            <a:chOff x="595630" y="3712209"/>
            <a:chExt cx="2319020" cy="2562860"/>
          </a:xfrm>
        </p:grpSpPr>
        <p:sp>
          <p:nvSpPr>
            <p:cNvPr id="38" name="object 38" descr=""/>
            <p:cNvSpPr/>
            <p:nvPr/>
          </p:nvSpPr>
          <p:spPr>
            <a:xfrm>
              <a:off x="601980" y="3718559"/>
              <a:ext cx="2292350" cy="513715"/>
            </a:xfrm>
            <a:custGeom>
              <a:avLst/>
              <a:gdLst/>
              <a:ahLst/>
              <a:cxnLst/>
              <a:rect l="l" t="t" r="r" b="b"/>
              <a:pathLst>
                <a:path w="2292350" h="513714">
                  <a:moveTo>
                    <a:pt x="2206497" y="0"/>
                  </a:moveTo>
                  <a:lnTo>
                    <a:pt x="85598" y="0"/>
                  </a:lnTo>
                  <a:lnTo>
                    <a:pt x="52281" y="6731"/>
                  </a:lnTo>
                  <a:lnTo>
                    <a:pt x="25072" y="25082"/>
                  </a:lnTo>
                  <a:lnTo>
                    <a:pt x="6727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27" y="461295"/>
                  </a:lnTo>
                  <a:lnTo>
                    <a:pt x="25072" y="488505"/>
                  </a:lnTo>
                  <a:lnTo>
                    <a:pt x="52281" y="506856"/>
                  </a:lnTo>
                  <a:lnTo>
                    <a:pt x="85598" y="513588"/>
                  </a:lnTo>
                  <a:lnTo>
                    <a:pt x="2206497" y="513588"/>
                  </a:lnTo>
                  <a:lnTo>
                    <a:pt x="2239803" y="506856"/>
                  </a:lnTo>
                  <a:lnTo>
                    <a:pt x="2267013" y="488505"/>
                  </a:lnTo>
                  <a:lnTo>
                    <a:pt x="2285365" y="461295"/>
                  </a:lnTo>
                  <a:lnTo>
                    <a:pt x="2292096" y="427989"/>
                  </a:lnTo>
                  <a:lnTo>
                    <a:pt x="2292096" y="85597"/>
                  </a:lnTo>
                  <a:lnTo>
                    <a:pt x="2285365" y="52292"/>
                  </a:lnTo>
                  <a:lnTo>
                    <a:pt x="2267013" y="25082"/>
                  </a:lnTo>
                  <a:lnTo>
                    <a:pt x="2239803" y="6731"/>
                  </a:lnTo>
                  <a:lnTo>
                    <a:pt x="220649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1980" y="3718559"/>
              <a:ext cx="2292350" cy="513715"/>
            </a:xfrm>
            <a:custGeom>
              <a:avLst/>
              <a:gdLst/>
              <a:ahLst/>
              <a:cxnLst/>
              <a:rect l="l" t="t" r="r" b="b"/>
              <a:pathLst>
                <a:path w="2292350" h="513714">
                  <a:moveTo>
                    <a:pt x="0" y="85597"/>
                  </a:moveTo>
                  <a:lnTo>
                    <a:pt x="6727" y="52292"/>
                  </a:lnTo>
                  <a:lnTo>
                    <a:pt x="25072" y="25082"/>
                  </a:lnTo>
                  <a:lnTo>
                    <a:pt x="52281" y="6731"/>
                  </a:lnTo>
                  <a:lnTo>
                    <a:pt x="85598" y="0"/>
                  </a:lnTo>
                  <a:lnTo>
                    <a:pt x="2206497" y="0"/>
                  </a:lnTo>
                  <a:lnTo>
                    <a:pt x="2239803" y="6731"/>
                  </a:lnTo>
                  <a:lnTo>
                    <a:pt x="2267013" y="25082"/>
                  </a:lnTo>
                  <a:lnTo>
                    <a:pt x="2285365" y="52292"/>
                  </a:lnTo>
                  <a:lnTo>
                    <a:pt x="2292096" y="85597"/>
                  </a:lnTo>
                  <a:lnTo>
                    <a:pt x="2292096" y="427989"/>
                  </a:lnTo>
                  <a:lnTo>
                    <a:pt x="2285365" y="461295"/>
                  </a:lnTo>
                  <a:lnTo>
                    <a:pt x="2267013" y="488505"/>
                  </a:lnTo>
                  <a:lnTo>
                    <a:pt x="2239803" y="506856"/>
                  </a:lnTo>
                  <a:lnTo>
                    <a:pt x="2206497" y="513588"/>
                  </a:lnTo>
                  <a:lnTo>
                    <a:pt x="85598" y="513588"/>
                  </a:lnTo>
                  <a:lnTo>
                    <a:pt x="52281" y="506856"/>
                  </a:lnTo>
                  <a:lnTo>
                    <a:pt x="25072" y="488505"/>
                  </a:lnTo>
                  <a:lnTo>
                    <a:pt x="6727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01980" y="4363211"/>
              <a:ext cx="2306320" cy="396240"/>
            </a:xfrm>
            <a:custGeom>
              <a:avLst/>
              <a:gdLst/>
              <a:ahLst/>
              <a:cxnLst/>
              <a:rect l="l" t="t" r="r" b="b"/>
              <a:pathLst>
                <a:path w="2306320" h="396239">
                  <a:moveTo>
                    <a:pt x="2239772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89" y="355895"/>
                  </a:lnTo>
                  <a:lnTo>
                    <a:pt x="19342" y="376888"/>
                  </a:lnTo>
                  <a:lnTo>
                    <a:pt x="40333" y="391046"/>
                  </a:lnTo>
                  <a:lnTo>
                    <a:pt x="66040" y="396239"/>
                  </a:lnTo>
                  <a:lnTo>
                    <a:pt x="2239772" y="396239"/>
                  </a:lnTo>
                  <a:lnTo>
                    <a:pt x="2265467" y="391046"/>
                  </a:lnTo>
                  <a:lnTo>
                    <a:pt x="2286460" y="376888"/>
                  </a:lnTo>
                  <a:lnTo>
                    <a:pt x="2300618" y="355895"/>
                  </a:lnTo>
                  <a:lnTo>
                    <a:pt x="2305812" y="330200"/>
                  </a:lnTo>
                  <a:lnTo>
                    <a:pt x="2305812" y="66039"/>
                  </a:lnTo>
                  <a:lnTo>
                    <a:pt x="2300618" y="40344"/>
                  </a:lnTo>
                  <a:lnTo>
                    <a:pt x="2286460" y="19351"/>
                  </a:lnTo>
                  <a:lnTo>
                    <a:pt x="2265467" y="5193"/>
                  </a:lnTo>
                  <a:lnTo>
                    <a:pt x="223977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01980" y="4363211"/>
              <a:ext cx="2306320" cy="396240"/>
            </a:xfrm>
            <a:custGeom>
              <a:avLst/>
              <a:gdLst/>
              <a:ahLst/>
              <a:cxnLst/>
              <a:rect l="l" t="t" r="r" b="b"/>
              <a:pathLst>
                <a:path w="2306320" h="396239">
                  <a:moveTo>
                    <a:pt x="0" y="66039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39772" y="0"/>
                  </a:lnTo>
                  <a:lnTo>
                    <a:pt x="2265467" y="5193"/>
                  </a:lnTo>
                  <a:lnTo>
                    <a:pt x="2286460" y="19351"/>
                  </a:lnTo>
                  <a:lnTo>
                    <a:pt x="2300618" y="40344"/>
                  </a:lnTo>
                  <a:lnTo>
                    <a:pt x="2305812" y="66039"/>
                  </a:lnTo>
                  <a:lnTo>
                    <a:pt x="2305812" y="330200"/>
                  </a:lnTo>
                  <a:lnTo>
                    <a:pt x="2300618" y="355895"/>
                  </a:lnTo>
                  <a:lnTo>
                    <a:pt x="2286460" y="376888"/>
                  </a:lnTo>
                  <a:lnTo>
                    <a:pt x="2265467" y="391046"/>
                  </a:lnTo>
                  <a:lnTo>
                    <a:pt x="2239772" y="396239"/>
                  </a:lnTo>
                  <a:lnTo>
                    <a:pt x="66040" y="396239"/>
                  </a:lnTo>
                  <a:lnTo>
                    <a:pt x="40333" y="391046"/>
                  </a:lnTo>
                  <a:lnTo>
                    <a:pt x="19342" y="376888"/>
                  </a:lnTo>
                  <a:lnTo>
                    <a:pt x="5189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18744" y="4850891"/>
              <a:ext cx="2277110" cy="398145"/>
            </a:xfrm>
            <a:custGeom>
              <a:avLst/>
              <a:gdLst/>
              <a:ahLst/>
              <a:cxnLst/>
              <a:rect l="l" t="t" r="r" b="b"/>
              <a:pathLst>
                <a:path w="2277110" h="398145">
                  <a:moveTo>
                    <a:pt x="2210562" y="0"/>
                  </a:moveTo>
                  <a:lnTo>
                    <a:pt x="66293" y="0"/>
                  </a:lnTo>
                  <a:lnTo>
                    <a:pt x="40488" y="5214"/>
                  </a:lnTo>
                  <a:lnTo>
                    <a:pt x="19416" y="19430"/>
                  </a:lnTo>
                  <a:lnTo>
                    <a:pt x="5209" y="40505"/>
                  </a:lnTo>
                  <a:lnTo>
                    <a:pt x="0" y="66293"/>
                  </a:lnTo>
                  <a:lnTo>
                    <a:pt x="0" y="331469"/>
                  </a:lnTo>
                  <a:lnTo>
                    <a:pt x="5209" y="357258"/>
                  </a:lnTo>
                  <a:lnTo>
                    <a:pt x="19416" y="378332"/>
                  </a:lnTo>
                  <a:lnTo>
                    <a:pt x="40488" y="392549"/>
                  </a:lnTo>
                  <a:lnTo>
                    <a:pt x="66293" y="397763"/>
                  </a:lnTo>
                  <a:lnTo>
                    <a:pt x="2210562" y="397763"/>
                  </a:lnTo>
                  <a:lnTo>
                    <a:pt x="2236350" y="392549"/>
                  </a:lnTo>
                  <a:lnTo>
                    <a:pt x="2257425" y="378332"/>
                  </a:lnTo>
                  <a:lnTo>
                    <a:pt x="2271641" y="357258"/>
                  </a:lnTo>
                  <a:lnTo>
                    <a:pt x="2276856" y="331469"/>
                  </a:lnTo>
                  <a:lnTo>
                    <a:pt x="2276856" y="66293"/>
                  </a:lnTo>
                  <a:lnTo>
                    <a:pt x="2271641" y="40505"/>
                  </a:lnTo>
                  <a:lnTo>
                    <a:pt x="2257425" y="19430"/>
                  </a:lnTo>
                  <a:lnTo>
                    <a:pt x="2236350" y="5214"/>
                  </a:lnTo>
                  <a:lnTo>
                    <a:pt x="221056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18744" y="4850891"/>
              <a:ext cx="2277110" cy="398145"/>
            </a:xfrm>
            <a:custGeom>
              <a:avLst/>
              <a:gdLst/>
              <a:ahLst/>
              <a:cxnLst/>
              <a:rect l="l" t="t" r="r" b="b"/>
              <a:pathLst>
                <a:path w="2277110" h="398145">
                  <a:moveTo>
                    <a:pt x="0" y="66293"/>
                  </a:moveTo>
                  <a:lnTo>
                    <a:pt x="5209" y="40505"/>
                  </a:lnTo>
                  <a:lnTo>
                    <a:pt x="19416" y="19430"/>
                  </a:lnTo>
                  <a:lnTo>
                    <a:pt x="40488" y="5214"/>
                  </a:lnTo>
                  <a:lnTo>
                    <a:pt x="66293" y="0"/>
                  </a:lnTo>
                  <a:lnTo>
                    <a:pt x="2210562" y="0"/>
                  </a:lnTo>
                  <a:lnTo>
                    <a:pt x="2236350" y="5214"/>
                  </a:lnTo>
                  <a:lnTo>
                    <a:pt x="2257425" y="19430"/>
                  </a:lnTo>
                  <a:lnTo>
                    <a:pt x="2271641" y="40505"/>
                  </a:lnTo>
                  <a:lnTo>
                    <a:pt x="2276856" y="66293"/>
                  </a:lnTo>
                  <a:lnTo>
                    <a:pt x="2276856" y="331469"/>
                  </a:lnTo>
                  <a:lnTo>
                    <a:pt x="2271641" y="357258"/>
                  </a:lnTo>
                  <a:lnTo>
                    <a:pt x="2257425" y="378332"/>
                  </a:lnTo>
                  <a:lnTo>
                    <a:pt x="2236350" y="392549"/>
                  </a:lnTo>
                  <a:lnTo>
                    <a:pt x="2210562" y="397763"/>
                  </a:lnTo>
                  <a:lnTo>
                    <a:pt x="66293" y="397763"/>
                  </a:lnTo>
                  <a:lnTo>
                    <a:pt x="40488" y="392549"/>
                  </a:lnTo>
                  <a:lnTo>
                    <a:pt x="19416" y="378332"/>
                  </a:lnTo>
                  <a:lnTo>
                    <a:pt x="5209" y="357258"/>
                  </a:lnTo>
                  <a:lnTo>
                    <a:pt x="0" y="331469"/>
                  </a:lnTo>
                  <a:lnTo>
                    <a:pt x="0" y="66293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01980" y="5350763"/>
              <a:ext cx="2306320" cy="396240"/>
            </a:xfrm>
            <a:custGeom>
              <a:avLst/>
              <a:gdLst/>
              <a:ahLst/>
              <a:cxnLst/>
              <a:rect l="l" t="t" r="r" b="b"/>
              <a:pathLst>
                <a:path w="2306320" h="396239">
                  <a:moveTo>
                    <a:pt x="2239772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89" y="355906"/>
                  </a:lnTo>
                  <a:lnTo>
                    <a:pt x="19342" y="376897"/>
                  </a:lnTo>
                  <a:lnTo>
                    <a:pt x="40333" y="391050"/>
                  </a:lnTo>
                  <a:lnTo>
                    <a:pt x="66040" y="396240"/>
                  </a:lnTo>
                  <a:lnTo>
                    <a:pt x="2239772" y="396240"/>
                  </a:lnTo>
                  <a:lnTo>
                    <a:pt x="2265467" y="391050"/>
                  </a:lnTo>
                  <a:lnTo>
                    <a:pt x="2286460" y="376897"/>
                  </a:lnTo>
                  <a:lnTo>
                    <a:pt x="2300618" y="355906"/>
                  </a:lnTo>
                  <a:lnTo>
                    <a:pt x="2305812" y="330200"/>
                  </a:lnTo>
                  <a:lnTo>
                    <a:pt x="2305812" y="66040"/>
                  </a:lnTo>
                  <a:lnTo>
                    <a:pt x="2300618" y="40344"/>
                  </a:lnTo>
                  <a:lnTo>
                    <a:pt x="2286460" y="19351"/>
                  </a:lnTo>
                  <a:lnTo>
                    <a:pt x="2265467" y="5193"/>
                  </a:lnTo>
                  <a:lnTo>
                    <a:pt x="223977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01980" y="5350763"/>
              <a:ext cx="2306320" cy="396240"/>
            </a:xfrm>
            <a:custGeom>
              <a:avLst/>
              <a:gdLst/>
              <a:ahLst/>
              <a:cxnLst/>
              <a:rect l="l" t="t" r="r" b="b"/>
              <a:pathLst>
                <a:path w="2306320" h="396239">
                  <a:moveTo>
                    <a:pt x="0" y="66040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2239772" y="0"/>
                  </a:lnTo>
                  <a:lnTo>
                    <a:pt x="2265467" y="5193"/>
                  </a:lnTo>
                  <a:lnTo>
                    <a:pt x="2286460" y="19351"/>
                  </a:lnTo>
                  <a:lnTo>
                    <a:pt x="2300618" y="40344"/>
                  </a:lnTo>
                  <a:lnTo>
                    <a:pt x="2305812" y="66040"/>
                  </a:lnTo>
                  <a:lnTo>
                    <a:pt x="2305812" y="330200"/>
                  </a:lnTo>
                  <a:lnTo>
                    <a:pt x="2300618" y="355906"/>
                  </a:lnTo>
                  <a:lnTo>
                    <a:pt x="2286460" y="376897"/>
                  </a:lnTo>
                  <a:lnTo>
                    <a:pt x="2265467" y="391050"/>
                  </a:lnTo>
                  <a:lnTo>
                    <a:pt x="2239772" y="396240"/>
                  </a:lnTo>
                  <a:lnTo>
                    <a:pt x="66040" y="396240"/>
                  </a:lnTo>
                  <a:lnTo>
                    <a:pt x="40333" y="391050"/>
                  </a:lnTo>
                  <a:lnTo>
                    <a:pt x="19342" y="376897"/>
                  </a:lnTo>
                  <a:lnTo>
                    <a:pt x="5189" y="355906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17220" y="5870447"/>
              <a:ext cx="2275840" cy="398145"/>
            </a:xfrm>
            <a:custGeom>
              <a:avLst/>
              <a:gdLst/>
              <a:ahLst/>
              <a:cxnLst/>
              <a:rect l="l" t="t" r="r" b="b"/>
              <a:pathLst>
                <a:path w="2275840" h="398145">
                  <a:moveTo>
                    <a:pt x="2209038" y="0"/>
                  </a:moveTo>
                  <a:lnTo>
                    <a:pt x="66293" y="0"/>
                  </a:lnTo>
                  <a:lnTo>
                    <a:pt x="40488" y="5209"/>
                  </a:lnTo>
                  <a:lnTo>
                    <a:pt x="19416" y="19416"/>
                  </a:lnTo>
                  <a:lnTo>
                    <a:pt x="5209" y="40488"/>
                  </a:lnTo>
                  <a:lnTo>
                    <a:pt x="0" y="66293"/>
                  </a:lnTo>
                  <a:lnTo>
                    <a:pt x="0" y="331469"/>
                  </a:lnTo>
                  <a:lnTo>
                    <a:pt x="5209" y="357275"/>
                  </a:lnTo>
                  <a:lnTo>
                    <a:pt x="19416" y="378347"/>
                  </a:lnTo>
                  <a:lnTo>
                    <a:pt x="40488" y="392554"/>
                  </a:lnTo>
                  <a:lnTo>
                    <a:pt x="66293" y="397763"/>
                  </a:lnTo>
                  <a:lnTo>
                    <a:pt x="2209038" y="397763"/>
                  </a:lnTo>
                  <a:lnTo>
                    <a:pt x="2234826" y="392554"/>
                  </a:lnTo>
                  <a:lnTo>
                    <a:pt x="2255901" y="378347"/>
                  </a:lnTo>
                  <a:lnTo>
                    <a:pt x="2270117" y="357275"/>
                  </a:lnTo>
                  <a:lnTo>
                    <a:pt x="2275332" y="331469"/>
                  </a:lnTo>
                  <a:lnTo>
                    <a:pt x="2275332" y="66293"/>
                  </a:lnTo>
                  <a:lnTo>
                    <a:pt x="2270117" y="40488"/>
                  </a:lnTo>
                  <a:lnTo>
                    <a:pt x="2255901" y="19416"/>
                  </a:lnTo>
                  <a:lnTo>
                    <a:pt x="2234826" y="5209"/>
                  </a:lnTo>
                  <a:lnTo>
                    <a:pt x="220903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17220" y="5870447"/>
              <a:ext cx="2275840" cy="398145"/>
            </a:xfrm>
            <a:custGeom>
              <a:avLst/>
              <a:gdLst/>
              <a:ahLst/>
              <a:cxnLst/>
              <a:rect l="l" t="t" r="r" b="b"/>
              <a:pathLst>
                <a:path w="2275840" h="398145">
                  <a:moveTo>
                    <a:pt x="0" y="66293"/>
                  </a:moveTo>
                  <a:lnTo>
                    <a:pt x="5209" y="40488"/>
                  </a:lnTo>
                  <a:lnTo>
                    <a:pt x="19416" y="19416"/>
                  </a:lnTo>
                  <a:lnTo>
                    <a:pt x="40488" y="5209"/>
                  </a:lnTo>
                  <a:lnTo>
                    <a:pt x="66293" y="0"/>
                  </a:lnTo>
                  <a:lnTo>
                    <a:pt x="2209038" y="0"/>
                  </a:lnTo>
                  <a:lnTo>
                    <a:pt x="2234826" y="5209"/>
                  </a:lnTo>
                  <a:lnTo>
                    <a:pt x="2255901" y="19416"/>
                  </a:lnTo>
                  <a:lnTo>
                    <a:pt x="2270117" y="40488"/>
                  </a:lnTo>
                  <a:lnTo>
                    <a:pt x="2275332" y="66293"/>
                  </a:lnTo>
                  <a:lnTo>
                    <a:pt x="2275332" y="331469"/>
                  </a:lnTo>
                  <a:lnTo>
                    <a:pt x="2270117" y="357275"/>
                  </a:lnTo>
                  <a:lnTo>
                    <a:pt x="2255901" y="378347"/>
                  </a:lnTo>
                  <a:lnTo>
                    <a:pt x="2234826" y="392554"/>
                  </a:lnTo>
                  <a:lnTo>
                    <a:pt x="2209038" y="397763"/>
                  </a:lnTo>
                  <a:lnTo>
                    <a:pt x="66293" y="397763"/>
                  </a:lnTo>
                  <a:lnTo>
                    <a:pt x="40488" y="392554"/>
                  </a:lnTo>
                  <a:lnTo>
                    <a:pt x="19416" y="378347"/>
                  </a:lnTo>
                  <a:lnTo>
                    <a:pt x="5209" y="357275"/>
                  </a:lnTo>
                  <a:lnTo>
                    <a:pt x="0" y="331469"/>
                  </a:lnTo>
                  <a:lnTo>
                    <a:pt x="0" y="66293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700227" y="3746957"/>
            <a:ext cx="2108835" cy="2430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">
              <a:lnSpc>
                <a:spcPts val="1595"/>
              </a:lnSpc>
              <a:spcBef>
                <a:spcPts val="105"/>
              </a:spcBef>
            </a:pP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Đăng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DQTV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xây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dựng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hàng</a:t>
            </a:r>
            <a:endParaRPr sz="1400">
              <a:latin typeface="Tahoma"/>
              <a:cs typeface="Tahoma"/>
            </a:endParaRPr>
          </a:p>
          <a:p>
            <a:pPr marL="18415">
              <a:lnSpc>
                <a:spcPts val="1595"/>
              </a:lnSpc>
            </a:pP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năm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  <a:spcBef>
                <a:spcPts val="142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Đăng</a:t>
            </a:r>
            <a:r>
              <a:rPr dirty="0" sz="1400" spc="3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ký</a:t>
            </a:r>
            <a:r>
              <a:rPr dirty="0" sz="1400" spc="3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DQTV</a:t>
            </a:r>
            <a:r>
              <a:rPr dirty="0" sz="1400" spc="3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sẵn</a:t>
            </a:r>
            <a:r>
              <a:rPr dirty="0" sz="1400" spc="3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sàng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mở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rộng</a:t>
            </a:r>
            <a:endParaRPr sz="1400">
              <a:latin typeface="Tahoma"/>
              <a:cs typeface="Tahoma"/>
            </a:endParaRPr>
          </a:p>
          <a:p>
            <a:pPr marL="28575">
              <a:lnSpc>
                <a:spcPct val="100000"/>
              </a:lnSpc>
              <a:spcBef>
                <a:spcPts val="140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Biên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chế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DQTV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Luân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chuyển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DQTV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400">
              <a:latin typeface="Tahoma"/>
              <a:cs typeface="Tahoma"/>
            </a:endParaRPr>
          </a:p>
          <a:p>
            <a:pPr marL="27305">
              <a:lnSpc>
                <a:spcPct val="100000"/>
              </a:lnSpc>
            </a:pP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Đưa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DQTV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3593338" y="2631694"/>
            <a:ext cx="2288540" cy="408940"/>
            <a:chOff x="3593338" y="2631694"/>
            <a:chExt cx="2288540" cy="408940"/>
          </a:xfrm>
        </p:grpSpPr>
        <p:sp>
          <p:nvSpPr>
            <p:cNvPr id="50" name="object 50" descr=""/>
            <p:cNvSpPr/>
            <p:nvPr/>
          </p:nvSpPr>
          <p:spPr>
            <a:xfrm>
              <a:off x="3599688" y="2638044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2209291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39"/>
                  </a:lnTo>
                  <a:lnTo>
                    <a:pt x="2209291" y="396239"/>
                  </a:lnTo>
                  <a:lnTo>
                    <a:pt x="2234987" y="391046"/>
                  </a:lnTo>
                  <a:lnTo>
                    <a:pt x="2255980" y="376888"/>
                  </a:lnTo>
                  <a:lnTo>
                    <a:pt x="2270138" y="355895"/>
                  </a:lnTo>
                  <a:lnTo>
                    <a:pt x="2275332" y="330200"/>
                  </a:lnTo>
                  <a:lnTo>
                    <a:pt x="2275332" y="66039"/>
                  </a:lnTo>
                  <a:lnTo>
                    <a:pt x="2270138" y="40344"/>
                  </a:lnTo>
                  <a:lnTo>
                    <a:pt x="2255980" y="19351"/>
                  </a:lnTo>
                  <a:lnTo>
                    <a:pt x="2234987" y="5193"/>
                  </a:lnTo>
                  <a:lnTo>
                    <a:pt x="2209291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599688" y="2638044"/>
              <a:ext cx="2275840" cy="396240"/>
            </a:xfrm>
            <a:custGeom>
              <a:avLst/>
              <a:gdLst/>
              <a:ahLst/>
              <a:cxnLst/>
              <a:rect l="l" t="t" r="r" b="b"/>
              <a:pathLst>
                <a:path w="2275840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2209291" y="0"/>
                  </a:lnTo>
                  <a:lnTo>
                    <a:pt x="2234987" y="5193"/>
                  </a:lnTo>
                  <a:lnTo>
                    <a:pt x="2255980" y="19351"/>
                  </a:lnTo>
                  <a:lnTo>
                    <a:pt x="2270138" y="40344"/>
                  </a:lnTo>
                  <a:lnTo>
                    <a:pt x="2275332" y="66039"/>
                  </a:lnTo>
                  <a:lnTo>
                    <a:pt x="2275332" y="330200"/>
                  </a:lnTo>
                  <a:lnTo>
                    <a:pt x="2270138" y="355895"/>
                  </a:lnTo>
                  <a:lnTo>
                    <a:pt x="2255980" y="376888"/>
                  </a:lnTo>
                  <a:lnTo>
                    <a:pt x="2234987" y="391046"/>
                  </a:lnTo>
                  <a:lnTo>
                    <a:pt x="2209291" y="396239"/>
                  </a:lnTo>
                  <a:lnTo>
                    <a:pt x="66039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3697604" y="2703957"/>
            <a:ext cx="11569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Trang</a:t>
            </a:r>
            <a:r>
              <a:rPr dirty="0" sz="14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bị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vũ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khí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3602482" y="3195573"/>
            <a:ext cx="2288540" cy="366395"/>
            <a:chOff x="3602482" y="3195573"/>
            <a:chExt cx="2288540" cy="366395"/>
          </a:xfrm>
        </p:grpSpPr>
        <p:sp>
          <p:nvSpPr>
            <p:cNvPr id="54" name="object 54" descr=""/>
            <p:cNvSpPr/>
            <p:nvPr/>
          </p:nvSpPr>
          <p:spPr>
            <a:xfrm>
              <a:off x="3608832" y="3201923"/>
              <a:ext cx="2275840" cy="353695"/>
            </a:xfrm>
            <a:custGeom>
              <a:avLst/>
              <a:gdLst/>
              <a:ahLst/>
              <a:cxnLst/>
              <a:rect l="l" t="t" r="r" b="b"/>
              <a:pathLst>
                <a:path w="2275840" h="353695">
                  <a:moveTo>
                    <a:pt x="2216404" y="0"/>
                  </a:moveTo>
                  <a:lnTo>
                    <a:pt x="58927" y="0"/>
                  </a:lnTo>
                  <a:lnTo>
                    <a:pt x="36004" y="4635"/>
                  </a:lnTo>
                  <a:lnTo>
                    <a:pt x="17272" y="17271"/>
                  </a:lnTo>
                  <a:lnTo>
                    <a:pt x="4635" y="36004"/>
                  </a:lnTo>
                  <a:lnTo>
                    <a:pt x="0" y="58927"/>
                  </a:lnTo>
                  <a:lnTo>
                    <a:pt x="0" y="294639"/>
                  </a:lnTo>
                  <a:lnTo>
                    <a:pt x="4635" y="317563"/>
                  </a:lnTo>
                  <a:lnTo>
                    <a:pt x="17271" y="336295"/>
                  </a:lnTo>
                  <a:lnTo>
                    <a:pt x="36004" y="348932"/>
                  </a:lnTo>
                  <a:lnTo>
                    <a:pt x="58927" y="353567"/>
                  </a:lnTo>
                  <a:lnTo>
                    <a:pt x="2216404" y="353567"/>
                  </a:lnTo>
                  <a:lnTo>
                    <a:pt x="2239327" y="348932"/>
                  </a:lnTo>
                  <a:lnTo>
                    <a:pt x="2258059" y="336296"/>
                  </a:lnTo>
                  <a:lnTo>
                    <a:pt x="2270696" y="317563"/>
                  </a:lnTo>
                  <a:lnTo>
                    <a:pt x="2275331" y="294639"/>
                  </a:lnTo>
                  <a:lnTo>
                    <a:pt x="2275331" y="58927"/>
                  </a:lnTo>
                  <a:lnTo>
                    <a:pt x="2270696" y="36004"/>
                  </a:lnTo>
                  <a:lnTo>
                    <a:pt x="2258060" y="17272"/>
                  </a:lnTo>
                  <a:lnTo>
                    <a:pt x="2239327" y="4635"/>
                  </a:lnTo>
                  <a:lnTo>
                    <a:pt x="221640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608832" y="3201923"/>
              <a:ext cx="2275840" cy="353695"/>
            </a:xfrm>
            <a:custGeom>
              <a:avLst/>
              <a:gdLst/>
              <a:ahLst/>
              <a:cxnLst/>
              <a:rect l="l" t="t" r="r" b="b"/>
              <a:pathLst>
                <a:path w="2275840" h="353695">
                  <a:moveTo>
                    <a:pt x="0" y="58927"/>
                  </a:moveTo>
                  <a:lnTo>
                    <a:pt x="4635" y="36004"/>
                  </a:lnTo>
                  <a:lnTo>
                    <a:pt x="17272" y="17271"/>
                  </a:lnTo>
                  <a:lnTo>
                    <a:pt x="36004" y="4635"/>
                  </a:lnTo>
                  <a:lnTo>
                    <a:pt x="58927" y="0"/>
                  </a:lnTo>
                  <a:lnTo>
                    <a:pt x="2216404" y="0"/>
                  </a:lnTo>
                  <a:lnTo>
                    <a:pt x="2239327" y="4635"/>
                  </a:lnTo>
                  <a:lnTo>
                    <a:pt x="2258060" y="17272"/>
                  </a:lnTo>
                  <a:lnTo>
                    <a:pt x="2270696" y="36004"/>
                  </a:lnTo>
                  <a:lnTo>
                    <a:pt x="2275331" y="58927"/>
                  </a:lnTo>
                  <a:lnTo>
                    <a:pt x="2275331" y="294639"/>
                  </a:lnTo>
                  <a:lnTo>
                    <a:pt x="2270696" y="317563"/>
                  </a:lnTo>
                  <a:lnTo>
                    <a:pt x="2258059" y="336296"/>
                  </a:lnTo>
                  <a:lnTo>
                    <a:pt x="2239327" y="348932"/>
                  </a:lnTo>
                  <a:lnTo>
                    <a:pt x="2216404" y="353567"/>
                  </a:lnTo>
                  <a:lnTo>
                    <a:pt x="58927" y="353567"/>
                  </a:lnTo>
                  <a:lnTo>
                    <a:pt x="36004" y="348932"/>
                  </a:lnTo>
                  <a:lnTo>
                    <a:pt x="17271" y="336295"/>
                  </a:lnTo>
                  <a:lnTo>
                    <a:pt x="4635" y="317563"/>
                  </a:lnTo>
                  <a:lnTo>
                    <a:pt x="0" y="294639"/>
                  </a:lnTo>
                  <a:lnTo>
                    <a:pt x="0" y="5892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3705605" y="3246882"/>
            <a:ext cx="16878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Huấn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luyện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lực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lượng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312420" y="2264664"/>
            <a:ext cx="292735" cy="3769360"/>
          </a:xfrm>
          <a:custGeom>
            <a:avLst/>
            <a:gdLst/>
            <a:ahLst/>
            <a:cxnLst/>
            <a:rect l="l" t="t" r="r" b="b"/>
            <a:pathLst>
              <a:path w="292734" h="3769360">
                <a:moveTo>
                  <a:pt x="6095" y="0"/>
                </a:moveTo>
                <a:lnTo>
                  <a:pt x="6095" y="3769042"/>
                </a:lnTo>
              </a:path>
              <a:path w="292734" h="3769360">
                <a:moveTo>
                  <a:pt x="18287" y="0"/>
                </a:moveTo>
                <a:lnTo>
                  <a:pt x="292608" y="0"/>
                </a:lnTo>
              </a:path>
              <a:path w="292734" h="3769360">
                <a:moveTo>
                  <a:pt x="15239" y="591312"/>
                </a:moveTo>
                <a:lnTo>
                  <a:pt x="289559" y="591312"/>
                </a:lnTo>
              </a:path>
              <a:path w="292734" h="3769360">
                <a:moveTo>
                  <a:pt x="0" y="1123188"/>
                </a:moveTo>
                <a:lnTo>
                  <a:pt x="274320" y="1123188"/>
                </a:lnTo>
              </a:path>
              <a:path w="292734" h="3769360">
                <a:moveTo>
                  <a:pt x="0" y="1665732"/>
                </a:moveTo>
                <a:lnTo>
                  <a:pt x="274320" y="1665732"/>
                </a:lnTo>
              </a:path>
              <a:path w="292734" h="3769360">
                <a:moveTo>
                  <a:pt x="9143" y="2307336"/>
                </a:moveTo>
                <a:lnTo>
                  <a:pt x="283464" y="2307336"/>
                </a:lnTo>
              </a:path>
              <a:path w="292734" h="3769360">
                <a:moveTo>
                  <a:pt x="3047" y="2759964"/>
                </a:moveTo>
                <a:lnTo>
                  <a:pt x="277367" y="2759964"/>
                </a:lnTo>
              </a:path>
              <a:path w="292734" h="3769360">
                <a:moveTo>
                  <a:pt x="10667" y="3294888"/>
                </a:moveTo>
                <a:lnTo>
                  <a:pt x="284988" y="3294888"/>
                </a:lnTo>
              </a:path>
              <a:path w="292734" h="3769360">
                <a:moveTo>
                  <a:pt x="9143" y="3768852"/>
                </a:moveTo>
                <a:lnTo>
                  <a:pt x="283464" y="3768852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258311" y="2264664"/>
            <a:ext cx="299085" cy="1100455"/>
          </a:xfrm>
          <a:custGeom>
            <a:avLst/>
            <a:gdLst/>
            <a:ahLst/>
            <a:cxnLst/>
            <a:rect l="l" t="t" r="r" b="b"/>
            <a:pathLst>
              <a:path w="299085" h="1100454">
                <a:moveTo>
                  <a:pt x="0" y="3048"/>
                </a:moveTo>
                <a:lnTo>
                  <a:pt x="0" y="1100327"/>
                </a:lnTo>
              </a:path>
              <a:path w="299085" h="1100454">
                <a:moveTo>
                  <a:pt x="15239" y="1092708"/>
                </a:moveTo>
                <a:lnTo>
                  <a:pt x="289560" y="1092708"/>
                </a:lnTo>
              </a:path>
              <a:path w="299085" h="1100454">
                <a:moveTo>
                  <a:pt x="24384" y="0"/>
                </a:moveTo>
                <a:lnTo>
                  <a:pt x="298703" y="0"/>
                </a:lnTo>
              </a:path>
              <a:path w="299085" h="1100454">
                <a:moveTo>
                  <a:pt x="19812" y="562356"/>
                </a:moveTo>
                <a:lnTo>
                  <a:pt x="294132" y="562356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05555" y="964653"/>
            <a:ext cx="5173980" cy="856615"/>
            <a:chOff x="3305555" y="964653"/>
            <a:chExt cx="5173980" cy="8566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5555" y="1058206"/>
              <a:ext cx="5173599" cy="6237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6223" y="964653"/>
              <a:ext cx="5152262" cy="85601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369564" y="1085088"/>
            <a:ext cx="5055235" cy="52324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219710">
              <a:lnSpc>
                <a:spcPct val="100000"/>
              </a:lnSpc>
              <a:spcBef>
                <a:spcPts val="295"/>
              </a:spcBef>
            </a:pPr>
            <a:r>
              <a:rPr dirty="0" sz="2800" spc="140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25" b="1">
                <a:solidFill>
                  <a:srgbClr val="FFFFFF"/>
                </a:solidFill>
                <a:latin typeface="Arial"/>
                <a:cs typeface="Arial"/>
              </a:rPr>
              <a:t>LÝ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60" b="1">
                <a:solidFill>
                  <a:srgbClr val="FFFFFF"/>
                </a:solidFill>
                <a:latin typeface="Arial"/>
                <a:cs typeface="Arial"/>
              </a:rPr>
              <a:t>CÁN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75" b="1">
                <a:solidFill>
                  <a:srgbClr val="FFFFFF"/>
                </a:solidFill>
                <a:latin typeface="Arial"/>
                <a:cs typeface="Arial"/>
              </a:rPr>
              <a:t>BỘ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BCHQS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438402" y="1933701"/>
            <a:ext cx="2288540" cy="534035"/>
            <a:chOff x="1438402" y="1933701"/>
            <a:chExt cx="2288540" cy="534035"/>
          </a:xfrm>
        </p:grpSpPr>
        <p:sp>
          <p:nvSpPr>
            <p:cNvPr id="7" name="object 7" descr=""/>
            <p:cNvSpPr/>
            <p:nvPr/>
          </p:nvSpPr>
          <p:spPr>
            <a:xfrm>
              <a:off x="1444752" y="1940051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2223262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69" y="521208"/>
                  </a:lnTo>
                  <a:lnTo>
                    <a:pt x="2223262" y="521208"/>
                  </a:lnTo>
                  <a:lnTo>
                    <a:pt x="2243506" y="517108"/>
                  </a:lnTo>
                  <a:lnTo>
                    <a:pt x="2260060" y="505936"/>
                  </a:lnTo>
                  <a:lnTo>
                    <a:pt x="2271232" y="489382"/>
                  </a:lnTo>
                  <a:lnTo>
                    <a:pt x="2275332" y="469138"/>
                  </a:lnTo>
                  <a:lnTo>
                    <a:pt x="2275332" y="52070"/>
                  </a:lnTo>
                  <a:lnTo>
                    <a:pt x="2271232" y="31825"/>
                  </a:lnTo>
                  <a:lnTo>
                    <a:pt x="2260060" y="15271"/>
                  </a:lnTo>
                  <a:lnTo>
                    <a:pt x="2243506" y="4099"/>
                  </a:lnTo>
                  <a:lnTo>
                    <a:pt x="22232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44752" y="1940051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223262" y="0"/>
                  </a:lnTo>
                  <a:lnTo>
                    <a:pt x="2243506" y="4099"/>
                  </a:lnTo>
                  <a:lnTo>
                    <a:pt x="2260060" y="15271"/>
                  </a:lnTo>
                  <a:lnTo>
                    <a:pt x="2271232" y="31825"/>
                  </a:lnTo>
                  <a:lnTo>
                    <a:pt x="2275332" y="52070"/>
                  </a:lnTo>
                  <a:lnTo>
                    <a:pt x="2275332" y="469138"/>
                  </a:lnTo>
                  <a:lnTo>
                    <a:pt x="2271232" y="489382"/>
                  </a:lnTo>
                  <a:lnTo>
                    <a:pt x="2260060" y="505936"/>
                  </a:lnTo>
                  <a:lnTo>
                    <a:pt x="2243506" y="517108"/>
                  </a:lnTo>
                  <a:lnTo>
                    <a:pt x="2223262" y="521208"/>
                  </a:lnTo>
                  <a:lnTo>
                    <a:pt x="52069" y="521208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7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453151" y="2068195"/>
            <a:ext cx="22529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dirty="0" sz="1400" spc="-125" b="1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sách </a:t>
            </a: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Cán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bộ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BCHQS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115940" y="1921636"/>
            <a:ext cx="2283460" cy="527685"/>
            <a:chOff x="5115940" y="1921636"/>
            <a:chExt cx="2283460" cy="527685"/>
          </a:xfrm>
        </p:grpSpPr>
        <p:sp>
          <p:nvSpPr>
            <p:cNvPr id="11" name="object 11" descr=""/>
            <p:cNvSpPr/>
            <p:nvPr/>
          </p:nvSpPr>
          <p:spPr>
            <a:xfrm>
              <a:off x="5119115" y="1924811"/>
              <a:ext cx="2277110" cy="521334"/>
            </a:xfrm>
            <a:custGeom>
              <a:avLst/>
              <a:gdLst/>
              <a:ahLst/>
              <a:cxnLst/>
              <a:rect l="l" t="t" r="r" b="b"/>
              <a:pathLst>
                <a:path w="2277109" h="521335">
                  <a:moveTo>
                    <a:pt x="2224786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8"/>
                  </a:lnTo>
                  <a:lnTo>
                    <a:pt x="2224786" y="521208"/>
                  </a:lnTo>
                  <a:lnTo>
                    <a:pt x="2245030" y="517108"/>
                  </a:lnTo>
                  <a:lnTo>
                    <a:pt x="2261584" y="505936"/>
                  </a:lnTo>
                  <a:lnTo>
                    <a:pt x="2272756" y="489382"/>
                  </a:lnTo>
                  <a:lnTo>
                    <a:pt x="2276856" y="469138"/>
                  </a:lnTo>
                  <a:lnTo>
                    <a:pt x="2276856" y="52070"/>
                  </a:lnTo>
                  <a:lnTo>
                    <a:pt x="2272756" y="31825"/>
                  </a:lnTo>
                  <a:lnTo>
                    <a:pt x="2261584" y="15271"/>
                  </a:lnTo>
                  <a:lnTo>
                    <a:pt x="2245030" y="4099"/>
                  </a:lnTo>
                  <a:lnTo>
                    <a:pt x="222478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19115" y="1924811"/>
              <a:ext cx="2277110" cy="521334"/>
            </a:xfrm>
            <a:custGeom>
              <a:avLst/>
              <a:gdLst/>
              <a:ahLst/>
              <a:cxnLst/>
              <a:rect l="l" t="t" r="r" b="b"/>
              <a:pathLst>
                <a:path w="2277109" h="52133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24786" y="0"/>
                  </a:lnTo>
                  <a:lnTo>
                    <a:pt x="2245030" y="4099"/>
                  </a:lnTo>
                  <a:lnTo>
                    <a:pt x="2261584" y="15271"/>
                  </a:lnTo>
                  <a:lnTo>
                    <a:pt x="2272756" y="31825"/>
                  </a:lnTo>
                  <a:lnTo>
                    <a:pt x="2276856" y="52070"/>
                  </a:lnTo>
                  <a:lnTo>
                    <a:pt x="2276856" y="469138"/>
                  </a:lnTo>
                  <a:lnTo>
                    <a:pt x="2272756" y="489382"/>
                  </a:lnTo>
                  <a:lnTo>
                    <a:pt x="2261584" y="505936"/>
                  </a:lnTo>
                  <a:lnTo>
                    <a:pt x="2245030" y="517108"/>
                  </a:lnTo>
                  <a:lnTo>
                    <a:pt x="2224786" y="521208"/>
                  </a:lnTo>
                  <a:lnTo>
                    <a:pt x="52070" y="521208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70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617209" y="2052269"/>
            <a:ext cx="12807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ahoma"/>
                <a:cs typeface="Tahoma"/>
              </a:rPr>
              <a:t>tổ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chức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909177" y="1904873"/>
            <a:ext cx="2164715" cy="527685"/>
            <a:chOff x="8909177" y="1904873"/>
            <a:chExt cx="2164715" cy="527685"/>
          </a:xfrm>
        </p:grpSpPr>
        <p:sp>
          <p:nvSpPr>
            <p:cNvPr id="15" name="object 15" descr=""/>
            <p:cNvSpPr/>
            <p:nvPr/>
          </p:nvSpPr>
          <p:spPr>
            <a:xfrm>
              <a:off x="8912352" y="1908048"/>
              <a:ext cx="2158365" cy="521334"/>
            </a:xfrm>
            <a:custGeom>
              <a:avLst/>
              <a:gdLst/>
              <a:ahLst/>
              <a:cxnLst/>
              <a:rect l="l" t="t" r="r" b="b"/>
              <a:pathLst>
                <a:path w="2158365" h="521335">
                  <a:moveTo>
                    <a:pt x="2105914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7"/>
                  </a:lnTo>
                  <a:lnTo>
                    <a:pt x="2105914" y="521207"/>
                  </a:lnTo>
                  <a:lnTo>
                    <a:pt x="2126158" y="517108"/>
                  </a:lnTo>
                  <a:lnTo>
                    <a:pt x="2142712" y="505936"/>
                  </a:lnTo>
                  <a:lnTo>
                    <a:pt x="2153884" y="489382"/>
                  </a:lnTo>
                  <a:lnTo>
                    <a:pt x="2157983" y="469138"/>
                  </a:lnTo>
                  <a:lnTo>
                    <a:pt x="2157983" y="52069"/>
                  </a:lnTo>
                  <a:lnTo>
                    <a:pt x="2153884" y="31825"/>
                  </a:lnTo>
                  <a:lnTo>
                    <a:pt x="2142712" y="15271"/>
                  </a:lnTo>
                  <a:lnTo>
                    <a:pt x="2126158" y="4099"/>
                  </a:lnTo>
                  <a:lnTo>
                    <a:pt x="210591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912352" y="1908048"/>
              <a:ext cx="2158365" cy="521334"/>
            </a:xfrm>
            <a:custGeom>
              <a:avLst/>
              <a:gdLst/>
              <a:ahLst/>
              <a:cxnLst/>
              <a:rect l="l" t="t" r="r" b="b"/>
              <a:pathLst>
                <a:path w="2158365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105914" y="0"/>
                  </a:lnTo>
                  <a:lnTo>
                    <a:pt x="2126158" y="4099"/>
                  </a:lnTo>
                  <a:lnTo>
                    <a:pt x="2142712" y="15271"/>
                  </a:lnTo>
                  <a:lnTo>
                    <a:pt x="2153884" y="31825"/>
                  </a:lnTo>
                  <a:lnTo>
                    <a:pt x="2157983" y="52069"/>
                  </a:lnTo>
                  <a:lnTo>
                    <a:pt x="2157983" y="469138"/>
                  </a:lnTo>
                  <a:lnTo>
                    <a:pt x="2153884" y="489382"/>
                  </a:lnTo>
                  <a:lnTo>
                    <a:pt x="2142712" y="505936"/>
                  </a:lnTo>
                  <a:lnTo>
                    <a:pt x="2126158" y="517108"/>
                  </a:lnTo>
                  <a:lnTo>
                    <a:pt x="2105914" y="521207"/>
                  </a:lnTo>
                  <a:lnTo>
                    <a:pt x="52070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273285" y="2035810"/>
            <a:ext cx="14065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cáo 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ahoma"/>
                <a:cs typeface="Tahoma"/>
              </a:rPr>
              <a:t>kê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438402" y="2811526"/>
            <a:ext cx="2288540" cy="526415"/>
            <a:chOff x="1438402" y="2811526"/>
            <a:chExt cx="2288540" cy="526415"/>
          </a:xfrm>
        </p:grpSpPr>
        <p:sp>
          <p:nvSpPr>
            <p:cNvPr id="19" name="object 19" descr=""/>
            <p:cNvSpPr/>
            <p:nvPr/>
          </p:nvSpPr>
          <p:spPr>
            <a:xfrm>
              <a:off x="1444752" y="2817876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7" y="513588"/>
                  </a:lnTo>
                  <a:lnTo>
                    <a:pt x="2189734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89"/>
                  </a:lnTo>
                  <a:lnTo>
                    <a:pt x="2275332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44752" y="2817876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7" y="0"/>
                  </a:lnTo>
                  <a:lnTo>
                    <a:pt x="2189734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8"/>
                  </a:lnTo>
                  <a:lnTo>
                    <a:pt x="2275332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8"/>
                  </a:lnTo>
                  <a:lnTo>
                    <a:pt x="85597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548764" y="2941701"/>
            <a:ext cx="13696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cán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bộ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458213" y="3521709"/>
            <a:ext cx="2288540" cy="526415"/>
            <a:chOff x="1458213" y="3521709"/>
            <a:chExt cx="2288540" cy="526415"/>
          </a:xfrm>
        </p:grpSpPr>
        <p:sp>
          <p:nvSpPr>
            <p:cNvPr id="23" name="object 23" descr=""/>
            <p:cNvSpPr/>
            <p:nvPr/>
          </p:nvSpPr>
          <p:spPr>
            <a:xfrm>
              <a:off x="1464563" y="35280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89"/>
                  </a:lnTo>
                  <a:lnTo>
                    <a:pt x="2275332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64563" y="35280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7"/>
                  </a:lnTo>
                  <a:lnTo>
                    <a:pt x="2275332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567941" y="3652520"/>
            <a:ext cx="172338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Bổ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nhiệm/Miễn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nhiệm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438402" y="4231894"/>
            <a:ext cx="2288540" cy="526415"/>
            <a:chOff x="1438402" y="4231894"/>
            <a:chExt cx="2288540" cy="526415"/>
          </a:xfrm>
        </p:grpSpPr>
        <p:sp>
          <p:nvSpPr>
            <p:cNvPr id="27" name="object 27" descr=""/>
            <p:cNvSpPr/>
            <p:nvPr/>
          </p:nvSpPr>
          <p:spPr>
            <a:xfrm>
              <a:off x="1444752" y="4238244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7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7"/>
                  </a:lnTo>
                  <a:lnTo>
                    <a:pt x="2189734" y="513587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89"/>
                  </a:lnTo>
                  <a:lnTo>
                    <a:pt x="2275332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444752" y="4238244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7" y="0"/>
                  </a:lnTo>
                  <a:lnTo>
                    <a:pt x="2189734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7"/>
                  </a:lnTo>
                  <a:lnTo>
                    <a:pt x="2275332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7"/>
                  </a:lnTo>
                  <a:lnTo>
                    <a:pt x="85597" y="513587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548764" y="4363339"/>
            <a:ext cx="17208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CNQS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420113" y="4943602"/>
            <a:ext cx="2288540" cy="526415"/>
            <a:chOff x="1420113" y="4943602"/>
            <a:chExt cx="2288540" cy="526415"/>
          </a:xfrm>
        </p:grpSpPr>
        <p:sp>
          <p:nvSpPr>
            <p:cNvPr id="31" name="object 31" descr=""/>
            <p:cNvSpPr/>
            <p:nvPr/>
          </p:nvSpPr>
          <p:spPr>
            <a:xfrm>
              <a:off x="1426463" y="4949952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90"/>
                  </a:lnTo>
                  <a:lnTo>
                    <a:pt x="2275332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26463" y="4949952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8"/>
                  </a:lnTo>
                  <a:lnTo>
                    <a:pt x="2275332" y="427990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529841" y="5074411"/>
            <a:ext cx="12407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138673" y="2796285"/>
            <a:ext cx="2288540" cy="526415"/>
            <a:chOff x="5138673" y="2796285"/>
            <a:chExt cx="2288540" cy="526415"/>
          </a:xfrm>
        </p:grpSpPr>
        <p:sp>
          <p:nvSpPr>
            <p:cNvPr id="35" name="object 35" descr=""/>
            <p:cNvSpPr/>
            <p:nvPr/>
          </p:nvSpPr>
          <p:spPr>
            <a:xfrm>
              <a:off x="5145023" y="2802635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3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89733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1" y="427989"/>
                  </a:lnTo>
                  <a:lnTo>
                    <a:pt x="2275331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145023" y="2802635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3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1" y="85598"/>
                  </a:lnTo>
                  <a:lnTo>
                    <a:pt x="2275331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3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249671" y="2926461"/>
            <a:ext cx="12426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Xây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dựng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trụ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sở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5134102" y="3521709"/>
            <a:ext cx="2288540" cy="526415"/>
            <a:chOff x="5134102" y="3521709"/>
            <a:chExt cx="2288540" cy="526415"/>
          </a:xfrm>
        </p:grpSpPr>
        <p:sp>
          <p:nvSpPr>
            <p:cNvPr id="39" name="object 39" descr=""/>
            <p:cNvSpPr/>
            <p:nvPr/>
          </p:nvSpPr>
          <p:spPr>
            <a:xfrm>
              <a:off x="5140452" y="35280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3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2189733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1" y="427989"/>
                  </a:lnTo>
                  <a:lnTo>
                    <a:pt x="2275331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140452" y="35280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3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1" y="85597"/>
                  </a:lnTo>
                  <a:lnTo>
                    <a:pt x="2275331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3" y="513588"/>
                  </a:lnTo>
                  <a:lnTo>
                    <a:pt x="85598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5245100" y="3652520"/>
            <a:ext cx="11137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chi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bộ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134102" y="4231894"/>
            <a:ext cx="2288540" cy="526415"/>
            <a:chOff x="5134102" y="4231894"/>
            <a:chExt cx="2288540" cy="526415"/>
          </a:xfrm>
        </p:grpSpPr>
        <p:sp>
          <p:nvSpPr>
            <p:cNvPr id="43" name="object 43" descr=""/>
            <p:cNvSpPr/>
            <p:nvPr/>
          </p:nvSpPr>
          <p:spPr>
            <a:xfrm>
              <a:off x="5140452" y="4238244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3" y="0"/>
                  </a:moveTo>
                  <a:lnTo>
                    <a:pt x="85598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7"/>
                  </a:lnTo>
                  <a:lnTo>
                    <a:pt x="2189733" y="513587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1" y="427989"/>
                  </a:lnTo>
                  <a:lnTo>
                    <a:pt x="2275331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140452" y="4238244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8" y="0"/>
                  </a:lnTo>
                  <a:lnTo>
                    <a:pt x="2189733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1" y="85597"/>
                  </a:lnTo>
                  <a:lnTo>
                    <a:pt x="2275331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3" y="513587"/>
                  </a:lnTo>
                  <a:lnTo>
                    <a:pt x="85598" y="513587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5245100" y="4363339"/>
            <a:ext cx="13061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chi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đoàn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112765" y="4943602"/>
            <a:ext cx="2289810" cy="526415"/>
            <a:chOff x="5112765" y="4943602"/>
            <a:chExt cx="2289810" cy="526415"/>
          </a:xfrm>
        </p:grpSpPr>
        <p:sp>
          <p:nvSpPr>
            <p:cNvPr id="47" name="object 47" descr=""/>
            <p:cNvSpPr/>
            <p:nvPr/>
          </p:nvSpPr>
          <p:spPr>
            <a:xfrm>
              <a:off x="5119115" y="4949952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8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91258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6" y="427990"/>
                  </a:lnTo>
                  <a:lnTo>
                    <a:pt x="2276856" y="85598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1"/>
                  </a:lnTo>
                  <a:lnTo>
                    <a:pt x="21912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119115" y="4949952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91258" y="0"/>
                  </a:lnTo>
                  <a:lnTo>
                    <a:pt x="2224563" y="6731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6" y="85598"/>
                  </a:lnTo>
                  <a:lnTo>
                    <a:pt x="2276856" y="427990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8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5224017" y="5074411"/>
            <a:ext cx="9486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Đơn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vị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tự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vệ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5112765" y="5669026"/>
            <a:ext cx="2289810" cy="526415"/>
            <a:chOff x="5112765" y="5669026"/>
            <a:chExt cx="2289810" cy="526415"/>
          </a:xfrm>
        </p:grpSpPr>
        <p:sp>
          <p:nvSpPr>
            <p:cNvPr id="51" name="object 51" descr=""/>
            <p:cNvSpPr/>
            <p:nvPr/>
          </p:nvSpPr>
          <p:spPr>
            <a:xfrm>
              <a:off x="5119115" y="5675376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8" y="0"/>
                  </a:moveTo>
                  <a:lnTo>
                    <a:pt x="85598" y="0"/>
                  </a:lnTo>
                  <a:lnTo>
                    <a:pt x="52292" y="6727"/>
                  </a:lnTo>
                  <a:lnTo>
                    <a:pt x="25082" y="25072"/>
                  </a:lnTo>
                  <a:lnTo>
                    <a:pt x="6731" y="52281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306"/>
                  </a:lnTo>
                  <a:lnTo>
                    <a:pt x="25082" y="488515"/>
                  </a:lnTo>
                  <a:lnTo>
                    <a:pt x="52292" y="506860"/>
                  </a:lnTo>
                  <a:lnTo>
                    <a:pt x="85598" y="513588"/>
                  </a:lnTo>
                  <a:lnTo>
                    <a:pt x="2191258" y="513588"/>
                  </a:lnTo>
                  <a:lnTo>
                    <a:pt x="2224563" y="506860"/>
                  </a:lnTo>
                  <a:lnTo>
                    <a:pt x="2251773" y="488515"/>
                  </a:lnTo>
                  <a:lnTo>
                    <a:pt x="2270125" y="461306"/>
                  </a:lnTo>
                  <a:lnTo>
                    <a:pt x="2276856" y="427990"/>
                  </a:lnTo>
                  <a:lnTo>
                    <a:pt x="2276856" y="85598"/>
                  </a:lnTo>
                  <a:lnTo>
                    <a:pt x="2270125" y="52281"/>
                  </a:lnTo>
                  <a:lnTo>
                    <a:pt x="2251773" y="25072"/>
                  </a:lnTo>
                  <a:lnTo>
                    <a:pt x="2224563" y="6727"/>
                  </a:lnTo>
                  <a:lnTo>
                    <a:pt x="21912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119115" y="5675376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8"/>
                  </a:moveTo>
                  <a:lnTo>
                    <a:pt x="6731" y="52281"/>
                  </a:lnTo>
                  <a:lnTo>
                    <a:pt x="25082" y="25072"/>
                  </a:lnTo>
                  <a:lnTo>
                    <a:pt x="52292" y="6727"/>
                  </a:lnTo>
                  <a:lnTo>
                    <a:pt x="85598" y="0"/>
                  </a:lnTo>
                  <a:lnTo>
                    <a:pt x="2191258" y="0"/>
                  </a:lnTo>
                  <a:lnTo>
                    <a:pt x="2224563" y="6727"/>
                  </a:lnTo>
                  <a:lnTo>
                    <a:pt x="2251773" y="25072"/>
                  </a:lnTo>
                  <a:lnTo>
                    <a:pt x="2270125" y="52281"/>
                  </a:lnTo>
                  <a:lnTo>
                    <a:pt x="2276856" y="85598"/>
                  </a:lnTo>
                  <a:lnTo>
                    <a:pt x="2276856" y="427990"/>
                  </a:lnTo>
                  <a:lnTo>
                    <a:pt x="2270125" y="461306"/>
                  </a:lnTo>
                  <a:lnTo>
                    <a:pt x="2251773" y="488515"/>
                  </a:lnTo>
                  <a:lnTo>
                    <a:pt x="2224563" y="506860"/>
                  </a:lnTo>
                  <a:lnTo>
                    <a:pt x="2191258" y="513588"/>
                  </a:lnTo>
                  <a:lnTo>
                    <a:pt x="85598" y="513588"/>
                  </a:lnTo>
                  <a:lnTo>
                    <a:pt x="52292" y="506860"/>
                  </a:lnTo>
                  <a:lnTo>
                    <a:pt x="25082" y="488515"/>
                  </a:lnTo>
                  <a:lnTo>
                    <a:pt x="6731" y="461306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5223764" y="5800445"/>
            <a:ext cx="11156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Đơn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vị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1136903" y="2167127"/>
            <a:ext cx="314325" cy="3027045"/>
          </a:xfrm>
          <a:custGeom>
            <a:avLst/>
            <a:gdLst/>
            <a:ahLst/>
            <a:cxnLst/>
            <a:rect l="l" t="t" r="r" b="b"/>
            <a:pathLst>
              <a:path w="314325" h="3027045">
                <a:moveTo>
                  <a:pt x="0" y="0"/>
                </a:moveTo>
                <a:lnTo>
                  <a:pt x="0" y="3017520"/>
                </a:lnTo>
              </a:path>
              <a:path w="314325" h="3027045">
                <a:moveTo>
                  <a:pt x="0" y="3048"/>
                </a:moveTo>
                <a:lnTo>
                  <a:pt x="274320" y="3048"/>
                </a:lnTo>
              </a:path>
              <a:path w="314325" h="3027045">
                <a:moveTo>
                  <a:pt x="33528" y="911351"/>
                </a:moveTo>
                <a:lnTo>
                  <a:pt x="307848" y="911351"/>
                </a:lnTo>
              </a:path>
              <a:path w="314325" h="3027045">
                <a:moveTo>
                  <a:pt x="39624" y="1598676"/>
                </a:moveTo>
                <a:lnTo>
                  <a:pt x="313944" y="1598676"/>
                </a:lnTo>
              </a:path>
              <a:path w="314325" h="3027045">
                <a:moveTo>
                  <a:pt x="21336" y="2287524"/>
                </a:moveTo>
                <a:lnTo>
                  <a:pt x="295656" y="2287524"/>
                </a:lnTo>
              </a:path>
              <a:path w="314325" h="3027045">
                <a:moveTo>
                  <a:pt x="9143" y="3026664"/>
                </a:moveTo>
                <a:lnTo>
                  <a:pt x="283464" y="3026664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4820411" y="2193035"/>
            <a:ext cx="302260" cy="3761740"/>
          </a:xfrm>
          <a:custGeom>
            <a:avLst/>
            <a:gdLst/>
            <a:ahLst/>
            <a:cxnLst/>
            <a:rect l="l" t="t" r="r" b="b"/>
            <a:pathLst>
              <a:path w="302260" h="3761740">
                <a:moveTo>
                  <a:pt x="1524" y="12191"/>
                </a:moveTo>
                <a:lnTo>
                  <a:pt x="1524" y="3761231"/>
                </a:lnTo>
              </a:path>
              <a:path w="302260" h="3761740">
                <a:moveTo>
                  <a:pt x="1524" y="0"/>
                </a:moveTo>
                <a:lnTo>
                  <a:pt x="275843" y="0"/>
                </a:lnTo>
              </a:path>
              <a:path w="302260" h="3761740">
                <a:moveTo>
                  <a:pt x="21336" y="923543"/>
                </a:moveTo>
                <a:lnTo>
                  <a:pt x="295655" y="923543"/>
                </a:lnTo>
              </a:path>
              <a:path w="302260" h="3761740">
                <a:moveTo>
                  <a:pt x="27432" y="1610868"/>
                </a:moveTo>
                <a:lnTo>
                  <a:pt x="301751" y="1610868"/>
                </a:lnTo>
              </a:path>
              <a:path w="302260" h="3761740">
                <a:moveTo>
                  <a:pt x="22860" y="2298191"/>
                </a:moveTo>
                <a:lnTo>
                  <a:pt x="297179" y="2298191"/>
                </a:lnTo>
              </a:path>
              <a:path w="302260" h="3761740">
                <a:moveTo>
                  <a:pt x="12191" y="3029712"/>
                </a:moveTo>
                <a:lnTo>
                  <a:pt x="286512" y="3029712"/>
                </a:lnTo>
              </a:path>
              <a:path w="302260" h="3761740">
                <a:moveTo>
                  <a:pt x="0" y="3758183"/>
                </a:moveTo>
                <a:lnTo>
                  <a:pt x="274320" y="3758183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10"/>
              <a:t> </a:t>
            </a:r>
            <a:r>
              <a:rPr dirty="0" spc="260"/>
              <a:t>MÔ</a:t>
            </a:r>
            <a:r>
              <a:rPr dirty="0" spc="-105"/>
              <a:t> </a:t>
            </a:r>
            <a:r>
              <a:rPr dirty="0" spc="120"/>
              <a:t>HÌNH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105"/>
              <a:t> </a:t>
            </a:r>
            <a:r>
              <a:rPr dirty="0" spc="-90"/>
              <a:t>CHỨC</a:t>
            </a:r>
            <a:r>
              <a:rPr dirty="0" spc="-114"/>
              <a:t> </a:t>
            </a:r>
            <a:r>
              <a:rPr dirty="0" spc="114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20"/>
              <a:t> </a:t>
            </a:r>
            <a:r>
              <a:rPr dirty="0" spc="95"/>
              <a:t>THỐNG</a:t>
            </a:r>
          </a:p>
        </p:txBody>
      </p:sp>
      <p:pic>
        <p:nvPicPr>
          <p:cNvPr id="61" name="object 6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280822" y="651763"/>
            <a:ext cx="557593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2.6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quản</a:t>
            </a:r>
            <a:r>
              <a:rPr dirty="0" sz="2100" spc="-125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90" b="1">
                <a:latin typeface="Tahoma"/>
                <a:cs typeface="Tahoma"/>
              </a:rPr>
              <a:t>CÁN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60" b="1">
                <a:latin typeface="Tahoma"/>
                <a:cs typeface="Tahoma"/>
              </a:rPr>
              <a:t>BỘ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80" b="1">
                <a:latin typeface="Tahoma"/>
                <a:cs typeface="Tahoma"/>
              </a:rPr>
              <a:t>BCHQS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58411" y="1097241"/>
            <a:ext cx="4081145" cy="856615"/>
            <a:chOff x="4058411" y="1097241"/>
            <a:chExt cx="4081145" cy="8566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8411" y="1184698"/>
              <a:ext cx="4080891" cy="6237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1097241"/>
              <a:ext cx="3526154" cy="85601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122420" y="1211580"/>
            <a:ext cx="3962400" cy="52324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DỤC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60" b="1">
                <a:solidFill>
                  <a:srgbClr val="FFFFFF"/>
                </a:solidFill>
                <a:latin typeface="Arial"/>
                <a:cs typeface="Arial"/>
              </a:rPr>
              <a:t>QPAN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10"/>
              <a:t> </a:t>
            </a:r>
            <a:r>
              <a:rPr dirty="0" spc="260"/>
              <a:t>MÔ</a:t>
            </a:r>
            <a:r>
              <a:rPr dirty="0" spc="-105"/>
              <a:t> </a:t>
            </a:r>
            <a:r>
              <a:rPr dirty="0" spc="120"/>
              <a:t>HÌNH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105"/>
              <a:t> </a:t>
            </a:r>
            <a:r>
              <a:rPr dirty="0" spc="-90"/>
              <a:t>CHỨC</a:t>
            </a:r>
            <a:r>
              <a:rPr dirty="0" spc="-114"/>
              <a:t> </a:t>
            </a:r>
            <a:r>
              <a:rPr dirty="0" spc="114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20"/>
              <a:t> </a:t>
            </a:r>
            <a:r>
              <a:rPr dirty="0" spc="95"/>
              <a:t>THỐNG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0822" y="651763"/>
            <a:ext cx="569531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2.6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95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quản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85" b="1">
                <a:latin typeface="Tahoma"/>
                <a:cs typeface="Tahoma"/>
              </a:rPr>
              <a:t>GIÁO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60" b="1">
                <a:latin typeface="Tahoma"/>
                <a:cs typeface="Tahoma"/>
              </a:rPr>
              <a:t>DỤC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45" b="1">
                <a:latin typeface="Tahoma"/>
                <a:cs typeface="Tahoma"/>
              </a:rPr>
              <a:t>QPAN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471673" y="6159753"/>
            <a:ext cx="2288540" cy="526415"/>
            <a:chOff x="2471673" y="6159753"/>
            <a:chExt cx="2288540" cy="526415"/>
          </a:xfrm>
        </p:grpSpPr>
        <p:sp>
          <p:nvSpPr>
            <p:cNvPr id="14" name="object 14" descr=""/>
            <p:cNvSpPr/>
            <p:nvPr/>
          </p:nvSpPr>
          <p:spPr>
            <a:xfrm>
              <a:off x="2478023" y="6166103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5">
                  <a:moveTo>
                    <a:pt x="2189734" y="0"/>
                  </a:moveTo>
                  <a:lnTo>
                    <a:pt x="85598" y="0"/>
                  </a:lnTo>
                  <a:lnTo>
                    <a:pt x="52292" y="6727"/>
                  </a:lnTo>
                  <a:lnTo>
                    <a:pt x="25082" y="25072"/>
                  </a:lnTo>
                  <a:lnTo>
                    <a:pt x="6731" y="52281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306"/>
                  </a:lnTo>
                  <a:lnTo>
                    <a:pt x="25082" y="488515"/>
                  </a:lnTo>
                  <a:lnTo>
                    <a:pt x="52292" y="506860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60"/>
                  </a:lnTo>
                  <a:lnTo>
                    <a:pt x="2250249" y="488515"/>
                  </a:lnTo>
                  <a:lnTo>
                    <a:pt x="2268601" y="461306"/>
                  </a:lnTo>
                  <a:lnTo>
                    <a:pt x="2275331" y="427990"/>
                  </a:lnTo>
                  <a:lnTo>
                    <a:pt x="2275331" y="85598"/>
                  </a:lnTo>
                  <a:lnTo>
                    <a:pt x="2268601" y="52281"/>
                  </a:lnTo>
                  <a:lnTo>
                    <a:pt x="2250249" y="25072"/>
                  </a:lnTo>
                  <a:lnTo>
                    <a:pt x="2223039" y="6727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78023" y="6166103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5">
                  <a:moveTo>
                    <a:pt x="0" y="85598"/>
                  </a:moveTo>
                  <a:lnTo>
                    <a:pt x="6731" y="52281"/>
                  </a:lnTo>
                  <a:lnTo>
                    <a:pt x="25082" y="25072"/>
                  </a:lnTo>
                  <a:lnTo>
                    <a:pt x="52292" y="6727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27"/>
                  </a:lnTo>
                  <a:lnTo>
                    <a:pt x="2250249" y="25072"/>
                  </a:lnTo>
                  <a:lnTo>
                    <a:pt x="2268601" y="52281"/>
                  </a:lnTo>
                  <a:lnTo>
                    <a:pt x="2275331" y="85598"/>
                  </a:lnTo>
                  <a:lnTo>
                    <a:pt x="2275331" y="427990"/>
                  </a:lnTo>
                  <a:lnTo>
                    <a:pt x="2268601" y="461306"/>
                  </a:lnTo>
                  <a:lnTo>
                    <a:pt x="2250249" y="488515"/>
                  </a:lnTo>
                  <a:lnTo>
                    <a:pt x="2223039" y="506860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60"/>
                  </a:lnTo>
                  <a:lnTo>
                    <a:pt x="25082" y="488515"/>
                  </a:lnTo>
                  <a:lnTo>
                    <a:pt x="6731" y="461306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581782" y="6290564"/>
            <a:ext cx="14192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Giáo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dục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toàn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496185" y="1921636"/>
            <a:ext cx="2282190" cy="527685"/>
            <a:chOff x="2496185" y="1921636"/>
            <a:chExt cx="2282190" cy="527685"/>
          </a:xfrm>
        </p:grpSpPr>
        <p:sp>
          <p:nvSpPr>
            <p:cNvPr id="18" name="object 18" descr=""/>
            <p:cNvSpPr/>
            <p:nvPr/>
          </p:nvSpPr>
          <p:spPr>
            <a:xfrm>
              <a:off x="2499360" y="1924811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2223262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69" y="521208"/>
                  </a:lnTo>
                  <a:lnTo>
                    <a:pt x="2223262" y="521208"/>
                  </a:lnTo>
                  <a:lnTo>
                    <a:pt x="2243506" y="517108"/>
                  </a:lnTo>
                  <a:lnTo>
                    <a:pt x="2260060" y="505936"/>
                  </a:lnTo>
                  <a:lnTo>
                    <a:pt x="2271232" y="489382"/>
                  </a:lnTo>
                  <a:lnTo>
                    <a:pt x="2275331" y="469138"/>
                  </a:lnTo>
                  <a:lnTo>
                    <a:pt x="2275331" y="52070"/>
                  </a:lnTo>
                  <a:lnTo>
                    <a:pt x="2271232" y="31825"/>
                  </a:lnTo>
                  <a:lnTo>
                    <a:pt x="2260060" y="15271"/>
                  </a:lnTo>
                  <a:lnTo>
                    <a:pt x="2243506" y="4099"/>
                  </a:lnTo>
                  <a:lnTo>
                    <a:pt x="22232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99360" y="1924811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223262" y="0"/>
                  </a:lnTo>
                  <a:lnTo>
                    <a:pt x="2243506" y="4099"/>
                  </a:lnTo>
                  <a:lnTo>
                    <a:pt x="2260060" y="15271"/>
                  </a:lnTo>
                  <a:lnTo>
                    <a:pt x="2271232" y="31825"/>
                  </a:lnTo>
                  <a:lnTo>
                    <a:pt x="2275331" y="52070"/>
                  </a:lnTo>
                  <a:lnTo>
                    <a:pt x="2275331" y="469138"/>
                  </a:lnTo>
                  <a:lnTo>
                    <a:pt x="2271232" y="489382"/>
                  </a:lnTo>
                  <a:lnTo>
                    <a:pt x="2260060" y="505936"/>
                  </a:lnTo>
                  <a:lnTo>
                    <a:pt x="2243506" y="517108"/>
                  </a:lnTo>
                  <a:lnTo>
                    <a:pt x="2223262" y="521208"/>
                  </a:lnTo>
                  <a:lnTo>
                    <a:pt x="52069" y="521208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70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711323" y="2052269"/>
            <a:ext cx="18497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giáo </a:t>
            </a: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dục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QPAN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503677" y="2636266"/>
            <a:ext cx="2288540" cy="526415"/>
            <a:chOff x="2503677" y="2636266"/>
            <a:chExt cx="2288540" cy="526415"/>
          </a:xfrm>
        </p:grpSpPr>
        <p:sp>
          <p:nvSpPr>
            <p:cNvPr id="22" name="object 22" descr=""/>
            <p:cNvSpPr/>
            <p:nvPr/>
          </p:nvSpPr>
          <p:spPr>
            <a:xfrm>
              <a:off x="2510027" y="2642616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89"/>
                  </a:lnTo>
                  <a:lnTo>
                    <a:pt x="2275332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510027" y="2642616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8"/>
                  </a:lnTo>
                  <a:lnTo>
                    <a:pt x="2275332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614041" y="2766822"/>
            <a:ext cx="13442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Quản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lý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giáo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viên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499105" y="3361690"/>
            <a:ext cx="2288540" cy="526415"/>
            <a:chOff x="2499105" y="3361690"/>
            <a:chExt cx="2288540" cy="526415"/>
          </a:xfrm>
        </p:grpSpPr>
        <p:sp>
          <p:nvSpPr>
            <p:cNvPr id="26" name="object 26" descr=""/>
            <p:cNvSpPr/>
            <p:nvPr/>
          </p:nvSpPr>
          <p:spPr>
            <a:xfrm>
              <a:off x="2505455" y="3368040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90"/>
                  </a:lnTo>
                  <a:lnTo>
                    <a:pt x="2275332" y="85598"/>
                  </a:lnTo>
                  <a:lnTo>
                    <a:pt x="2268600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05455" y="3368040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0" y="52292"/>
                  </a:lnTo>
                  <a:lnTo>
                    <a:pt x="2275332" y="85598"/>
                  </a:lnTo>
                  <a:lnTo>
                    <a:pt x="2275332" y="427990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609469" y="3492753"/>
            <a:ext cx="16154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đối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tượng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512822" y="4073397"/>
            <a:ext cx="2289810" cy="526415"/>
            <a:chOff x="2512822" y="4073397"/>
            <a:chExt cx="2289810" cy="526415"/>
          </a:xfrm>
        </p:grpSpPr>
        <p:sp>
          <p:nvSpPr>
            <p:cNvPr id="30" name="object 30" descr=""/>
            <p:cNvSpPr/>
            <p:nvPr/>
          </p:nvSpPr>
          <p:spPr>
            <a:xfrm>
              <a:off x="2519172" y="4079747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10" h="513714">
                  <a:moveTo>
                    <a:pt x="2191257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2191257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5" y="427989"/>
                  </a:lnTo>
                  <a:lnTo>
                    <a:pt x="2276855" y="85597"/>
                  </a:lnTo>
                  <a:lnTo>
                    <a:pt x="2270124" y="52292"/>
                  </a:lnTo>
                  <a:lnTo>
                    <a:pt x="2251773" y="25082"/>
                  </a:lnTo>
                  <a:lnTo>
                    <a:pt x="2224563" y="6731"/>
                  </a:lnTo>
                  <a:lnTo>
                    <a:pt x="219125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519172" y="4079747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10" h="513714">
                  <a:moveTo>
                    <a:pt x="0" y="85597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7" y="0"/>
                  </a:lnTo>
                  <a:lnTo>
                    <a:pt x="2191257" y="0"/>
                  </a:lnTo>
                  <a:lnTo>
                    <a:pt x="2224563" y="6731"/>
                  </a:lnTo>
                  <a:lnTo>
                    <a:pt x="2251773" y="25082"/>
                  </a:lnTo>
                  <a:lnTo>
                    <a:pt x="2270124" y="52292"/>
                  </a:lnTo>
                  <a:lnTo>
                    <a:pt x="2276855" y="85597"/>
                  </a:lnTo>
                  <a:lnTo>
                    <a:pt x="2276855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7" y="513588"/>
                  </a:lnTo>
                  <a:lnTo>
                    <a:pt x="85597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2623820" y="4107560"/>
            <a:ext cx="2069464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theo</a:t>
            </a:r>
            <a:r>
              <a:rPr dirty="0" sz="1400" spc="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đối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tượng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493010" y="4783582"/>
            <a:ext cx="2288540" cy="526415"/>
            <a:chOff x="2493010" y="4783582"/>
            <a:chExt cx="2288540" cy="526415"/>
          </a:xfrm>
        </p:grpSpPr>
        <p:sp>
          <p:nvSpPr>
            <p:cNvPr id="34" name="object 34" descr=""/>
            <p:cNvSpPr/>
            <p:nvPr/>
          </p:nvSpPr>
          <p:spPr>
            <a:xfrm>
              <a:off x="2499360" y="4789932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7" y="513588"/>
                  </a:lnTo>
                  <a:lnTo>
                    <a:pt x="2189734" y="513588"/>
                  </a:lnTo>
                  <a:lnTo>
                    <a:pt x="2223039" y="506857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1" y="427990"/>
                  </a:lnTo>
                  <a:lnTo>
                    <a:pt x="2275331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499360" y="4789932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7" y="0"/>
                  </a:lnTo>
                  <a:lnTo>
                    <a:pt x="2189734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1" y="85598"/>
                  </a:lnTo>
                  <a:lnTo>
                    <a:pt x="2275331" y="427990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7"/>
                  </a:lnTo>
                  <a:lnTo>
                    <a:pt x="2189734" y="513588"/>
                  </a:lnTo>
                  <a:lnTo>
                    <a:pt x="85597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602738" y="4914646"/>
            <a:ext cx="171386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HSSV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493010" y="5480050"/>
            <a:ext cx="2288540" cy="526415"/>
            <a:chOff x="2493010" y="5480050"/>
            <a:chExt cx="2288540" cy="526415"/>
          </a:xfrm>
        </p:grpSpPr>
        <p:sp>
          <p:nvSpPr>
            <p:cNvPr id="38" name="object 38" descr=""/>
            <p:cNvSpPr/>
            <p:nvPr/>
          </p:nvSpPr>
          <p:spPr>
            <a:xfrm>
              <a:off x="2499360" y="5486400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7"/>
                  </a:lnTo>
                  <a:lnTo>
                    <a:pt x="0" y="427990"/>
                  </a:lnTo>
                  <a:lnTo>
                    <a:pt x="6731" y="461306"/>
                  </a:lnTo>
                  <a:lnTo>
                    <a:pt x="25082" y="488515"/>
                  </a:lnTo>
                  <a:lnTo>
                    <a:pt x="52292" y="506860"/>
                  </a:lnTo>
                  <a:lnTo>
                    <a:pt x="85597" y="513588"/>
                  </a:lnTo>
                  <a:lnTo>
                    <a:pt x="2189734" y="513588"/>
                  </a:lnTo>
                  <a:lnTo>
                    <a:pt x="2223039" y="506860"/>
                  </a:lnTo>
                  <a:lnTo>
                    <a:pt x="2250249" y="488515"/>
                  </a:lnTo>
                  <a:lnTo>
                    <a:pt x="2268601" y="461306"/>
                  </a:lnTo>
                  <a:lnTo>
                    <a:pt x="2275331" y="427990"/>
                  </a:lnTo>
                  <a:lnTo>
                    <a:pt x="2275331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99360" y="5486400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7" y="0"/>
                  </a:lnTo>
                  <a:lnTo>
                    <a:pt x="2189734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1" y="85597"/>
                  </a:lnTo>
                  <a:lnTo>
                    <a:pt x="2275331" y="427990"/>
                  </a:lnTo>
                  <a:lnTo>
                    <a:pt x="2268601" y="461306"/>
                  </a:lnTo>
                  <a:lnTo>
                    <a:pt x="2250249" y="488515"/>
                  </a:lnTo>
                  <a:lnTo>
                    <a:pt x="2223039" y="506860"/>
                  </a:lnTo>
                  <a:lnTo>
                    <a:pt x="2189734" y="513588"/>
                  </a:lnTo>
                  <a:lnTo>
                    <a:pt x="85597" y="513588"/>
                  </a:lnTo>
                  <a:lnTo>
                    <a:pt x="52292" y="506860"/>
                  </a:lnTo>
                  <a:lnTo>
                    <a:pt x="25082" y="488515"/>
                  </a:lnTo>
                  <a:lnTo>
                    <a:pt x="6731" y="461306"/>
                  </a:lnTo>
                  <a:lnTo>
                    <a:pt x="0" y="427990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2602738" y="5515152"/>
            <a:ext cx="2069464" cy="4324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3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3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3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3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trường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Chính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trị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tỉnh/TP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197480" y="1944497"/>
            <a:ext cx="7153909" cy="4470400"/>
            <a:chOff x="2197480" y="1944497"/>
            <a:chExt cx="7153909" cy="4470400"/>
          </a:xfrm>
        </p:grpSpPr>
        <p:sp>
          <p:nvSpPr>
            <p:cNvPr id="42" name="object 42" descr=""/>
            <p:cNvSpPr/>
            <p:nvPr/>
          </p:nvSpPr>
          <p:spPr>
            <a:xfrm>
              <a:off x="2200655" y="2193036"/>
              <a:ext cx="302260" cy="4218940"/>
            </a:xfrm>
            <a:custGeom>
              <a:avLst/>
              <a:gdLst/>
              <a:ahLst/>
              <a:cxnLst/>
              <a:rect l="l" t="t" r="r" b="b"/>
              <a:pathLst>
                <a:path w="302260" h="4218940">
                  <a:moveTo>
                    <a:pt x="0" y="12191"/>
                  </a:moveTo>
                  <a:lnTo>
                    <a:pt x="0" y="4218432"/>
                  </a:lnTo>
                </a:path>
                <a:path w="302260" h="4218940">
                  <a:moveTo>
                    <a:pt x="0" y="0"/>
                  </a:moveTo>
                  <a:lnTo>
                    <a:pt x="274319" y="0"/>
                  </a:lnTo>
                </a:path>
                <a:path w="302260" h="4218940">
                  <a:moveTo>
                    <a:pt x="21336" y="647700"/>
                  </a:moveTo>
                  <a:lnTo>
                    <a:pt x="295656" y="647700"/>
                  </a:lnTo>
                </a:path>
                <a:path w="302260" h="4218940">
                  <a:moveTo>
                    <a:pt x="27431" y="1335024"/>
                  </a:moveTo>
                  <a:lnTo>
                    <a:pt x="301751" y="1335024"/>
                  </a:lnTo>
                </a:path>
                <a:path w="302260" h="4218940">
                  <a:moveTo>
                    <a:pt x="21336" y="2022347"/>
                  </a:moveTo>
                  <a:lnTo>
                    <a:pt x="295656" y="2022347"/>
                  </a:lnTo>
                </a:path>
                <a:path w="302260" h="4218940">
                  <a:moveTo>
                    <a:pt x="12192" y="2753868"/>
                  </a:moveTo>
                  <a:lnTo>
                    <a:pt x="286512" y="2753868"/>
                  </a:lnTo>
                </a:path>
                <a:path w="302260" h="4218940">
                  <a:moveTo>
                    <a:pt x="25907" y="3477767"/>
                  </a:moveTo>
                  <a:lnTo>
                    <a:pt x="300227" y="3477767"/>
                  </a:lnTo>
                </a:path>
                <a:path w="302260" h="4218940">
                  <a:moveTo>
                    <a:pt x="12192" y="4203192"/>
                  </a:moveTo>
                  <a:lnTo>
                    <a:pt x="286512" y="420319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072884" y="1947672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2223262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7"/>
                  </a:lnTo>
                  <a:lnTo>
                    <a:pt x="2223262" y="521207"/>
                  </a:lnTo>
                  <a:lnTo>
                    <a:pt x="2243506" y="517108"/>
                  </a:lnTo>
                  <a:lnTo>
                    <a:pt x="2260060" y="505936"/>
                  </a:lnTo>
                  <a:lnTo>
                    <a:pt x="2271232" y="489382"/>
                  </a:lnTo>
                  <a:lnTo>
                    <a:pt x="2275332" y="469138"/>
                  </a:lnTo>
                  <a:lnTo>
                    <a:pt x="2275332" y="52069"/>
                  </a:lnTo>
                  <a:lnTo>
                    <a:pt x="2271232" y="31825"/>
                  </a:lnTo>
                  <a:lnTo>
                    <a:pt x="2260060" y="15271"/>
                  </a:lnTo>
                  <a:lnTo>
                    <a:pt x="2243506" y="4099"/>
                  </a:lnTo>
                  <a:lnTo>
                    <a:pt x="22232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072884" y="1947672"/>
              <a:ext cx="2275840" cy="521334"/>
            </a:xfrm>
            <a:custGeom>
              <a:avLst/>
              <a:gdLst/>
              <a:ahLst/>
              <a:cxnLst/>
              <a:rect l="l" t="t" r="r" b="b"/>
              <a:pathLst>
                <a:path w="2275840" h="52133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23262" y="0"/>
                  </a:lnTo>
                  <a:lnTo>
                    <a:pt x="2243506" y="4099"/>
                  </a:lnTo>
                  <a:lnTo>
                    <a:pt x="2260060" y="15271"/>
                  </a:lnTo>
                  <a:lnTo>
                    <a:pt x="2271232" y="31825"/>
                  </a:lnTo>
                  <a:lnTo>
                    <a:pt x="2275332" y="52069"/>
                  </a:lnTo>
                  <a:lnTo>
                    <a:pt x="2275332" y="469138"/>
                  </a:lnTo>
                  <a:lnTo>
                    <a:pt x="2271232" y="489382"/>
                  </a:lnTo>
                  <a:lnTo>
                    <a:pt x="2260060" y="505936"/>
                  </a:lnTo>
                  <a:lnTo>
                    <a:pt x="2243506" y="517108"/>
                  </a:lnTo>
                  <a:lnTo>
                    <a:pt x="2223262" y="521207"/>
                  </a:lnTo>
                  <a:lnTo>
                    <a:pt x="52070" y="521207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69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7496302" y="2075814"/>
            <a:ext cx="14281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Hệ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 b="1">
                <a:solidFill>
                  <a:srgbClr val="FFFFFF"/>
                </a:solidFill>
                <a:latin typeface="Tahoma"/>
                <a:cs typeface="Tahoma"/>
              </a:rPr>
              <a:t>cáo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7077202" y="2659126"/>
            <a:ext cx="2289810" cy="526415"/>
            <a:chOff x="7077202" y="2659126"/>
            <a:chExt cx="2289810" cy="526415"/>
          </a:xfrm>
        </p:grpSpPr>
        <p:sp>
          <p:nvSpPr>
            <p:cNvPr id="47" name="object 47" descr=""/>
            <p:cNvSpPr/>
            <p:nvPr/>
          </p:nvSpPr>
          <p:spPr>
            <a:xfrm>
              <a:off x="7083552" y="2665476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7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91257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5" y="427989"/>
                  </a:lnTo>
                  <a:lnTo>
                    <a:pt x="2276855" y="85598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083552" y="2665476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91257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5" y="85598"/>
                  </a:lnTo>
                  <a:lnTo>
                    <a:pt x="2276855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7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0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7188834" y="2789936"/>
            <a:ext cx="20548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đối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tượng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7072630" y="3384550"/>
            <a:ext cx="2289810" cy="526415"/>
            <a:chOff x="7072630" y="3384550"/>
            <a:chExt cx="2289810" cy="526415"/>
          </a:xfrm>
        </p:grpSpPr>
        <p:sp>
          <p:nvSpPr>
            <p:cNvPr id="51" name="object 51" descr=""/>
            <p:cNvSpPr/>
            <p:nvPr/>
          </p:nvSpPr>
          <p:spPr>
            <a:xfrm>
              <a:off x="7078980" y="3390900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8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2191258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5" y="427989"/>
                  </a:lnTo>
                  <a:lnTo>
                    <a:pt x="2276855" y="85598"/>
                  </a:lnTo>
                  <a:lnTo>
                    <a:pt x="2270124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078980" y="3390900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91258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4" y="52292"/>
                  </a:lnTo>
                  <a:lnTo>
                    <a:pt x="2276855" y="85598"/>
                  </a:lnTo>
                  <a:lnTo>
                    <a:pt x="2276855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8" y="513588"/>
                  </a:lnTo>
                  <a:lnTo>
                    <a:pt x="85598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0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7184263" y="3515995"/>
            <a:ext cx="171386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HSSV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7087869" y="4096258"/>
            <a:ext cx="2288540" cy="526415"/>
            <a:chOff x="7087869" y="4096258"/>
            <a:chExt cx="2288540" cy="526415"/>
          </a:xfrm>
        </p:grpSpPr>
        <p:sp>
          <p:nvSpPr>
            <p:cNvPr id="55" name="object 55" descr=""/>
            <p:cNvSpPr/>
            <p:nvPr/>
          </p:nvSpPr>
          <p:spPr>
            <a:xfrm>
              <a:off x="7094219" y="4102608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3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89733" y="513588"/>
                  </a:lnTo>
                  <a:lnTo>
                    <a:pt x="2223039" y="506857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1" y="427990"/>
                  </a:lnTo>
                  <a:lnTo>
                    <a:pt x="2275331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094219" y="4102608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3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1" y="85598"/>
                  </a:lnTo>
                  <a:lnTo>
                    <a:pt x="2275331" y="427990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7"/>
                  </a:lnTo>
                  <a:lnTo>
                    <a:pt x="2189733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0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7198614" y="4130802"/>
            <a:ext cx="206883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3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3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3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3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trường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Chính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trị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tỉnh/TP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066533" y="4806441"/>
            <a:ext cx="2288540" cy="526415"/>
            <a:chOff x="7066533" y="4806441"/>
            <a:chExt cx="2288540" cy="526415"/>
          </a:xfrm>
        </p:grpSpPr>
        <p:sp>
          <p:nvSpPr>
            <p:cNvPr id="59" name="object 59" descr=""/>
            <p:cNvSpPr/>
            <p:nvPr/>
          </p:nvSpPr>
          <p:spPr>
            <a:xfrm>
              <a:off x="7072883" y="4812791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7"/>
                  </a:lnTo>
                  <a:lnTo>
                    <a:pt x="2189734" y="513587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89"/>
                  </a:lnTo>
                  <a:lnTo>
                    <a:pt x="2275332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072883" y="4812791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7"/>
                  </a:lnTo>
                  <a:lnTo>
                    <a:pt x="2275332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7"/>
                  </a:lnTo>
                  <a:lnTo>
                    <a:pt x="85598" y="513587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0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7177531" y="4841188"/>
            <a:ext cx="2068195" cy="4324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quả</a:t>
            </a:r>
            <a:r>
              <a:rPr dirty="0" sz="1400" spc="6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đào</a:t>
            </a: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dirty="0" sz="1400" spc="5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GDQP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toàn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7066533" y="5502909"/>
            <a:ext cx="2288540" cy="526415"/>
            <a:chOff x="7066533" y="5502909"/>
            <a:chExt cx="2288540" cy="526415"/>
          </a:xfrm>
        </p:grpSpPr>
        <p:sp>
          <p:nvSpPr>
            <p:cNvPr id="63" name="object 63" descr=""/>
            <p:cNvSpPr/>
            <p:nvPr/>
          </p:nvSpPr>
          <p:spPr>
            <a:xfrm>
              <a:off x="7072883" y="55092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0" y="461306"/>
                  </a:lnTo>
                  <a:lnTo>
                    <a:pt x="25082" y="488515"/>
                  </a:lnTo>
                  <a:lnTo>
                    <a:pt x="52292" y="506860"/>
                  </a:lnTo>
                  <a:lnTo>
                    <a:pt x="85598" y="513587"/>
                  </a:lnTo>
                  <a:lnTo>
                    <a:pt x="2189734" y="513587"/>
                  </a:lnTo>
                  <a:lnTo>
                    <a:pt x="2223039" y="506860"/>
                  </a:lnTo>
                  <a:lnTo>
                    <a:pt x="2250249" y="488515"/>
                  </a:lnTo>
                  <a:lnTo>
                    <a:pt x="2268601" y="461306"/>
                  </a:lnTo>
                  <a:lnTo>
                    <a:pt x="2275332" y="427989"/>
                  </a:lnTo>
                  <a:lnTo>
                    <a:pt x="2275332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072883" y="55092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7"/>
                  </a:lnTo>
                  <a:lnTo>
                    <a:pt x="2275332" y="427989"/>
                  </a:lnTo>
                  <a:lnTo>
                    <a:pt x="2268601" y="461306"/>
                  </a:lnTo>
                  <a:lnTo>
                    <a:pt x="2250249" y="488515"/>
                  </a:lnTo>
                  <a:lnTo>
                    <a:pt x="2223039" y="506860"/>
                  </a:lnTo>
                  <a:lnTo>
                    <a:pt x="2189734" y="513587"/>
                  </a:lnTo>
                  <a:lnTo>
                    <a:pt x="85598" y="513587"/>
                  </a:lnTo>
                  <a:lnTo>
                    <a:pt x="52292" y="506860"/>
                  </a:lnTo>
                  <a:lnTo>
                    <a:pt x="25082" y="488515"/>
                  </a:lnTo>
                  <a:lnTo>
                    <a:pt x="6730" y="461306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7177531" y="5634634"/>
            <a:ext cx="14103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cứu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đối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tượng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6774180" y="2215895"/>
            <a:ext cx="338455" cy="3487420"/>
          </a:xfrm>
          <a:custGeom>
            <a:avLst/>
            <a:gdLst/>
            <a:ahLst/>
            <a:cxnLst/>
            <a:rect l="l" t="t" r="r" b="b"/>
            <a:pathLst>
              <a:path w="338454" h="3487420">
                <a:moveTo>
                  <a:pt x="0" y="12191"/>
                </a:moveTo>
                <a:lnTo>
                  <a:pt x="0" y="3486912"/>
                </a:lnTo>
              </a:path>
              <a:path w="338454" h="3487420">
                <a:moveTo>
                  <a:pt x="0" y="0"/>
                </a:moveTo>
                <a:lnTo>
                  <a:pt x="274320" y="0"/>
                </a:lnTo>
              </a:path>
              <a:path w="338454" h="3487420">
                <a:moveTo>
                  <a:pt x="9144" y="659891"/>
                </a:moveTo>
                <a:lnTo>
                  <a:pt x="283464" y="659891"/>
                </a:lnTo>
              </a:path>
              <a:path w="338454" h="3487420">
                <a:moveTo>
                  <a:pt x="1524" y="1373124"/>
                </a:moveTo>
                <a:lnTo>
                  <a:pt x="275844" y="1373124"/>
                </a:lnTo>
              </a:path>
              <a:path w="338454" h="3487420">
                <a:moveTo>
                  <a:pt x="9144" y="2086355"/>
                </a:moveTo>
                <a:lnTo>
                  <a:pt x="338327" y="2086355"/>
                </a:lnTo>
              </a:path>
              <a:path w="338454" h="3487420">
                <a:moveTo>
                  <a:pt x="12192" y="2753867"/>
                </a:moveTo>
                <a:lnTo>
                  <a:pt x="286512" y="2753867"/>
                </a:lnTo>
              </a:path>
              <a:path w="338454" h="3487420">
                <a:moveTo>
                  <a:pt x="1524" y="3477767"/>
                </a:moveTo>
                <a:lnTo>
                  <a:pt x="275844" y="3477767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52800" y="1049997"/>
            <a:ext cx="5125085" cy="856615"/>
            <a:chOff x="3352800" y="1049997"/>
            <a:chExt cx="5125085" cy="8566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4615" y="1142096"/>
              <a:ext cx="5021199" cy="62523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1049997"/>
              <a:ext cx="5124831" cy="85601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468623" y="1168908"/>
            <a:ext cx="4902835" cy="52451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305"/>
              </a:spcBef>
            </a:pPr>
            <a:r>
              <a:rPr dirty="0" sz="2800" spc="150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25" b="1">
                <a:solidFill>
                  <a:srgbClr val="FFFFFF"/>
                </a:solidFill>
                <a:latin typeface="Arial"/>
                <a:cs typeface="Arial"/>
              </a:rPr>
              <a:t>LÝ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135" b="1">
                <a:solidFill>
                  <a:srgbClr val="FFFFFF"/>
                </a:solidFill>
                <a:latin typeface="Arial"/>
                <a:cs typeface="Arial"/>
              </a:rPr>
              <a:t>KHEN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THƯỞNG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63725" y="1971801"/>
            <a:ext cx="2289810" cy="534035"/>
            <a:chOff x="1363725" y="1971801"/>
            <a:chExt cx="2289810" cy="534035"/>
          </a:xfrm>
        </p:grpSpPr>
        <p:sp>
          <p:nvSpPr>
            <p:cNvPr id="7" name="object 7" descr=""/>
            <p:cNvSpPr/>
            <p:nvPr/>
          </p:nvSpPr>
          <p:spPr>
            <a:xfrm>
              <a:off x="1370075" y="1978151"/>
              <a:ext cx="2277110" cy="521334"/>
            </a:xfrm>
            <a:custGeom>
              <a:avLst/>
              <a:gdLst/>
              <a:ahLst/>
              <a:cxnLst/>
              <a:rect l="l" t="t" r="r" b="b"/>
              <a:pathLst>
                <a:path w="2277110" h="521335">
                  <a:moveTo>
                    <a:pt x="2224786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469138"/>
                  </a:lnTo>
                  <a:lnTo>
                    <a:pt x="4099" y="489382"/>
                  </a:lnTo>
                  <a:lnTo>
                    <a:pt x="15271" y="505936"/>
                  </a:lnTo>
                  <a:lnTo>
                    <a:pt x="31825" y="517108"/>
                  </a:lnTo>
                  <a:lnTo>
                    <a:pt x="52070" y="521208"/>
                  </a:lnTo>
                  <a:lnTo>
                    <a:pt x="2224786" y="521208"/>
                  </a:lnTo>
                  <a:lnTo>
                    <a:pt x="2245030" y="517108"/>
                  </a:lnTo>
                  <a:lnTo>
                    <a:pt x="2261584" y="505936"/>
                  </a:lnTo>
                  <a:lnTo>
                    <a:pt x="2272756" y="489382"/>
                  </a:lnTo>
                  <a:lnTo>
                    <a:pt x="2276856" y="469138"/>
                  </a:lnTo>
                  <a:lnTo>
                    <a:pt x="2276856" y="52070"/>
                  </a:lnTo>
                  <a:lnTo>
                    <a:pt x="2272756" y="31825"/>
                  </a:lnTo>
                  <a:lnTo>
                    <a:pt x="2261584" y="15271"/>
                  </a:lnTo>
                  <a:lnTo>
                    <a:pt x="2245030" y="4099"/>
                  </a:lnTo>
                  <a:lnTo>
                    <a:pt x="222478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70075" y="1978151"/>
              <a:ext cx="2277110" cy="521334"/>
            </a:xfrm>
            <a:custGeom>
              <a:avLst/>
              <a:gdLst/>
              <a:ahLst/>
              <a:cxnLst/>
              <a:rect l="l" t="t" r="r" b="b"/>
              <a:pathLst>
                <a:path w="2277110" h="52133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224786" y="0"/>
                  </a:lnTo>
                  <a:lnTo>
                    <a:pt x="2245030" y="4099"/>
                  </a:lnTo>
                  <a:lnTo>
                    <a:pt x="2261584" y="15271"/>
                  </a:lnTo>
                  <a:lnTo>
                    <a:pt x="2272756" y="31825"/>
                  </a:lnTo>
                  <a:lnTo>
                    <a:pt x="2276856" y="52070"/>
                  </a:lnTo>
                  <a:lnTo>
                    <a:pt x="2276856" y="469138"/>
                  </a:lnTo>
                  <a:lnTo>
                    <a:pt x="2272756" y="489382"/>
                  </a:lnTo>
                  <a:lnTo>
                    <a:pt x="2261584" y="505936"/>
                  </a:lnTo>
                  <a:lnTo>
                    <a:pt x="2245030" y="517108"/>
                  </a:lnTo>
                  <a:lnTo>
                    <a:pt x="2224786" y="521208"/>
                  </a:lnTo>
                  <a:lnTo>
                    <a:pt x="52070" y="521208"/>
                  </a:lnTo>
                  <a:lnTo>
                    <a:pt x="31825" y="517108"/>
                  </a:lnTo>
                  <a:lnTo>
                    <a:pt x="15271" y="505936"/>
                  </a:lnTo>
                  <a:lnTo>
                    <a:pt x="4099" y="489382"/>
                  </a:lnTo>
                  <a:lnTo>
                    <a:pt x="0" y="469138"/>
                  </a:lnTo>
                  <a:lnTo>
                    <a:pt x="0" y="5207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378475" y="2105660"/>
            <a:ext cx="22548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cá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nhân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041265" y="1958213"/>
            <a:ext cx="2283460" cy="529590"/>
            <a:chOff x="5041265" y="1958213"/>
            <a:chExt cx="2283460" cy="529590"/>
          </a:xfrm>
        </p:grpSpPr>
        <p:sp>
          <p:nvSpPr>
            <p:cNvPr id="11" name="object 11" descr=""/>
            <p:cNvSpPr/>
            <p:nvPr/>
          </p:nvSpPr>
          <p:spPr>
            <a:xfrm>
              <a:off x="5044440" y="1961388"/>
              <a:ext cx="2277110" cy="523240"/>
            </a:xfrm>
            <a:custGeom>
              <a:avLst/>
              <a:gdLst/>
              <a:ahLst/>
              <a:cxnLst/>
              <a:rect l="l" t="t" r="r" b="b"/>
              <a:pathLst>
                <a:path w="2277109" h="523239">
                  <a:moveTo>
                    <a:pt x="2224532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70408"/>
                  </a:lnTo>
                  <a:lnTo>
                    <a:pt x="4103" y="490799"/>
                  </a:lnTo>
                  <a:lnTo>
                    <a:pt x="15303" y="507428"/>
                  </a:lnTo>
                  <a:lnTo>
                    <a:pt x="31932" y="518628"/>
                  </a:lnTo>
                  <a:lnTo>
                    <a:pt x="52324" y="522732"/>
                  </a:lnTo>
                  <a:lnTo>
                    <a:pt x="2224532" y="522732"/>
                  </a:lnTo>
                  <a:lnTo>
                    <a:pt x="2244923" y="518628"/>
                  </a:lnTo>
                  <a:lnTo>
                    <a:pt x="2261552" y="507428"/>
                  </a:lnTo>
                  <a:lnTo>
                    <a:pt x="2272752" y="490799"/>
                  </a:lnTo>
                  <a:lnTo>
                    <a:pt x="2276856" y="470408"/>
                  </a:lnTo>
                  <a:lnTo>
                    <a:pt x="2276856" y="52324"/>
                  </a:lnTo>
                  <a:lnTo>
                    <a:pt x="2272752" y="31932"/>
                  </a:lnTo>
                  <a:lnTo>
                    <a:pt x="2261552" y="15303"/>
                  </a:lnTo>
                  <a:lnTo>
                    <a:pt x="2244923" y="4103"/>
                  </a:lnTo>
                  <a:lnTo>
                    <a:pt x="222453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044440" y="1961388"/>
              <a:ext cx="2277110" cy="523240"/>
            </a:xfrm>
            <a:custGeom>
              <a:avLst/>
              <a:gdLst/>
              <a:ahLst/>
              <a:cxnLst/>
              <a:rect l="l" t="t" r="r" b="b"/>
              <a:pathLst>
                <a:path w="2277109" h="523239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224532" y="0"/>
                  </a:lnTo>
                  <a:lnTo>
                    <a:pt x="2244923" y="4103"/>
                  </a:lnTo>
                  <a:lnTo>
                    <a:pt x="2261552" y="15303"/>
                  </a:lnTo>
                  <a:lnTo>
                    <a:pt x="2272752" y="31932"/>
                  </a:lnTo>
                  <a:lnTo>
                    <a:pt x="2276856" y="52324"/>
                  </a:lnTo>
                  <a:lnTo>
                    <a:pt x="2276856" y="470408"/>
                  </a:lnTo>
                  <a:lnTo>
                    <a:pt x="2272752" y="490799"/>
                  </a:lnTo>
                  <a:lnTo>
                    <a:pt x="2261552" y="507428"/>
                  </a:lnTo>
                  <a:lnTo>
                    <a:pt x="2244923" y="518628"/>
                  </a:lnTo>
                  <a:lnTo>
                    <a:pt x="2224532" y="522732"/>
                  </a:lnTo>
                  <a:lnTo>
                    <a:pt x="52324" y="522732"/>
                  </a:lnTo>
                  <a:lnTo>
                    <a:pt x="31932" y="518628"/>
                  </a:lnTo>
                  <a:lnTo>
                    <a:pt x="15303" y="507428"/>
                  </a:lnTo>
                  <a:lnTo>
                    <a:pt x="4103" y="490799"/>
                  </a:lnTo>
                  <a:lnTo>
                    <a:pt x="0" y="470408"/>
                  </a:lnTo>
                  <a:lnTo>
                    <a:pt x="0" y="52324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332857" y="2090420"/>
            <a:ext cx="16998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thưởngtổ</a:t>
            </a:r>
            <a:r>
              <a:rPr dirty="0" sz="1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chức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834501" y="1941448"/>
            <a:ext cx="2164715" cy="529590"/>
            <a:chOff x="8834501" y="1941448"/>
            <a:chExt cx="2164715" cy="529590"/>
          </a:xfrm>
        </p:grpSpPr>
        <p:sp>
          <p:nvSpPr>
            <p:cNvPr id="15" name="object 15" descr=""/>
            <p:cNvSpPr/>
            <p:nvPr/>
          </p:nvSpPr>
          <p:spPr>
            <a:xfrm>
              <a:off x="8837676" y="1944623"/>
              <a:ext cx="2158365" cy="523240"/>
            </a:xfrm>
            <a:custGeom>
              <a:avLst/>
              <a:gdLst/>
              <a:ahLst/>
              <a:cxnLst/>
              <a:rect l="l" t="t" r="r" b="b"/>
              <a:pathLst>
                <a:path w="2158365" h="523239">
                  <a:moveTo>
                    <a:pt x="2105659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470408"/>
                  </a:lnTo>
                  <a:lnTo>
                    <a:pt x="4103" y="490799"/>
                  </a:lnTo>
                  <a:lnTo>
                    <a:pt x="15303" y="507428"/>
                  </a:lnTo>
                  <a:lnTo>
                    <a:pt x="31932" y="518628"/>
                  </a:lnTo>
                  <a:lnTo>
                    <a:pt x="52324" y="522731"/>
                  </a:lnTo>
                  <a:lnTo>
                    <a:pt x="2105659" y="522731"/>
                  </a:lnTo>
                  <a:lnTo>
                    <a:pt x="2126051" y="518628"/>
                  </a:lnTo>
                  <a:lnTo>
                    <a:pt x="2142680" y="507428"/>
                  </a:lnTo>
                  <a:lnTo>
                    <a:pt x="2153880" y="490799"/>
                  </a:lnTo>
                  <a:lnTo>
                    <a:pt x="2157983" y="470408"/>
                  </a:lnTo>
                  <a:lnTo>
                    <a:pt x="2157983" y="52324"/>
                  </a:lnTo>
                  <a:lnTo>
                    <a:pt x="2153880" y="31932"/>
                  </a:lnTo>
                  <a:lnTo>
                    <a:pt x="2142680" y="15303"/>
                  </a:lnTo>
                  <a:lnTo>
                    <a:pt x="2126051" y="4103"/>
                  </a:lnTo>
                  <a:lnTo>
                    <a:pt x="21056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37676" y="1944623"/>
              <a:ext cx="2158365" cy="523240"/>
            </a:xfrm>
            <a:custGeom>
              <a:avLst/>
              <a:gdLst/>
              <a:ahLst/>
              <a:cxnLst/>
              <a:rect l="l" t="t" r="r" b="b"/>
              <a:pathLst>
                <a:path w="2158365" h="523239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105659" y="0"/>
                  </a:lnTo>
                  <a:lnTo>
                    <a:pt x="2126051" y="4103"/>
                  </a:lnTo>
                  <a:lnTo>
                    <a:pt x="2142680" y="15303"/>
                  </a:lnTo>
                  <a:lnTo>
                    <a:pt x="2153880" y="31932"/>
                  </a:lnTo>
                  <a:lnTo>
                    <a:pt x="2157983" y="52324"/>
                  </a:lnTo>
                  <a:lnTo>
                    <a:pt x="2157983" y="470408"/>
                  </a:lnTo>
                  <a:lnTo>
                    <a:pt x="2153880" y="490799"/>
                  </a:lnTo>
                  <a:lnTo>
                    <a:pt x="2142680" y="507428"/>
                  </a:lnTo>
                  <a:lnTo>
                    <a:pt x="2126051" y="518628"/>
                  </a:lnTo>
                  <a:lnTo>
                    <a:pt x="2105659" y="522731"/>
                  </a:lnTo>
                  <a:lnTo>
                    <a:pt x="52324" y="522731"/>
                  </a:lnTo>
                  <a:lnTo>
                    <a:pt x="31932" y="518628"/>
                  </a:lnTo>
                  <a:lnTo>
                    <a:pt x="15303" y="507428"/>
                  </a:lnTo>
                  <a:lnTo>
                    <a:pt x="4103" y="490799"/>
                  </a:lnTo>
                  <a:lnTo>
                    <a:pt x="0" y="470408"/>
                  </a:lnTo>
                  <a:lnTo>
                    <a:pt x="0" y="52324"/>
                  </a:lnTo>
                  <a:close/>
                </a:path>
              </a:pathLst>
            </a:custGeom>
            <a:ln w="63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199244" y="2073401"/>
            <a:ext cx="14065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Báo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cáo </a:t>
            </a:r>
            <a:r>
              <a:rPr dirty="0" sz="1400" spc="-85" b="1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ahoma"/>
                <a:cs typeface="Tahoma"/>
              </a:rPr>
              <a:t>kê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363725" y="2848101"/>
            <a:ext cx="2289810" cy="526415"/>
            <a:chOff x="1363725" y="2848101"/>
            <a:chExt cx="2289810" cy="526415"/>
          </a:xfrm>
        </p:grpSpPr>
        <p:sp>
          <p:nvSpPr>
            <p:cNvPr id="19" name="object 19" descr=""/>
            <p:cNvSpPr/>
            <p:nvPr/>
          </p:nvSpPr>
          <p:spPr>
            <a:xfrm>
              <a:off x="1370075" y="2854451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10" h="513714">
                  <a:moveTo>
                    <a:pt x="2191258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91258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6" y="427989"/>
                  </a:lnTo>
                  <a:lnTo>
                    <a:pt x="2276856" y="85598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0075" y="2854451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1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91258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6" y="85598"/>
                  </a:lnTo>
                  <a:lnTo>
                    <a:pt x="2276856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8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474724" y="2979166"/>
            <a:ext cx="19894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Đợt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cá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nhân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383538" y="3559809"/>
            <a:ext cx="2288540" cy="526415"/>
            <a:chOff x="1383538" y="3559809"/>
            <a:chExt cx="2288540" cy="526415"/>
          </a:xfrm>
        </p:grpSpPr>
        <p:sp>
          <p:nvSpPr>
            <p:cNvPr id="23" name="object 23" descr=""/>
            <p:cNvSpPr/>
            <p:nvPr/>
          </p:nvSpPr>
          <p:spPr>
            <a:xfrm>
              <a:off x="1389888" y="35661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56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89"/>
                  </a:lnTo>
                  <a:lnTo>
                    <a:pt x="2275332" y="85597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0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389888" y="3566159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7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0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7"/>
                  </a:lnTo>
                  <a:lnTo>
                    <a:pt x="2275332" y="427989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6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493647" y="3593972"/>
            <a:ext cx="2066289" cy="43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cá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nhân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363725" y="4269994"/>
            <a:ext cx="2289810" cy="526415"/>
            <a:chOff x="1363725" y="4269994"/>
            <a:chExt cx="2289810" cy="526415"/>
          </a:xfrm>
        </p:grpSpPr>
        <p:sp>
          <p:nvSpPr>
            <p:cNvPr id="27" name="object 27" descr=""/>
            <p:cNvSpPr/>
            <p:nvPr/>
          </p:nvSpPr>
          <p:spPr>
            <a:xfrm>
              <a:off x="1370075" y="4276344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10" h="513714">
                  <a:moveTo>
                    <a:pt x="2191258" y="0"/>
                  </a:moveTo>
                  <a:lnTo>
                    <a:pt x="85598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7"/>
                  </a:lnTo>
                  <a:lnTo>
                    <a:pt x="2191258" y="513587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6" y="427989"/>
                  </a:lnTo>
                  <a:lnTo>
                    <a:pt x="2276856" y="85597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370075" y="4276344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10" h="513714">
                  <a:moveTo>
                    <a:pt x="0" y="85597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8" y="0"/>
                  </a:lnTo>
                  <a:lnTo>
                    <a:pt x="2191258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6" y="85597"/>
                  </a:lnTo>
                  <a:lnTo>
                    <a:pt x="2276856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8" y="513587"/>
                  </a:lnTo>
                  <a:lnTo>
                    <a:pt x="85598" y="513587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474724" y="4305046"/>
            <a:ext cx="207010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phê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duyệt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cá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nhân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345438" y="4980178"/>
            <a:ext cx="2288540" cy="526415"/>
            <a:chOff x="1345438" y="4980178"/>
            <a:chExt cx="2288540" cy="526415"/>
          </a:xfrm>
        </p:grpSpPr>
        <p:sp>
          <p:nvSpPr>
            <p:cNvPr id="31" name="object 31" descr=""/>
            <p:cNvSpPr/>
            <p:nvPr/>
          </p:nvSpPr>
          <p:spPr>
            <a:xfrm>
              <a:off x="1351788" y="4986528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218973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89734" y="513588"/>
                  </a:lnTo>
                  <a:lnTo>
                    <a:pt x="2223039" y="506857"/>
                  </a:lnTo>
                  <a:lnTo>
                    <a:pt x="2250249" y="488505"/>
                  </a:lnTo>
                  <a:lnTo>
                    <a:pt x="2268601" y="461295"/>
                  </a:lnTo>
                  <a:lnTo>
                    <a:pt x="2275332" y="427990"/>
                  </a:lnTo>
                  <a:lnTo>
                    <a:pt x="2275332" y="85598"/>
                  </a:lnTo>
                  <a:lnTo>
                    <a:pt x="2268601" y="52292"/>
                  </a:lnTo>
                  <a:lnTo>
                    <a:pt x="2250249" y="25082"/>
                  </a:lnTo>
                  <a:lnTo>
                    <a:pt x="2223039" y="6731"/>
                  </a:lnTo>
                  <a:lnTo>
                    <a:pt x="218973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351788" y="4986528"/>
              <a:ext cx="2275840" cy="513715"/>
            </a:xfrm>
            <a:custGeom>
              <a:avLst/>
              <a:gdLst/>
              <a:ahLst/>
              <a:cxnLst/>
              <a:rect l="l" t="t" r="r" b="b"/>
              <a:pathLst>
                <a:path w="2275840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89734" y="0"/>
                  </a:lnTo>
                  <a:lnTo>
                    <a:pt x="2223039" y="6731"/>
                  </a:lnTo>
                  <a:lnTo>
                    <a:pt x="2250249" y="25082"/>
                  </a:lnTo>
                  <a:lnTo>
                    <a:pt x="2268601" y="52292"/>
                  </a:lnTo>
                  <a:lnTo>
                    <a:pt x="2275332" y="85598"/>
                  </a:lnTo>
                  <a:lnTo>
                    <a:pt x="2275332" y="427990"/>
                  </a:lnTo>
                  <a:lnTo>
                    <a:pt x="2268601" y="461295"/>
                  </a:lnTo>
                  <a:lnTo>
                    <a:pt x="2250249" y="488505"/>
                  </a:lnTo>
                  <a:lnTo>
                    <a:pt x="2223039" y="506857"/>
                  </a:lnTo>
                  <a:lnTo>
                    <a:pt x="2189734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455800" y="5015865"/>
            <a:ext cx="2066289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  <a:tabLst>
                <a:tab pos="544195" algn="l"/>
                <a:tab pos="1025525" algn="l"/>
                <a:tab pos="1405255" algn="l"/>
                <a:tab pos="1877695" algn="l"/>
              </a:tabLst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luận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cá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nhân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063997" y="2832861"/>
            <a:ext cx="2289810" cy="526415"/>
            <a:chOff x="5063997" y="2832861"/>
            <a:chExt cx="2289810" cy="526415"/>
          </a:xfrm>
        </p:grpSpPr>
        <p:sp>
          <p:nvSpPr>
            <p:cNvPr id="35" name="object 35" descr=""/>
            <p:cNvSpPr/>
            <p:nvPr/>
          </p:nvSpPr>
          <p:spPr>
            <a:xfrm>
              <a:off x="5070347" y="2839211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7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91257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5" y="427989"/>
                  </a:lnTo>
                  <a:lnTo>
                    <a:pt x="2276855" y="85598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070347" y="2839211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8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91257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5" y="85598"/>
                  </a:lnTo>
                  <a:lnTo>
                    <a:pt x="2276855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7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175630" y="2963926"/>
            <a:ext cx="19672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Đợt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tổ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chức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5059426" y="3559809"/>
            <a:ext cx="2289810" cy="526415"/>
            <a:chOff x="5059426" y="3559809"/>
            <a:chExt cx="2289810" cy="526415"/>
          </a:xfrm>
        </p:grpSpPr>
        <p:sp>
          <p:nvSpPr>
            <p:cNvPr id="39" name="object 39" descr=""/>
            <p:cNvSpPr/>
            <p:nvPr/>
          </p:nvSpPr>
          <p:spPr>
            <a:xfrm>
              <a:off x="5065776" y="3566159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7" y="0"/>
                  </a:moveTo>
                  <a:lnTo>
                    <a:pt x="85598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2191257" y="513588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5" y="427989"/>
                  </a:lnTo>
                  <a:lnTo>
                    <a:pt x="2276855" y="85597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065776" y="3566159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7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8" y="0"/>
                  </a:lnTo>
                  <a:lnTo>
                    <a:pt x="2191257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5" y="85597"/>
                  </a:lnTo>
                  <a:lnTo>
                    <a:pt x="2276855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7" y="513588"/>
                  </a:lnTo>
                  <a:lnTo>
                    <a:pt x="85598" y="513588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5170678" y="3593972"/>
            <a:ext cx="2068195" cy="43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tổ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chức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059426" y="4269994"/>
            <a:ext cx="2289810" cy="526415"/>
            <a:chOff x="5059426" y="4269994"/>
            <a:chExt cx="2289810" cy="526415"/>
          </a:xfrm>
        </p:grpSpPr>
        <p:sp>
          <p:nvSpPr>
            <p:cNvPr id="43" name="object 43" descr=""/>
            <p:cNvSpPr/>
            <p:nvPr/>
          </p:nvSpPr>
          <p:spPr>
            <a:xfrm>
              <a:off x="5065776" y="4276344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7" y="0"/>
                  </a:moveTo>
                  <a:lnTo>
                    <a:pt x="85598" y="0"/>
                  </a:lnTo>
                  <a:lnTo>
                    <a:pt x="52292" y="6730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7"/>
                  </a:lnTo>
                  <a:lnTo>
                    <a:pt x="0" y="427989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7"/>
                  </a:lnTo>
                  <a:lnTo>
                    <a:pt x="2191257" y="513587"/>
                  </a:lnTo>
                  <a:lnTo>
                    <a:pt x="2224563" y="506856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5" y="427989"/>
                  </a:lnTo>
                  <a:lnTo>
                    <a:pt x="2276855" y="85597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0"/>
                  </a:lnTo>
                  <a:lnTo>
                    <a:pt x="219125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065776" y="4276344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7"/>
                  </a:moveTo>
                  <a:lnTo>
                    <a:pt x="6730" y="52292"/>
                  </a:lnTo>
                  <a:lnTo>
                    <a:pt x="25082" y="25082"/>
                  </a:lnTo>
                  <a:lnTo>
                    <a:pt x="52292" y="6730"/>
                  </a:lnTo>
                  <a:lnTo>
                    <a:pt x="85598" y="0"/>
                  </a:lnTo>
                  <a:lnTo>
                    <a:pt x="2191257" y="0"/>
                  </a:lnTo>
                  <a:lnTo>
                    <a:pt x="2224563" y="6730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5" y="85597"/>
                  </a:lnTo>
                  <a:lnTo>
                    <a:pt x="2276855" y="427989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6"/>
                  </a:lnTo>
                  <a:lnTo>
                    <a:pt x="2191257" y="513587"/>
                  </a:lnTo>
                  <a:lnTo>
                    <a:pt x="85598" y="513587"/>
                  </a:lnTo>
                  <a:lnTo>
                    <a:pt x="52292" y="506856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89"/>
                  </a:lnTo>
                  <a:lnTo>
                    <a:pt x="0" y="85597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5170678" y="4305046"/>
            <a:ext cx="207010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phê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duyệt</a:t>
            </a:r>
            <a:r>
              <a:rPr dirty="0" sz="14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khen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thưởng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tổ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chức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038090" y="4980178"/>
            <a:ext cx="2289810" cy="526415"/>
            <a:chOff x="5038090" y="4980178"/>
            <a:chExt cx="2289810" cy="526415"/>
          </a:xfrm>
        </p:grpSpPr>
        <p:sp>
          <p:nvSpPr>
            <p:cNvPr id="47" name="object 47" descr=""/>
            <p:cNvSpPr/>
            <p:nvPr/>
          </p:nvSpPr>
          <p:spPr>
            <a:xfrm>
              <a:off x="5044440" y="4986528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2191258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7"/>
                  </a:lnTo>
                  <a:lnTo>
                    <a:pt x="85598" y="513588"/>
                  </a:lnTo>
                  <a:lnTo>
                    <a:pt x="2191258" y="513588"/>
                  </a:lnTo>
                  <a:lnTo>
                    <a:pt x="2224563" y="506857"/>
                  </a:lnTo>
                  <a:lnTo>
                    <a:pt x="2251773" y="488505"/>
                  </a:lnTo>
                  <a:lnTo>
                    <a:pt x="2270125" y="461295"/>
                  </a:lnTo>
                  <a:lnTo>
                    <a:pt x="2276856" y="427990"/>
                  </a:lnTo>
                  <a:lnTo>
                    <a:pt x="2276856" y="85598"/>
                  </a:lnTo>
                  <a:lnTo>
                    <a:pt x="2270125" y="52292"/>
                  </a:lnTo>
                  <a:lnTo>
                    <a:pt x="2251773" y="25082"/>
                  </a:lnTo>
                  <a:lnTo>
                    <a:pt x="2224563" y="6731"/>
                  </a:lnTo>
                  <a:lnTo>
                    <a:pt x="219125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044440" y="4986528"/>
              <a:ext cx="2277110" cy="513715"/>
            </a:xfrm>
            <a:custGeom>
              <a:avLst/>
              <a:gdLst/>
              <a:ahLst/>
              <a:cxnLst/>
              <a:rect l="l" t="t" r="r" b="b"/>
              <a:pathLst>
                <a:path w="2277109" h="513714">
                  <a:moveTo>
                    <a:pt x="0" y="85598"/>
                  </a:moveTo>
                  <a:lnTo>
                    <a:pt x="6731" y="52292"/>
                  </a:lnTo>
                  <a:lnTo>
                    <a:pt x="25082" y="25082"/>
                  </a:lnTo>
                  <a:lnTo>
                    <a:pt x="52292" y="6731"/>
                  </a:lnTo>
                  <a:lnTo>
                    <a:pt x="85598" y="0"/>
                  </a:lnTo>
                  <a:lnTo>
                    <a:pt x="2191258" y="0"/>
                  </a:lnTo>
                  <a:lnTo>
                    <a:pt x="2224563" y="6731"/>
                  </a:lnTo>
                  <a:lnTo>
                    <a:pt x="2251773" y="25082"/>
                  </a:lnTo>
                  <a:lnTo>
                    <a:pt x="2270125" y="52292"/>
                  </a:lnTo>
                  <a:lnTo>
                    <a:pt x="2276856" y="85598"/>
                  </a:lnTo>
                  <a:lnTo>
                    <a:pt x="2276856" y="427990"/>
                  </a:lnTo>
                  <a:lnTo>
                    <a:pt x="2270125" y="461295"/>
                  </a:lnTo>
                  <a:lnTo>
                    <a:pt x="2251773" y="488505"/>
                  </a:lnTo>
                  <a:lnTo>
                    <a:pt x="2224563" y="506857"/>
                  </a:lnTo>
                  <a:lnTo>
                    <a:pt x="2191258" y="513588"/>
                  </a:lnTo>
                  <a:lnTo>
                    <a:pt x="85598" y="513588"/>
                  </a:lnTo>
                  <a:lnTo>
                    <a:pt x="52292" y="506857"/>
                  </a:lnTo>
                  <a:lnTo>
                    <a:pt x="25082" y="488505"/>
                  </a:lnTo>
                  <a:lnTo>
                    <a:pt x="6731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5149722" y="5015865"/>
            <a:ext cx="2068195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  <a:tabLst>
                <a:tab pos="547370" algn="l"/>
                <a:tab pos="1031875" algn="l"/>
                <a:tab pos="1414780" algn="l"/>
                <a:tab pos="1888489" algn="l"/>
              </a:tabLst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Danh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sách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kết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luận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tổ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chức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1062227" y="2205227"/>
            <a:ext cx="315595" cy="3027045"/>
          </a:xfrm>
          <a:custGeom>
            <a:avLst/>
            <a:gdLst/>
            <a:ahLst/>
            <a:cxnLst/>
            <a:rect l="l" t="t" r="r" b="b"/>
            <a:pathLst>
              <a:path w="315594" h="3027045">
                <a:moveTo>
                  <a:pt x="0" y="0"/>
                </a:moveTo>
                <a:lnTo>
                  <a:pt x="0" y="3017520"/>
                </a:lnTo>
              </a:path>
              <a:path w="315594" h="3027045">
                <a:moveTo>
                  <a:pt x="0" y="3048"/>
                </a:moveTo>
                <a:lnTo>
                  <a:pt x="274319" y="3048"/>
                </a:lnTo>
              </a:path>
              <a:path w="315594" h="3027045">
                <a:moveTo>
                  <a:pt x="33528" y="911351"/>
                </a:moveTo>
                <a:lnTo>
                  <a:pt x="307847" y="911351"/>
                </a:lnTo>
              </a:path>
              <a:path w="315594" h="3027045">
                <a:moveTo>
                  <a:pt x="41147" y="1598676"/>
                </a:moveTo>
                <a:lnTo>
                  <a:pt x="315468" y="1598676"/>
                </a:lnTo>
              </a:path>
              <a:path w="315594" h="3027045">
                <a:moveTo>
                  <a:pt x="22859" y="2286000"/>
                </a:moveTo>
                <a:lnTo>
                  <a:pt x="297180" y="2286000"/>
                </a:lnTo>
              </a:path>
              <a:path w="315594" h="3027045">
                <a:moveTo>
                  <a:pt x="9143" y="3026664"/>
                </a:moveTo>
                <a:lnTo>
                  <a:pt x="283463" y="3026664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747259" y="2229611"/>
            <a:ext cx="302260" cy="3030220"/>
          </a:xfrm>
          <a:custGeom>
            <a:avLst/>
            <a:gdLst/>
            <a:ahLst/>
            <a:cxnLst/>
            <a:rect l="l" t="t" r="r" b="b"/>
            <a:pathLst>
              <a:path w="302260" h="3030220">
                <a:moveTo>
                  <a:pt x="0" y="12191"/>
                </a:moveTo>
                <a:lnTo>
                  <a:pt x="0" y="3029712"/>
                </a:lnTo>
              </a:path>
              <a:path w="302260" h="3030220">
                <a:moveTo>
                  <a:pt x="0" y="0"/>
                </a:moveTo>
                <a:lnTo>
                  <a:pt x="274319" y="0"/>
                </a:lnTo>
              </a:path>
              <a:path w="302260" h="3030220">
                <a:moveTo>
                  <a:pt x="21336" y="923543"/>
                </a:moveTo>
                <a:lnTo>
                  <a:pt x="295655" y="923543"/>
                </a:lnTo>
              </a:path>
              <a:path w="302260" h="3030220">
                <a:moveTo>
                  <a:pt x="27431" y="1612392"/>
                </a:moveTo>
                <a:lnTo>
                  <a:pt x="301751" y="1612392"/>
                </a:lnTo>
              </a:path>
              <a:path w="302260" h="3030220">
                <a:moveTo>
                  <a:pt x="21336" y="2299716"/>
                </a:moveTo>
                <a:lnTo>
                  <a:pt x="295655" y="2299716"/>
                </a:lnTo>
              </a:path>
              <a:path w="302260" h="3030220">
                <a:moveTo>
                  <a:pt x="12191" y="3029712"/>
                </a:moveTo>
                <a:lnTo>
                  <a:pt x="286512" y="3029712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2" name="object 52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53" name="object 5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10"/>
              <a:t> </a:t>
            </a:r>
            <a:r>
              <a:rPr dirty="0" spc="260"/>
              <a:t>MÔ</a:t>
            </a:r>
            <a:r>
              <a:rPr dirty="0" spc="-105"/>
              <a:t> </a:t>
            </a:r>
            <a:r>
              <a:rPr dirty="0" spc="120"/>
              <a:t>HÌNH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105"/>
              <a:t> </a:t>
            </a:r>
            <a:r>
              <a:rPr dirty="0" spc="-90"/>
              <a:t>CHỨC</a:t>
            </a:r>
            <a:r>
              <a:rPr dirty="0" spc="-114"/>
              <a:t> </a:t>
            </a:r>
            <a:r>
              <a:rPr dirty="0" spc="114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20"/>
              <a:t> </a:t>
            </a:r>
            <a:r>
              <a:rPr dirty="0" spc="95"/>
              <a:t>THỐNG</a:t>
            </a:r>
          </a:p>
        </p:txBody>
      </p:sp>
      <p:pic>
        <p:nvPicPr>
          <p:cNvPr id="57" name="object 5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58" name="object 58" descr=""/>
          <p:cNvSpPr txBox="1"/>
          <p:nvPr/>
        </p:nvSpPr>
        <p:spPr>
          <a:xfrm>
            <a:off x="280822" y="651763"/>
            <a:ext cx="559816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2.7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quản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05" b="1">
                <a:latin typeface="Tahoma"/>
                <a:cs typeface="Tahoma"/>
              </a:rPr>
              <a:t> KHEN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80" b="1">
                <a:latin typeface="Tahoma"/>
                <a:cs typeface="Tahoma"/>
              </a:rPr>
              <a:t>THƯỞNG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391" y="1931365"/>
            <a:ext cx="55022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14"/>
              <a:t>3.</a:t>
            </a:r>
            <a:r>
              <a:rPr dirty="0" sz="2800" spc="-70"/>
              <a:t> </a:t>
            </a:r>
            <a:r>
              <a:rPr dirty="0" sz="2800"/>
              <a:t>PHƯƠNG</a:t>
            </a:r>
            <a:r>
              <a:rPr dirty="0" sz="2800" spc="-60"/>
              <a:t> </a:t>
            </a:r>
            <a:r>
              <a:rPr dirty="0" sz="2800" spc="170"/>
              <a:t>PHÁP</a:t>
            </a:r>
            <a:r>
              <a:rPr dirty="0" sz="2800" spc="-60"/>
              <a:t> </a:t>
            </a:r>
            <a:r>
              <a:rPr dirty="0" sz="2800" spc="135"/>
              <a:t>TRIỂN</a:t>
            </a:r>
            <a:r>
              <a:rPr dirty="0" sz="2800" spc="-40"/>
              <a:t> </a:t>
            </a:r>
            <a:r>
              <a:rPr dirty="0" sz="2800" spc="65"/>
              <a:t>KHAI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675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911" y="806195"/>
              <a:ext cx="10736580" cy="55946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" y="12191"/>
              <a:ext cx="12176760" cy="52273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477" y="7492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3.</a:t>
            </a:r>
            <a:r>
              <a:rPr dirty="0" spc="-70"/>
              <a:t> </a:t>
            </a:r>
            <a:r>
              <a:rPr dirty="0"/>
              <a:t>PHƯƠNG</a:t>
            </a:r>
            <a:r>
              <a:rPr dirty="0" spc="-50"/>
              <a:t> </a:t>
            </a:r>
            <a:r>
              <a:rPr dirty="0" spc="145"/>
              <a:t>PHÁP</a:t>
            </a:r>
            <a:r>
              <a:rPr dirty="0" spc="-65"/>
              <a:t> </a:t>
            </a:r>
            <a:r>
              <a:rPr dirty="0" spc="120"/>
              <a:t>TRIỂN</a:t>
            </a:r>
            <a:r>
              <a:rPr dirty="0" spc="-55"/>
              <a:t> </a:t>
            </a:r>
            <a:r>
              <a:rPr dirty="0" spc="40"/>
              <a:t>KHAI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64693" y="553974"/>
            <a:ext cx="219646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3.1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95" b="1">
                <a:latin typeface="Tahoma"/>
                <a:cs typeface="Tahoma"/>
              </a:rPr>
              <a:t> </a:t>
            </a:r>
            <a:r>
              <a:rPr dirty="0" sz="2100" spc="-75" b="1">
                <a:latin typeface="Tahoma"/>
                <a:cs typeface="Tahoma"/>
              </a:rPr>
              <a:t>vật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25" b="1">
                <a:latin typeface="Tahoma"/>
                <a:cs typeface="Tahoma"/>
              </a:rPr>
              <a:t>lý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7080" cy="6858000"/>
            <a:chOff x="0" y="0"/>
            <a:chExt cx="1219708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82399" cy="68579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911" y="929639"/>
              <a:ext cx="10262616" cy="54254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" y="12191"/>
              <a:ext cx="12176760" cy="52273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477" y="7492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3.</a:t>
            </a:r>
            <a:r>
              <a:rPr dirty="0" spc="-70"/>
              <a:t> </a:t>
            </a:r>
            <a:r>
              <a:rPr dirty="0"/>
              <a:t>PHƯƠNG</a:t>
            </a:r>
            <a:r>
              <a:rPr dirty="0" spc="-50"/>
              <a:t> </a:t>
            </a:r>
            <a:r>
              <a:rPr dirty="0" spc="145"/>
              <a:t>PHÁP</a:t>
            </a:r>
            <a:r>
              <a:rPr dirty="0" spc="-65"/>
              <a:t> </a:t>
            </a:r>
            <a:r>
              <a:rPr dirty="0" spc="120"/>
              <a:t>TRIỂN</a:t>
            </a:r>
            <a:r>
              <a:rPr dirty="0" spc="-55"/>
              <a:t> </a:t>
            </a:r>
            <a:r>
              <a:rPr dirty="0" spc="40"/>
              <a:t>KHAI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64693" y="553974"/>
            <a:ext cx="572770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3.2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95" b="1">
                <a:latin typeface="Tahoma"/>
                <a:cs typeface="Tahoma"/>
              </a:rPr>
              <a:t> </a:t>
            </a:r>
            <a:r>
              <a:rPr dirty="0" sz="2100" spc="-90" b="1">
                <a:latin typeface="Tahoma"/>
                <a:cs typeface="Tahoma"/>
              </a:rPr>
              <a:t>thực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14" b="1">
                <a:latin typeface="Tahoma"/>
                <a:cs typeface="Tahoma"/>
              </a:rPr>
              <a:t>hiện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80" b="1">
                <a:latin typeface="Tahoma"/>
                <a:cs typeface="Tahoma"/>
              </a:rPr>
              <a:t>theo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40" b="1">
                <a:latin typeface="Tahoma"/>
                <a:cs typeface="Tahoma"/>
              </a:rPr>
              <a:t>phân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25" b="1">
                <a:latin typeface="Tahoma"/>
                <a:cs typeface="Tahoma"/>
              </a:rPr>
              <a:t>cấp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72502" y="621537"/>
            <a:ext cx="11219815" cy="6168390"/>
            <a:chOff x="972502" y="621537"/>
            <a:chExt cx="11219815" cy="61683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3294" y="4457698"/>
              <a:ext cx="2868705" cy="23317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12391" y="627887"/>
              <a:ext cx="8327390" cy="4665345"/>
            </a:xfrm>
            <a:custGeom>
              <a:avLst/>
              <a:gdLst/>
              <a:ahLst/>
              <a:cxnLst/>
              <a:rect l="l" t="t" r="r" b="b"/>
              <a:pathLst>
                <a:path w="8327390" h="4665345">
                  <a:moveTo>
                    <a:pt x="5994654" y="0"/>
                  </a:moveTo>
                  <a:lnTo>
                    <a:pt x="5994654" y="1166240"/>
                  </a:lnTo>
                  <a:lnTo>
                    <a:pt x="0" y="1166240"/>
                  </a:lnTo>
                  <a:lnTo>
                    <a:pt x="0" y="3498723"/>
                  </a:lnTo>
                  <a:lnTo>
                    <a:pt x="5994654" y="3498723"/>
                  </a:lnTo>
                  <a:lnTo>
                    <a:pt x="5994654" y="4664964"/>
                  </a:lnTo>
                  <a:lnTo>
                    <a:pt x="8327135" y="2332482"/>
                  </a:lnTo>
                  <a:lnTo>
                    <a:pt x="59946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12391" y="627887"/>
              <a:ext cx="8327390" cy="4665345"/>
            </a:xfrm>
            <a:custGeom>
              <a:avLst/>
              <a:gdLst/>
              <a:ahLst/>
              <a:cxnLst/>
              <a:rect l="l" t="t" r="r" b="b"/>
              <a:pathLst>
                <a:path w="8327390" h="4665345">
                  <a:moveTo>
                    <a:pt x="0" y="1166240"/>
                  </a:moveTo>
                  <a:lnTo>
                    <a:pt x="5994654" y="1166240"/>
                  </a:lnTo>
                  <a:lnTo>
                    <a:pt x="5994654" y="0"/>
                  </a:lnTo>
                  <a:lnTo>
                    <a:pt x="8327135" y="2332482"/>
                  </a:lnTo>
                  <a:lnTo>
                    <a:pt x="5994654" y="4664964"/>
                  </a:lnTo>
                  <a:lnTo>
                    <a:pt x="5994654" y="3498723"/>
                  </a:lnTo>
                  <a:lnTo>
                    <a:pt x="0" y="3498723"/>
                  </a:lnTo>
                  <a:lnTo>
                    <a:pt x="0" y="116624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86789" y="2070354"/>
              <a:ext cx="1510665" cy="1932939"/>
            </a:xfrm>
            <a:custGeom>
              <a:avLst/>
              <a:gdLst/>
              <a:ahLst/>
              <a:cxnLst/>
              <a:rect l="l" t="t" r="r" b="b"/>
              <a:pathLst>
                <a:path w="1510664" h="1932939">
                  <a:moveTo>
                    <a:pt x="1258570" y="0"/>
                  </a:moveTo>
                  <a:lnTo>
                    <a:pt x="251713" y="0"/>
                  </a:lnTo>
                  <a:lnTo>
                    <a:pt x="206469" y="4053"/>
                  </a:lnTo>
                  <a:lnTo>
                    <a:pt x="163884" y="15742"/>
                  </a:lnTo>
                  <a:lnTo>
                    <a:pt x="124670" y="34355"/>
                  </a:lnTo>
                  <a:lnTo>
                    <a:pt x="89539" y="59184"/>
                  </a:lnTo>
                  <a:lnTo>
                    <a:pt x="59201" y="89518"/>
                  </a:lnTo>
                  <a:lnTo>
                    <a:pt x="34367" y="124648"/>
                  </a:lnTo>
                  <a:lnTo>
                    <a:pt x="15748" y="163863"/>
                  </a:lnTo>
                  <a:lnTo>
                    <a:pt x="4055" y="206455"/>
                  </a:lnTo>
                  <a:lnTo>
                    <a:pt x="0" y="251713"/>
                  </a:lnTo>
                  <a:lnTo>
                    <a:pt x="0" y="1680718"/>
                  </a:lnTo>
                  <a:lnTo>
                    <a:pt x="4055" y="1725976"/>
                  </a:lnTo>
                  <a:lnTo>
                    <a:pt x="15748" y="1768568"/>
                  </a:lnTo>
                  <a:lnTo>
                    <a:pt x="34367" y="1807783"/>
                  </a:lnTo>
                  <a:lnTo>
                    <a:pt x="59201" y="1842913"/>
                  </a:lnTo>
                  <a:lnTo>
                    <a:pt x="89539" y="1873247"/>
                  </a:lnTo>
                  <a:lnTo>
                    <a:pt x="124670" y="1898076"/>
                  </a:lnTo>
                  <a:lnTo>
                    <a:pt x="163884" y="1916689"/>
                  </a:lnTo>
                  <a:lnTo>
                    <a:pt x="206469" y="1928378"/>
                  </a:lnTo>
                  <a:lnTo>
                    <a:pt x="251713" y="1932432"/>
                  </a:lnTo>
                  <a:lnTo>
                    <a:pt x="1258570" y="1932432"/>
                  </a:lnTo>
                  <a:lnTo>
                    <a:pt x="1303828" y="1928378"/>
                  </a:lnTo>
                  <a:lnTo>
                    <a:pt x="1346420" y="1916689"/>
                  </a:lnTo>
                  <a:lnTo>
                    <a:pt x="1385635" y="1898076"/>
                  </a:lnTo>
                  <a:lnTo>
                    <a:pt x="1420765" y="1873247"/>
                  </a:lnTo>
                  <a:lnTo>
                    <a:pt x="1451099" y="1842913"/>
                  </a:lnTo>
                  <a:lnTo>
                    <a:pt x="1475928" y="1807783"/>
                  </a:lnTo>
                  <a:lnTo>
                    <a:pt x="1494541" y="1768568"/>
                  </a:lnTo>
                  <a:lnTo>
                    <a:pt x="1506230" y="1725976"/>
                  </a:lnTo>
                  <a:lnTo>
                    <a:pt x="1510284" y="1680718"/>
                  </a:lnTo>
                  <a:lnTo>
                    <a:pt x="1510284" y="251713"/>
                  </a:lnTo>
                  <a:lnTo>
                    <a:pt x="1506230" y="206455"/>
                  </a:lnTo>
                  <a:lnTo>
                    <a:pt x="1494541" y="163863"/>
                  </a:lnTo>
                  <a:lnTo>
                    <a:pt x="1475928" y="124648"/>
                  </a:lnTo>
                  <a:lnTo>
                    <a:pt x="1451099" y="89518"/>
                  </a:lnTo>
                  <a:lnTo>
                    <a:pt x="1420765" y="59184"/>
                  </a:lnTo>
                  <a:lnTo>
                    <a:pt x="1385635" y="34355"/>
                  </a:lnTo>
                  <a:lnTo>
                    <a:pt x="1346420" y="15742"/>
                  </a:lnTo>
                  <a:lnTo>
                    <a:pt x="1303828" y="4053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86789" y="2070354"/>
              <a:ext cx="1510665" cy="1932939"/>
            </a:xfrm>
            <a:custGeom>
              <a:avLst/>
              <a:gdLst/>
              <a:ahLst/>
              <a:cxnLst/>
              <a:rect l="l" t="t" r="r" b="b"/>
              <a:pathLst>
                <a:path w="1510664" h="1932939">
                  <a:moveTo>
                    <a:pt x="0" y="251713"/>
                  </a:moveTo>
                  <a:lnTo>
                    <a:pt x="4055" y="206455"/>
                  </a:lnTo>
                  <a:lnTo>
                    <a:pt x="15748" y="163863"/>
                  </a:lnTo>
                  <a:lnTo>
                    <a:pt x="34367" y="124648"/>
                  </a:lnTo>
                  <a:lnTo>
                    <a:pt x="59201" y="89518"/>
                  </a:lnTo>
                  <a:lnTo>
                    <a:pt x="89539" y="59184"/>
                  </a:lnTo>
                  <a:lnTo>
                    <a:pt x="124670" y="34355"/>
                  </a:lnTo>
                  <a:lnTo>
                    <a:pt x="163884" y="15742"/>
                  </a:lnTo>
                  <a:lnTo>
                    <a:pt x="206469" y="4053"/>
                  </a:lnTo>
                  <a:lnTo>
                    <a:pt x="251713" y="0"/>
                  </a:lnTo>
                  <a:lnTo>
                    <a:pt x="1258570" y="0"/>
                  </a:lnTo>
                  <a:lnTo>
                    <a:pt x="1303828" y="4053"/>
                  </a:lnTo>
                  <a:lnTo>
                    <a:pt x="1346420" y="15742"/>
                  </a:lnTo>
                  <a:lnTo>
                    <a:pt x="1385635" y="34355"/>
                  </a:lnTo>
                  <a:lnTo>
                    <a:pt x="1420765" y="59184"/>
                  </a:lnTo>
                  <a:lnTo>
                    <a:pt x="1451099" y="89518"/>
                  </a:lnTo>
                  <a:lnTo>
                    <a:pt x="1475928" y="124648"/>
                  </a:lnTo>
                  <a:lnTo>
                    <a:pt x="1494541" y="163863"/>
                  </a:lnTo>
                  <a:lnTo>
                    <a:pt x="1506230" y="206455"/>
                  </a:lnTo>
                  <a:lnTo>
                    <a:pt x="1510284" y="251713"/>
                  </a:lnTo>
                  <a:lnTo>
                    <a:pt x="1510284" y="1680718"/>
                  </a:lnTo>
                  <a:lnTo>
                    <a:pt x="1506230" y="1725976"/>
                  </a:lnTo>
                  <a:lnTo>
                    <a:pt x="1494541" y="1768568"/>
                  </a:lnTo>
                  <a:lnTo>
                    <a:pt x="1475928" y="1807783"/>
                  </a:lnTo>
                  <a:lnTo>
                    <a:pt x="1451099" y="1842913"/>
                  </a:lnTo>
                  <a:lnTo>
                    <a:pt x="1420765" y="1873247"/>
                  </a:lnTo>
                  <a:lnTo>
                    <a:pt x="1385635" y="1898076"/>
                  </a:lnTo>
                  <a:lnTo>
                    <a:pt x="1346420" y="1916689"/>
                  </a:lnTo>
                  <a:lnTo>
                    <a:pt x="1303828" y="1928378"/>
                  </a:lnTo>
                  <a:lnTo>
                    <a:pt x="1258570" y="1932432"/>
                  </a:lnTo>
                  <a:lnTo>
                    <a:pt x="251713" y="1932432"/>
                  </a:lnTo>
                  <a:lnTo>
                    <a:pt x="206469" y="1928378"/>
                  </a:lnTo>
                  <a:lnTo>
                    <a:pt x="163884" y="1916689"/>
                  </a:lnTo>
                  <a:lnTo>
                    <a:pt x="124670" y="1898076"/>
                  </a:lnTo>
                  <a:lnTo>
                    <a:pt x="89539" y="1873247"/>
                  </a:lnTo>
                  <a:lnTo>
                    <a:pt x="59201" y="1842913"/>
                  </a:lnTo>
                  <a:lnTo>
                    <a:pt x="34367" y="1807783"/>
                  </a:lnTo>
                  <a:lnTo>
                    <a:pt x="15748" y="1768568"/>
                  </a:lnTo>
                  <a:lnTo>
                    <a:pt x="4055" y="1725976"/>
                  </a:lnTo>
                  <a:lnTo>
                    <a:pt x="0" y="1680718"/>
                  </a:lnTo>
                  <a:lnTo>
                    <a:pt x="0" y="251713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227836" y="2448814"/>
            <a:ext cx="10287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solidFill>
                  <a:srgbClr val="FFFFFF"/>
                </a:solidFill>
                <a:latin typeface="Tahoma"/>
                <a:cs typeface="Tahoma"/>
              </a:rPr>
              <a:t>Khảo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sát 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chi</a:t>
            </a:r>
            <a:r>
              <a:rPr dirty="0" sz="18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tiết </a:t>
            </a:r>
            <a:r>
              <a:rPr dirty="0" sz="1800" spc="-120" b="1">
                <a:solidFill>
                  <a:srgbClr val="FFFFFF"/>
                </a:solidFill>
                <a:latin typeface="Tahoma"/>
                <a:cs typeface="Tahoma"/>
              </a:rPr>
              <a:t>nghiệp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Tahoma"/>
                <a:cs typeface="Tahoma"/>
              </a:rPr>
              <a:t>vụ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590990" y="2088070"/>
            <a:ext cx="1391285" cy="1959610"/>
            <a:chOff x="2590990" y="2088070"/>
            <a:chExt cx="1391285" cy="1959610"/>
          </a:xfrm>
        </p:grpSpPr>
        <p:sp>
          <p:nvSpPr>
            <p:cNvPr id="10" name="object 10" descr=""/>
            <p:cNvSpPr/>
            <p:nvPr/>
          </p:nvSpPr>
          <p:spPr>
            <a:xfrm>
              <a:off x="2605277" y="2102357"/>
              <a:ext cx="1362710" cy="1931035"/>
            </a:xfrm>
            <a:custGeom>
              <a:avLst/>
              <a:gdLst/>
              <a:ahLst/>
              <a:cxnLst/>
              <a:rect l="l" t="t" r="r" b="b"/>
              <a:pathLst>
                <a:path w="1362710" h="1931035">
                  <a:moveTo>
                    <a:pt x="1135380" y="0"/>
                  </a:moveTo>
                  <a:lnTo>
                    <a:pt x="227076" y="0"/>
                  </a:lnTo>
                  <a:lnTo>
                    <a:pt x="181329" y="4615"/>
                  </a:lnTo>
                  <a:lnTo>
                    <a:pt x="138713" y="17853"/>
                  </a:lnTo>
                  <a:lnTo>
                    <a:pt x="100142" y="38797"/>
                  </a:lnTo>
                  <a:lnTo>
                    <a:pt x="66532" y="66532"/>
                  </a:lnTo>
                  <a:lnTo>
                    <a:pt x="38797" y="100142"/>
                  </a:lnTo>
                  <a:lnTo>
                    <a:pt x="17853" y="138713"/>
                  </a:lnTo>
                  <a:lnTo>
                    <a:pt x="4615" y="181329"/>
                  </a:lnTo>
                  <a:lnTo>
                    <a:pt x="0" y="227075"/>
                  </a:lnTo>
                  <a:lnTo>
                    <a:pt x="0" y="1703831"/>
                  </a:lnTo>
                  <a:lnTo>
                    <a:pt x="4615" y="1749578"/>
                  </a:lnTo>
                  <a:lnTo>
                    <a:pt x="17853" y="1792194"/>
                  </a:lnTo>
                  <a:lnTo>
                    <a:pt x="38797" y="1830765"/>
                  </a:lnTo>
                  <a:lnTo>
                    <a:pt x="66532" y="1864375"/>
                  </a:lnTo>
                  <a:lnTo>
                    <a:pt x="100142" y="1892110"/>
                  </a:lnTo>
                  <a:lnTo>
                    <a:pt x="138713" y="1913054"/>
                  </a:lnTo>
                  <a:lnTo>
                    <a:pt x="181329" y="1926292"/>
                  </a:lnTo>
                  <a:lnTo>
                    <a:pt x="227076" y="1930908"/>
                  </a:lnTo>
                  <a:lnTo>
                    <a:pt x="1135380" y="1930908"/>
                  </a:lnTo>
                  <a:lnTo>
                    <a:pt x="1181126" y="1926292"/>
                  </a:lnTo>
                  <a:lnTo>
                    <a:pt x="1223742" y="1913054"/>
                  </a:lnTo>
                  <a:lnTo>
                    <a:pt x="1262313" y="1892110"/>
                  </a:lnTo>
                  <a:lnTo>
                    <a:pt x="1295923" y="1864375"/>
                  </a:lnTo>
                  <a:lnTo>
                    <a:pt x="1323658" y="1830765"/>
                  </a:lnTo>
                  <a:lnTo>
                    <a:pt x="1344602" y="1792194"/>
                  </a:lnTo>
                  <a:lnTo>
                    <a:pt x="1357840" y="1749578"/>
                  </a:lnTo>
                  <a:lnTo>
                    <a:pt x="1362456" y="1703831"/>
                  </a:lnTo>
                  <a:lnTo>
                    <a:pt x="1362456" y="227075"/>
                  </a:lnTo>
                  <a:lnTo>
                    <a:pt x="1357840" y="181329"/>
                  </a:lnTo>
                  <a:lnTo>
                    <a:pt x="1344602" y="138713"/>
                  </a:lnTo>
                  <a:lnTo>
                    <a:pt x="1323658" y="100142"/>
                  </a:lnTo>
                  <a:lnTo>
                    <a:pt x="1295923" y="66532"/>
                  </a:lnTo>
                  <a:lnTo>
                    <a:pt x="1262313" y="38797"/>
                  </a:lnTo>
                  <a:lnTo>
                    <a:pt x="1223742" y="17853"/>
                  </a:lnTo>
                  <a:lnTo>
                    <a:pt x="1181126" y="4615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05277" y="2102357"/>
              <a:ext cx="1362710" cy="1931035"/>
            </a:xfrm>
            <a:custGeom>
              <a:avLst/>
              <a:gdLst/>
              <a:ahLst/>
              <a:cxnLst/>
              <a:rect l="l" t="t" r="r" b="b"/>
              <a:pathLst>
                <a:path w="1362710" h="1931035">
                  <a:moveTo>
                    <a:pt x="0" y="227075"/>
                  </a:moveTo>
                  <a:lnTo>
                    <a:pt x="4615" y="181329"/>
                  </a:lnTo>
                  <a:lnTo>
                    <a:pt x="17853" y="138713"/>
                  </a:lnTo>
                  <a:lnTo>
                    <a:pt x="38797" y="100142"/>
                  </a:lnTo>
                  <a:lnTo>
                    <a:pt x="66532" y="66532"/>
                  </a:lnTo>
                  <a:lnTo>
                    <a:pt x="100142" y="38797"/>
                  </a:lnTo>
                  <a:lnTo>
                    <a:pt x="138713" y="17853"/>
                  </a:lnTo>
                  <a:lnTo>
                    <a:pt x="181329" y="4615"/>
                  </a:lnTo>
                  <a:lnTo>
                    <a:pt x="227076" y="0"/>
                  </a:lnTo>
                  <a:lnTo>
                    <a:pt x="1135380" y="0"/>
                  </a:lnTo>
                  <a:lnTo>
                    <a:pt x="1181126" y="4615"/>
                  </a:lnTo>
                  <a:lnTo>
                    <a:pt x="1223742" y="17853"/>
                  </a:lnTo>
                  <a:lnTo>
                    <a:pt x="1262313" y="38797"/>
                  </a:lnTo>
                  <a:lnTo>
                    <a:pt x="1295923" y="66532"/>
                  </a:lnTo>
                  <a:lnTo>
                    <a:pt x="1323658" y="100142"/>
                  </a:lnTo>
                  <a:lnTo>
                    <a:pt x="1344602" y="138713"/>
                  </a:lnTo>
                  <a:lnTo>
                    <a:pt x="1357840" y="181329"/>
                  </a:lnTo>
                  <a:lnTo>
                    <a:pt x="1362456" y="227075"/>
                  </a:lnTo>
                  <a:lnTo>
                    <a:pt x="1362456" y="1703831"/>
                  </a:lnTo>
                  <a:lnTo>
                    <a:pt x="1357840" y="1749578"/>
                  </a:lnTo>
                  <a:lnTo>
                    <a:pt x="1344602" y="1792194"/>
                  </a:lnTo>
                  <a:lnTo>
                    <a:pt x="1323658" y="1830765"/>
                  </a:lnTo>
                  <a:lnTo>
                    <a:pt x="1295923" y="1864375"/>
                  </a:lnTo>
                  <a:lnTo>
                    <a:pt x="1262313" y="1892110"/>
                  </a:lnTo>
                  <a:lnTo>
                    <a:pt x="1223742" y="1913054"/>
                  </a:lnTo>
                  <a:lnTo>
                    <a:pt x="1181126" y="1926292"/>
                  </a:lnTo>
                  <a:lnTo>
                    <a:pt x="1135380" y="1930908"/>
                  </a:lnTo>
                  <a:lnTo>
                    <a:pt x="227076" y="1930908"/>
                  </a:lnTo>
                  <a:lnTo>
                    <a:pt x="181329" y="1926292"/>
                  </a:lnTo>
                  <a:lnTo>
                    <a:pt x="138713" y="1913054"/>
                  </a:lnTo>
                  <a:lnTo>
                    <a:pt x="100142" y="1892110"/>
                  </a:lnTo>
                  <a:lnTo>
                    <a:pt x="66532" y="1864375"/>
                  </a:lnTo>
                  <a:lnTo>
                    <a:pt x="38797" y="1830765"/>
                  </a:lnTo>
                  <a:lnTo>
                    <a:pt x="17853" y="1792194"/>
                  </a:lnTo>
                  <a:lnTo>
                    <a:pt x="4615" y="1749578"/>
                  </a:lnTo>
                  <a:lnTo>
                    <a:pt x="0" y="1703831"/>
                  </a:lnTo>
                  <a:lnTo>
                    <a:pt x="0" y="22707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786888" y="2472690"/>
            <a:ext cx="9963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35" b="1">
                <a:solidFill>
                  <a:srgbClr val="FFFFFF"/>
                </a:solidFill>
                <a:latin typeface="Tahoma"/>
                <a:cs typeface="Tahoma"/>
              </a:rPr>
              <a:t>Phân</a:t>
            </a:r>
            <a:r>
              <a:rPr dirty="0" sz="18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Tahoma"/>
                <a:cs typeface="Tahoma"/>
              </a:rPr>
              <a:t>tích 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và</a:t>
            </a:r>
            <a:r>
              <a:rPr dirty="0" sz="18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thiết </a:t>
            </a: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kế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055554" y="2053018"/>
            <a:ext cx="1531620" cy="1961514"/>
            <a:chOff x="4055554" y="2053018"/>
            <a:chExt cx="1531620" cy="1961514"/>
          </a:xfrm>
        </p:grpSpPr>
        <p:sp>
          <p:nvSpPr>
            <p:cNvPr id="14" name="object 14" descr=""/>
            <p:cNvSpPr/>
            <p:nvPr/>
          </p:nvSpPr>
          <p:spPr>
            <a:xfrm>
              <a:off x="4069841" y="2067305"/>
              <a:ext cx="1503045" cy="1932939"/>
            </a:xfrm>
            <a:custGeom>
              <a:avLst/>
              <a:gdLst/>
              <a:ahLst/>
              <a:cxnLst/>
              <a:rect l="l" t="t" r="r" b="b"/>
              <a:pathLst>
                <a:path w="1503045" h="1932939">
                  <a:moveTo>
                    <a:pt x="1252220" y="0"/>
                  </a:moveTo>
                  <a:lnTo>
                    <a:pt x="250444" y="0"/>
                  </a:lnTo>
                  <a:lnTo>
                    <a:pt x="205429" y="4035"/>
                  </a:lnTo>
                  <a:lnTo>
                    <a:pt x="163061" y="15669"/>
                  </a:lnTo>
                  <a:lnTo>
                    <a:pt x="124046" y="34195"/>
                  </a:lnTo>
                  <a:lnTo>
                    <a:pt x="89091" y="58905"/>
                  </a:lnTo>
                  <a:lnTo>
                    <a:pt x="58905" y="89091"/>
                  </a:lnTo>
                  <a:lnTo>
                    <a:pt x="34195" y="124046"/>
                  </a:lnTo>
                  <a:lnTo>
                    <a:pt x="15669" y="163061"/>
                  </a:lnTo>
                  <a:lnTo>
                    <a:pt x="4035" y="205429"/>
                  </a:lnTo>
                  <a:lnTo>
                    <a:pt x="0" y="250444"/>
                  </a:lnTo>
                  <a:lnTo>
                    <a:pt x="0" y="1681988"/>
                  </a:lnTo>
                  <a:lnTo>
                    <a:pt x="4035" y="1727002"/>
                  </a:lnTo>
                  <a:lnTo>
                    <a:pt x="15669" y="1769370"/>
                  </a:lnTo>
                  <a:lnTo>
                    <a:pt x="34195" y="1808385"/>
                  </a:lnTo>
                  <a:lnTo>
                    <a:pt x="58905" y="1843340"/>
                  </a:lnTo>
                  <a:lnTo>
                    <a:pt x="89091" y="1873526"/>
                  </a:lnTo>
                  <a:lnTo>
                    <a:pt x="124046" y="1898236"/>
                  </a:lnTo>
                  <a:lnTo>
                    <a:pt x="163061" y="1916762"/>
                  </a:lnTo>
                  <a:lnTo>
                    <a:pt x="205429" y="1928396"/>
                  </a:lnTo>
                  <a:lnTo>
                    <a:pt x="250444" y="1932432"/>
                  </a:lnTo>
                  <a:lnTo>
                    <a:pt x="1252220" y="1932432"/>
                  </a:lnTo>
                  <a:lnTo>
                    <a:pt x="1297234" y="1928396"/>
                  </a:lnTo>
                  <a:lnTo>
                    <a:pt x="1339602" y="1916762"/>
                  </a:lnTo>
                  <a:lnTo>
                    <a:pt x="1378617" y="1898236"/>
                  </a:lnTo>
                  <a:lnTo>
                    <a:pt x="1413572" y="1873526"/>
                  </a:lnTo>
                  <a:lnTo>
                    <a:pt x="1443758" y="1843340"/>
                  </a:lnTo>
                  <a:lnTo>
                    <a:pt x="1468468" y="1808385"/>
                  </a:lnTo>
                  <a:lnTo>
                    <a:pt x="1486994" y="1769370"/>
                  </a:lnTo>
                  <a:lnTo>
                    <a:pt x="1498628" y="1727002"/>
                  </a:lnTo>
                  <a:lnTo>
                    <a:pt x="1502664" y="1681988"/>
                  </a:lnTo>
                  <a:lnTo>
                    <a:pt x="1502664" y="250444"/>
                  </a:lnTo>
                  <a:lnTo>
                    <a:pt x="1498628" y="205429"/>
                  </a:lnTo>
                  <a:lnTo>
                    <a:pt x="1486994" y="163061"/>
                  </a:lnTo>
                  <a:lnTo>
                    <a:pt x="1468468" y="124046"/>
                  </a:lnTo>
                  <a:lnTo>
                    <a:pt x="1443758" y="89091"/>
                  </a:lnTo>
                  <a:lnTo>
                    <a:pt x="1413572" y="58905"/>
                  </a:lnTo>
                  <a:lnTo>
                    <a:pt x="1378617" y="34195"/>
                  </a:lnTo>
                  <a:lnTo>
                    <a:pt x="1339602" y="15669"/>
                  </a:lnTo>
                  <a:lnTo>
                    <a:pt x="1297234" y="4035"/>
                  </a:lnTo>
                  <a:lnTo>
                    <a:pt x="1252220" y="0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69841" y="2067305"/>
              <a:ext cx="1503045" cy="1932939"/>
            </a:xfrm>
            <a:custGeom>
              <a:avLst/>
              <a:gdLst/>
              <a:ahLst/>
              <a:cxnLst/>
              <a:rect l="l" t="t" r="r" b="b"/>
              <a:pathLst>
                <a:path w="1503045" h="1932939">
                  <a:moveTo>
                    <a:pt x="0" y="250444"/>
                  </a:moveTo>
                  <a:lnTo>
                    <a:pt x="4035" y="205429"/>
                  </a:lnTo>
                  <a:lnTo>
                    <a:pt x="15669" y="163061"/>
                  </a:lnTo>
                  <a:lnTo>
                    <a:pt x="34195" y="124046"/>
                  </a:lnTo>
                  <a:lnTo>
                    <a:pt x="58905" y="89091"/>
                  </a:lnTo>
                  <a:lnTo>
                    <a:pt x="89091" y="58905"/>
                  </a:lnTo>
                  <a:lnTo>
                    <a:pt x="124046" y="34195"/>
                  </a:lnTo>
                  <a:lnTo>
                    <a:pt x="163061" y="15669"/>
                  </a:lnTo>
                  <a:lnTo>
                    <a:pt x="205429" y="4035"/>
                  </a:lnTo>
                  <a:lnTo>
                    <a:pt x="250444" y="0"/>
                  </a:lnTo>
                  <a:lnTo>
                    <a:pt x="1252220" y="0"/>
                  </a:lnTo>
                  <a:lnTo>
                    <a:pt x="1297234" y="4035"/>
                  </a:lnTo>
                  <a:lnTo>
                    <a:pt x="1339602" y="15669"/>
                  </a:lnTo>
                  <a:lnTo>
                    <a:pt x="1378617" y="34195"/>
                  </a:lnTo>
                  <a:lnTo>
                    <a:pt x="1413572" y="58905"/>
                  </a:lnTo>
                  <a:lnTo>
                    <a:pt x="1443758" y="89091"/>
                  </a:lnTo>
                  <a:lnTo>
                    <a:pt x="1468468" y="124046"/>
                  </a:lnTo>
                  <a:lnTo>
                    <a:pt x="1486994" y="163061"/>
                  </a:lnTo>
                  <a:lnTo>
                    <a:pt x="1498628" y="205429"/>
                  </a:lnTo>
                  <a:lnTo>
                    <a:pt x="1502664" y="250444"/>
                  </a:lnTo>
                  <a:lnTo>
                    <a:pt x="1502664" y="1681988"/>
                  </a:lnTo>
                  <a:lnTo>
                    <a:pt x="1498628" y="1727002"/>
                  </a:lnTo>
                  <a:lnTo>
                    <a:pt x="1486994" y="1769370"/>
                  </a:lnTo>
                  <a:lnTo>
                    <a:pt x="1468468" y="1808385"/>
                  </a:lnTo>
                  <a:lnTo>
                    <a:pt x="1443758" y="1843340"/>
                  </a:lnTo>
                  <a:lnTo>
                    <a:pt x="1413572" y="1873526"/>
                  </a:lnTo>
                  <a:lnTo>
                    <a:pt x="1378617" y="1898236"/>
                  </a:lnTo>
                  <a:lnTo>
                    <a:pt x="1339602" y="1916762"/>
                  </a:lnTo>
                  <a:lnTo>
                    <a:pt x="1297234" y="1928396"/>
                  </a:lnTo>
                  <a:lnTo>
                    <a:pt x="1252220" y="1932432"/>
                  </a:lnTo>
                  <a:lnTo>
                    <a:pt x="250444" y="1932432"/>
                  </a:lnTo>
                  <a:lnTo>
                    <a:pt x="205429" y="1928396"/>
                  </a:lnTo>
                  <a:lnTo>
                    <a:pt x="163061" y="1916762"/>
                  </a:lnTo>
                  <a:lnTo>
                    <a:pt x="124046" y="1898236"/>
                  </a:lnTo>
                  <a:lnTo>
                    <a:pt x="89091" y="1873526"/>
                  </a:lnTo>
                  <a:lnTo>
                    <a:pt x="58905" y="1843340"/>
                  </a:lnTo>
                  <a:lnTo>
                    <a:pt x="34195" y="1808385"/>
                  </a:lnTo>
                  <a:lnTo>
                    <a:pt x="15669" y="1769370"/>
                  </a:lnTo>
                  <a:lnTo>
                    <a:pt x="4035" y="1727002"/>
                  </a:lnTo>
                  <a:lnTo>
                    <a:pt x="0" y="1681988"/>
                  </a:lnTo>
                  <a:lnTo>
                    <a:pt x="0" y="25044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306570" y="2444877"/>
            <a:ext cx="10293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Lập</a:t>
            </a:r>
            <a:r>
              <a:rPr dirty="0" sz="1800" spc="-1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trình 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hệ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thống 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phiên</a:t>
            </a: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40" b="1">
                <a:solidFill>
                  <a:srgbClr val="FFFFFF"/>
                </a:solidFill>
                <a:latin typeface="Tahoma"/>
                <a:cs typeface="Tahoma"/>
              </a:rPr>
              <a:t>bản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v1.0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686234" y="2039302"/>
            <a:ext cx="1607820" cy="1961514"/>
            <a:chOff x="5686234" y="2039302"/>
            <a:chExt cx="1607820" cy="1961514"/>
          </a:xfrm>
        </p:grpSpPr>
        <p:sp>
          <p:nvSpPr>
            <p:cNvPr id="18" name="object 18" descr=""/>
            <p:cNvSpPr/>
            <p:nvPr/>
          </p:nvSpPr>
          <p:spPr>
            <a:xfrm>
              <a:off x="5700521" y="2053589"/>
              <a:ext cx="1579245" cy="1932939"/>
            </a:xfrm>
            <a:custGeom>
              <a:avLst/>
              <a:gdLst/>
              <a:ahLst/>
              <a:cxnLst/>
              <a:rect l="l" t="t" r="r" b="b"/>
              <a:pathLst>
                <a:path w="1579245" h="1932939">
                  <a:moveTo>
                    <a:pt x="1315720" y="0"/>
                  </a:moveTo>
                  <a:lnTo>
                    <a:pt x="263143" y="0"/>
                  </a:lnTo>
                  <a:lnTo>
                    <a:pt x="215854" y="4240"/>
                  </a:lnTo>
                  <a:lnTo>
                    <a:pt x="171341" y="16467"/>
                  </a:lnTo>
                  <a:lnTo>
                    <a:pt x="130349" y="35936"/>
                  </a:lnTo>
                  <a:lnTo>
                    <a:pt x="93621" y="61902"/>
                  </a:lnTo>
                  <a:lnTo>
                    <a:pt x="61902" y="93621"/>
                  </a:lnTo>
                  <a:lnTo>
                    <a:pt x="35936" y="130349"/>
                  </a:lnTo>
                  <a:lnTo>
                    <a:pt x="16467" y="171341"/>
                  </a:lnTo>
                  <a:lnTo>
                    <a:pt x="4240" y="215854"/>
                  </a:lnTo>
                  <a:lnTo>
                    <a:pt x="0" y="263144"/>
                  </a:lnTo>
                  <a:lnTo>
                    <a:pt x="0" y="1669288"/>
                  </a:lnTo>
                  <a:lnTo>
                    <a:pt x="4240" y="1716577"/>
                  </a:lnTo>
                  <a:lnTo>
                    <a:pt x="16467" y="1761090"/>
                  </a:lnTo>
                  <a:lnTo>
                    <a:pt x="35936" y="1802082"/>
                  </a:lnTo>
                  <a:lnTo>
                    <a:pt x="61902" y="1838810"/>
                  </a:lnTo>
                  <a:lnTo>
                    <a:pt x="93621" y="1870529"/>
                  </a:lnTo>
                  <a:lnTo>
                    <a:pt x="130349" y="1896495"/>
                  </a:lnTo>
                  <a:lnTo>
                    <a:pt x="171341" y="1915964"/>
                  </a:lnTo>
                  <a:lnTo>
                    <a:pt x="215854" y="1928191"/>
                  </a:lnTo>
                  <a:lnTo>
                    <a:pt x="263143" y="1932432"/>
                  </a:lnTo>
                  <a:lnTo>
                    <a:pt x="1315720" y="1932432"/>
                  </a:lnTo>
                  <a:lnTo>
                    <a:pt x="1363009" y="1928191"/>
                  </a:lnTo>
                  <a:lnTo>
                    <a:pt x="1407522" y="1915964"/>
                  </a:lnTo>
                  <a:lnTo>
                    <a:pt x="1448514" y="1896495"/>
                  </a:lnTo>
                  <a:lnTo>
                    <a:pt x="1485242" y="1870529"/>
                  </a:lnTo>
                  <a:lnTo>
                    <a:pt x="1516961" y="1838810"/>
                  </a:lnTo>
                  <a:lnTo>
                    <a:pt x="1542927" y="1802082"/>
                  </a:lnTo>
                  <a:lnTo>
                    <a:pt x="1562396" y="1761090"/>
                  </a:lnTo>
                  <a:lnTo>
                    <a:pt x="1574623" y="1716577"/>
                  </a:lnTo>
                  <a:lnTo>
                    <a:pt x="1578863" y="1669288"/>
                  </a:lnTo>
                  <a:lnTo>
                    <a:pt x="1578863" y="263144"/>
                  </a:lnTo>
                  <a:lnTo>
                    <a:pt x="1574623" y="215854"/>
                  </a:lnTo>
                  <a:lnTo>
                    <a:pt x="1562396" y="171341"/>
                  </a:lnTo>
                  <a:lnTo>
                    <a:pt x="1542927" y="130349"/>
                  </a:lnTo>
                  <a:lnTo>
                    <a:pt x="1516961" y="93621"/>
                  </a:lnTo>
                  <a:lnTo>
                    <a:pt x="1485242" y="61902"/>
                  </a:lnTo>
                  <a:lnTo>
                    <a:pt x="1448514" y="35936"/>
                  </a:lnTo>
                  <a:lnTo>
                    <a:pt x="1407522" y="16467"/>
                  </a:lnTo>
                  <a:lnTo>
                    <a:pt x="1363009" y="4240"/>
                  </a:lnTo>
                  <a:lnTo>
                    <a:pt x="131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00521" y="2053589"/>
              <a:ext cx="1579245" cy="1932939"/>
            </a:xfrm>
            <a:custGeom>
              <a:avLst/>
              <a:gdLst/>
              <a:ahLst/>
              <a:cxnLst/>
              <a:rect l="l" t="t" r="r" b="b"/>
              <a:pathLst>
                <a:path w="1579245" h="1932939">
                  <a:moveTo>
                    <a:pt x="0" y="263144"/>
                  </a:moveTo>
                  <a:lnTo>
                    <a:pt x="4240" y="215854"/>
                  </a:lnTo>
                  <a:lnTo>
                    <a:pt x="16467" y="171341"/>
                  </a:lnTo>
                  <a:lnTo>
                    <a:pt x="35936" y="130349"/>
                  </a:lnTo>
                  <a:lnTo>
                    <a:pt x="61902" y="93621"/>
                  </a:lnTo>
                  <a:lnTo>
                    <a:pt x="93621" y="61902"/>
                  </a:lnTo>
                  <a:lnTo>
                    <a:pt x="130349" y="35936"/>
                  </a:lnTo>
                  <a:lnTo>
                    <a:pt x="171341" y="16467"/>
                  </a:lnTo>
                  <a:lnTo>
                    <a:pt x="215854" y="4240"/>
                  </a:lnTo>
                  <a:lnTo>
                    <a:pt x="263143" y="0"/>
                  </a:lnTo>
                  <a:lnTo>
                    <a:pt x="1315720" y="0"/>
                  </a:lnTo>
                  <a:lnTo>
                    <a:pt x="1363009" y="4240"/>
                  </a:lnTo>
                  <a:lnTo>
                    <a:pt x="1407522" y="16467"/>
                  </a:lnTo>
                  <a:lnTo>
                    <a:pt x="1448514" y="35936"/>
                  </a:lnTo>
                  <a:lnTo>
                    <a:pt x="1485242" y="61902"/>
                  </a:lnTo>
                  <a:lnTo>
                    <a:pt x="1516961" y="93621"/>
                  </a:lnTo>
                  <a:lnTo>
                    <a:pt x="1542927" y="130349"/>
                  </a:lnTo>
                  <a:lnTo>
                    <a:pt x="1562396" y="171341"/>
                  </a:lnTo>
                  <a:lnTo>
                    <a:pt x="1574623" y="215854"/>
                  </a:lnTo>
                  <a:lnTo>
                    <a:pt x="1578863" y="263144"/>
                  </a:lnTo>
                  <a:lnTo>
                    <a:pt x="1578863" y="1669288"/>
                  </a:lnTo>
                  <a:lnTo>
                    <a:pt x="1574623" y="1716577"/>
                  </a:lnTo>
                  <a:lnTo>
                    <a:pt x="1562396" y="1761090"/>
                  </a:lnTo>
                  <a:lnTo>
                    <a:pt x="1542927" y="1802082"/>
                  </a:lnTo>
                  <a:lnTo>
                    <a:pt x="1516961" y="1838810"/>
                  </a:lnTo>
                  <a:lnTo>
                    <a:pt x="1485242" y="1870529"/>
                  </a:lnTo>
                  <a:lnTo>
                    <a:pt x="1448514" y="1896495"/>
                  </a:lnTo>
                  <a:lnTo>
                    <a:pt x="1407522" y="1915964"/>
                  </a:lnTo>
                  <a:lnTo>
                    <a:pt x="1363009" y="1928191"/>
                  </a:lnTo>
                  <a:lnTo>
                    <a:pt x="1315720" y="1932432"/>
                  </a:lnTo>
                  <a:lnTo>
                    <a:pt x="263143" y="1932432"/>
                  </a:lnTo>
                  <a:lnTo>
                    <a:pt x="215854" y="1928191"/>
                  </a:lnTo>
                  <a:lnTo>
                    <a:pt x="171341" y="1915964"/>
                  </a:lnTo>
                  <a:lnTo>
                    <a:pt x="130349" y="1896495"/>
                  </a:lnTo>
                  <a:lnTo>
                    <a:pt x="93621" y="1870529"/>
                  </a:lnTo>
                  <a:lnTo>
                    <a:pt x="61902" y="1838810"/>
                  </a:lnTo>
                  <a:lnTo>
                    <a:pt x="35936" y="1802082"/>
                  </a:lnTo>
                  <a:lnTo>
                    <a:pt x="16467" y="1761090"/>
                  </a:lnTo>
                  <a:lnTo>
                    <a:pt x="4240" y="1716577"/>
                  </a:lnTo>
                  <a:lnTo>
                    <a:pt x="0" y="1669288"/>
                  </a:lnTo>
                  <a:lnTo>
                    <a:pt x="0" y="26314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859526" y="2435478"/>
            <a:ext cx="126111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Hiệu</a:t>
            </a: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chỉnh 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Hệ</a:t>
            </a:r>
            <a:r>
              <a:rPr dirty="0" sz="18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thống 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để</a:t>
            </a: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 ra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V2.0 </a:t>
            </a:r>
            <a:r>
              <a:rPr dirty="0" sz="1800" spc="-145" b="1">
                <a:solidFill>
                  <a:srgbClr val="FFFFFF"/>
                </a:solidFill>
                <a:latin typeface="Tahoma"/>
                <a:cs typeface="Tahoma"/>
              </a:rPr>
              <a:t>phù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Tahoma"/>
                <a:cs typeface="Tahoma"/>
              </a:rPr>
              <a:t>hợp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Tahoma"/>
                <a:cs typeface="Tahoma"/>
              </a:rPr>
              <a:t>với </a:t>
            </a: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BCH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348918" y="2059114"/>
            <a:ext cx="1400175" cy="1961514"/>
            <a:chOff x="7348918" y="2059114"/>
            <a:chExt cx="1400175" cy="1961514"/>
          </a:xfrm>
        </p:grpSpPr>
        <p:sp>
          <p:nvSpPr>
            <p:cNvPr id="22" name="object 22" descr=""/>
            <p:cNvSpPr/>
            <p:nvPr/>
          </p:nvSpPr>
          <p:spPr>
            <a:xfrm>
              <a:off x="7363206" y="2073401"/>
              <a:ext cx="1371600" cy="1932939"/>
            </a:xfrm>
            <a:custGeom>
              <a:avLst/>
              <a:gdLst/>
              <a:ahLst/>
              <a:cxnLst/>
              <a:rect l="l" t="t" r="r" b="b"/>
              <a:pathLst>
                <a:path w="1371600" h="1932939">
                  <a:moveTo>
                    <a:pt x="1143000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703832"/>
                  </a:lnTo>
                  <a:lnTo>
                    <a:pt x="4644" y="1749898"/>
                  </a:lnTo>
                  <a:lnTo>
                    <a:pt x="17966" y="1792807"/>
                  </a:lnTo>
                  <a:lnTo>
                    <a:pt x="39045" y="1831638"/>
                  </a:lnTo>
                  <a:lnTo>
                    <a:pt x="66960" y="1865471"/>
                  </a:lnTo>
                  <a:lnTo>
                    <a:pt x="100793" y="1893386"/>
                  </a:lnTo>
                  <a:lnTo>
                    <a:pt x="139624" y="1914465"/>
                  </a:lnTo>
                  <a:lnTo>
                    <a:pt x="182533" y="1927787"/>
                  </a:lnTo>
                  <a:lnTo>
                    <a:pt x="228600" y="1932432"/>
                  </a:lnTo>
                  <a:lnTo>
                    <a:pt x="1143000" y="1932432"/>
                  </a:lnTo>
                  <a:lnTo>
                    <a:pt x="1189066" y="1927787"/>
                  </a:lnTo>
                  <a:lnTo>
                    <a:pt x="1231975" y="1914465"/>
                  </a:lnTo>
                  <a:lnTo>
                    <a:pt x="1270806" y="1893386"/>
                  </a:lnTo>
                  <a:lnTo>
                    <a:pt x="1304639" y="1865471"/>
                  </a:lnTo>
                  <a:lnTo>
                    <a:pt x="1332554" y="1831638"/>
                  </a:lnTo>
                  <a:lnTo>
                    <a:pt x="1353633" y="1792807"/>
                  </a:lnTo>
                  <a:lnTo>
                    <a:pt x="1366955" y="1749898"/>
                  </a:lnTo>
                  <a:lnTo>
                    <a:pt x="1371600" y="1703832"/>
                  </a:lnTo>
                  <a:lnTo>
                    <a:pt x="1371600" y="228600"/>
                  </a:lnTo>
                  <a:lnTo>
                    <a:pt x="1366955" y="182533"/>
                  </a:lnTo>
                  <a:lnTo>
                    <a:pt x="1353633" y="139624"/>
                  </a:lnTo>
                  <a:lnTo>
                    <a:pt x="1332554" y="100793"/>
                  </a:lnTo>
                  <a:lnTo>
                    <a:pt x="1304639" y="66960"/>
                  </a:lnTo>
                  <a:lnTo>
                    <a:pt x="1270806" y="39045"/>
                  </a:lnTo>
                  <a:lnTo>
                    <a:pt x="1231975" y="17966"/>
                  </a:lnTo>
                  <a:lnTo>
                    <a:pt x="1189066" y="4644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363206" y="2073401"/>
              <a:ext cx="1371600" cy="1932939"/>
            </a:xfrm>
            <a:custGeom>
              <a:avLst/>
              <a:gdLst/>
              <a:ahLst/>
              <a:cxnLst/>
              <a:rect l="l" t="t" r="r" b="b"/>
              <a:pathLst>
                <a:path w="1371600" h="1932939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1143000" y="0"/>
                  </a:lnTo>
                  <a:lnTo>
                    <a:pt x="1189066" y="4644"/>
                  </a:lnTo>
                  <a:lnTo>
                    <a:pt x="1231975" y="17966"/>
                  </a:lnTo>
                  <a:lnTo>
                    <a:pt x="1270806" y="39045"/>
                  </a:lnTo>
                  <a:lnTo>
                    <a:pt x="1304639" y="66960"/>
                  </a:lnTo>
                  <a:lnTo>
                    <a:pt x="1332554" y="100793"/>
                  </a:lnTo>
                  <a:lnTo>
                    <a:pt x="1353633" y="139624"/>
                  </a:lnTo>
                  <a:lnTo>
                    <a:pt x="1366955" y="182533"/>
                  </a:lnTo>
                  <a:lnTo>
                    <a:pt x="1371600" y="228600"/>
                  </a:lnTo>
                  <a:lnTo>
                    <a:pt x="1371600" y="1703832"/>
                  </a:lnTo>
                  <a:lnTo>
                    <a:pt x="1366955" y="1749898"/>
                  </a:lnTo>
                  <a:lnTo>
                    <a:pt x="1353633" y="1792807"/>
                  </a:lnTo>
                  <a:lnTo>
                    <a:pt x="1332554" y="1831638"/>
                  </a:lnTo>
                  <a:lnTo>
                    <a:pt x="1304639" y="1865471"/>
                  </a:lnTo>
                  <a:lnTo>
                    <a:pt x="1270806" y="1893386"/>
                  </a:lnTo>
                  <a:lnTo>
                    <a:pt x="1231975" y="1914465"/>
                  </a:lnTo>
                  <a:lnTo>
                    <a:pt x="1189066" y="1927787"/>
                  </a:lnTo>
                  <a:lnTo>
                    <a:pt x="1143000" y="1932432"/>
                  </a:lnTo>
                  <a:lnTo>
                    <a:pt x="228600" y="1932432"/>
                  </a:lnTo>
                  <a:lnTo>
                    <a:pt x="182533" y="1927787"/>
                  </a:lnTo>
                  <a:lnTo>
                    <a:pt x="139624" y="1914465"/>
                  </a:lnTo>
                  <a:lnTo>
                    <a:pt x="100793" y="1893386"/>
                  </a:lnTo>
                  <a:lnTo>
                    <a:pt x="66960" y="1865471"/>
                  </a:lnTo>
                  <a:lnTo>
                    <a:pt x="39045" y="1831638"/>
                  </a:lnTo>
                  <a:lnTo>
                    <a:pt x="17966" y="1792807"/>
                  </a:lnTo>
                  <a:lnTo>
                    <a:pt x="4644" y="1749898"/>
                  </a:lnTo>
                  <a:lnTo>
                    <a:pt x="0" y="1703832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576819" y="2444572"/>
            <a:ext cx="94678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Kiểm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endParaRPr sz="1800">
              <a:latin typeface="Tahoma"/>
              <a:cs typeface="Tahom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hệ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Tahoma"/>
                <a:cs typeface="Tahoma"/>
              </a:rPr>
              <a:t>thống 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và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vi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chỉnh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8830246" y="2059114"/>
            <a:ext cx="1417320" cy="1961514"/>
            <a:chOff x="8830246" y="2059114"/>
            <a:chExt cx="1417320" cy="1961514"/>
          </a:xfrm>
        </p:grpSpPr>
        <p:sp>
          <p:nvSpPr>
            <p:cNvPr id="26" name="object 26" descr=""/>
            <p:cNvSpPr/>
            <p:nvPr/>
          </p:nvSpPr>
          <p:spPr>
            <a:xfrm>
              <a:off x="8844533" y="2073401"/>
              <a:ext cx="1388745" cy="1932939"/>
            </a:xfrm>
            <a:custGeom>
              <a:avLst/>
              <a:gdLst/>
              <a:ahLst/>
              <a:cxnLst/>
              <a:rect l="l" t="t" r="r" b="b"/>
              <a:pathLst>
                <a:path w="1388745" h="1932939">
                  <a:moveTo>
                    <a:pt x="1156970" y="0"/>
                  </a:moveTo>
                  <a:lnTo>
                    <a:pt x="231394" y="0"/>
                  </a:lnTo>
                  <a:lnTo>
                    <a:pt x="184769" y="4702"/>
                  </a:lnTo>
                  <a:lnTo>
                    <a:pt x="141339" y="18188"/>
                  </a:lnTo>
                  <a:lnTo>
                    <a:pt x="102034" y="39527"/>
                  </a:lnTo>
                  <a:lnTo>
                    <a:pt x="67786" y="67786"/>
                  </a:lnTo>
                  <a:lnTo>
                    <a:pt x="39527" y="102034"/>
                  </a:lnTo>
                  <a:lnTo>
                    <a:pt x="18188" y="141339"/>
                  </a:lnTo>
                  <a:lnTo>
                    <a:pt x="4702" y="184769"/>
                  </a:lnTo>
                  <a:lnTo>
                    <a:pt x="0" y="231394"/>
                  </a:lnTo>
                  <a:lnTo>
                    <a:pt x="0" y="1701038"/>
                  </a:lnTo>
                  <a:lnTo>
                    <a:pt x="4702" y="1747662"/>
                  </a:lnTo>
                  <a:lnTo>
                    <a:pt x="18188" y="1791092"/>
                  </a:lnTo>
                  <a:lnTo>
                    <a:pt x="39527" y="1830397"/>
                  </a:lnTo>
                  <a:lnTo>
                    <a:pt x="67786" y="1864645"/>
                  </a:lnTo>
                  <a:lnTo>
                    <a:pt x="102034" y="1892904"/>
                  </a:lnTo>
                  <a:lnTo>
                    <a:pt x="141339" y="1914243"/>
                  </a:lnTo>
                  <a:lnTo>
                    <a:pt x="184769" y="1927729"/>
                  </a:lnTo>
                  <a:lnTo>
                    <a:pt x="231394" y="1932432"/>
                  </a:lnTo>
                  <a:lnTo>
                    <a:pt x="1156970" y="1932432"/>
                  </a:lnTo>
                  <a:lnTo>
                    <a:pt x="1203594" y="1927729"/>
                  </a:lnTo>
                  <a:lnTo>
                    <a:pt x="1247024" y="1914243"/>
                  </a:lnTo>
                  <a:lnTo>
                    <a:pt x="1286329" y="1892904"/>
                  </a:lnTo>
                  <a:lnTo>
                    <a:pt x="1320577" y="1864645"/>
                  </a:lnTo>
                  <a:lnTo>
                    <a:pt x="1348836" y="1830397"/>
                  </a:lnTo>
                  <a:lnTo>
                    <a:pt x="1370175" y="1791092"/>
                  </a:lnTo>
                  <a:lnTo>
                    <a:pt x="1383661" y="1747662"/>
                  </a:lnTo>
                  <a:lnTo>
                    <a:pt x="1388364" y="1701038"/>
                  </a:lnTo>
                  <a:lnTo>
                    <a:pt x="1388364" y="231394"/>
                  </a:lnTo>
                  <a:lnTo>
                    <a:pt x="1383661" y="184769"/>
                  </a:lnTo>
                  <a:lnTo>
                    <a:pt x="1370175" y="141339"/>
                  </a:lnTo>
                  <a:lnTo>
                    <a:pt x="1348836" y="102034"/>
                  </a:lnTo>
                  <a:lnTo>
                    <a:pt x="1320577" y="67786"/>
                  </a:lnTo>
                  <a:lnTo>
                    <a:pt x="1286329" y="39527"/>
                  </a:lnTo>
                  <a:lnTo>
                    <a:pt x="1247024" y="18188"/>
                  </a:lnTo>
                  <a:lnTo>
                    <a:pt x="1203594" y="4702"/>
                  </a:lnTo>
                  <a:lnTo>
                    <a:pt x="115697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844533" y="2073401"/>
              <a:ext cx="1388745" cy="1932939"/>
            </a:xfrm>
            <a:custGeom>
              <a:avLst/>
              <a:gdLst/>
              <a:ahLst/>
              <a:cxnLst/>
              <a:rect l="l" t="t" r="r" b="b"/>
              <a:pathLst>
                <a:path w="1388745" h="1932939">
                  <a:moveTo>
                    <a:pt x="0" y="231394"/>
                  </a:moveTo>
                  <a:lnTo>
                    <a:pt x="4702" y="184769"/>
                  </a:lnTo>
                  <a:lnTo>
                    <a:pt x="18188" y="141339"/>
                  </a:lnTo>
                  <a:lnTo>
                    <a:pt x="39527" y="102034"/>
                  </a:lnTo>
                  <a:lnTo>
                    <a:pt x="67786" y="67786"/>
                  </a:lnTo>
                  <a:lnTo>
                    <a:pt x="102034" y="39527"/>
                  </a:lnTo>
                  <a:lnTo>
                    <a:pt x="141339" y="18188"/>
                  </a:lnTo>
                  <a:lnTo>
                    <a:pt x="184769" y="4702"/>
                  </a:lnTo>
                  <a:lnTo>
                    <a:pt x="231394" y="0"/>
                  </a:lnTo>
                  <a:lnTo>
                    <a:pt x="1156970" y="0"/>
                  </a:lnTo>
                  <a:lnTo>
                    <a:pt x="1203594" y="4702"/>
                  </a:lnTo>
                  <a:lnTo>
                    <a:pt x="1247024" y="18188"/>
                  </a:lnTo>
                  <a:lnTo>
                    <a:pt x="1286329" y="39527"/>
                  </a:lnTo>
                  <a:lnTo>
                    <a:pt x="1320577" y="67786"/>
                  </a:lnTo>
                  <a:lnTo>
                    <a:pt x="1348836" y="102034"/>
                  </a:lnTo>
                  <a:lnTo>
                    <a:pt x="1370175" y="141339"/>
                  </a:lnTo>
                  <a:lnTo>
                    <a:pt x="1383661" y="184769"/>
                  </a:lnTo>
                  <a:lnTo>
                    <a:pt x="1388364" y="231394"/>
                  </a:lnTo>
                  <a:lnTo>
                    <a:pt x="1388364" y="1701038"/>
                  </a:lnTo>
                  <a:lnTo>
                    <a:pt x="1383661" y="1747662"/>
                  </a:lnTo>
                  <a:lnTo>
                    <a:pt x="1370175" y="1791092"/>
                  </a:lnTo>
                  <a:lnTo>
                    <a:pt x="1348836" y="1830397"/>
                  </a:lnTo>
                  <a:lnTo>
                    <a:pt x="1320577" y="1864645"/>
                  </a:lnTo>
                  <a:lnTo>
                    <a:pt x="1286329" y="1892904"/>
                  </a:lnTo>
                  <a:lnTo>
                    <a:pt x="1247024" y="1914243"/>
                  </a:lnTo>
                  <a:lnTo>
                    <a:pt x="1203594" y="1927729"/>
                  </a:lnTo>
                  <a:lnTo>
                    <a:pt x="1156970" y="1932432"/>
                  </a:lnTo>
                  <a:lnTo>
                    <a:pt x="231394" y="1932432"/>
                  </a:lnTo>
                  <a:lnTo>
                    <a:pt x="184769" y="1927729"/>
                  </a:lnTo>
                  <a:lnTo>
                    <a:pt x="141339" y="1914243"/>
                  </a:lnTo>
                  <a:lnTo>
                    <a:pt x="102034" y="1892904"/>
                  </a:lnTo>
                  <a:lnTo>
                    <a:pt x="67786" y="1864645"/>
                  </a:lnTo>
                  <a:lnTo>
                    <a:pt x="39527" y="1830397"/>
                  </a:lnTo>
                  <a:lnTo>
                    <a:pt x="18188" y="1791092"/>
                  </a:lnTo>
                  <a:lnTo>
                    <a:pt x="4702" y="1747662"/>
                  </a:lnTo>
                  <a:lnTo>
                    <a:pt x="0" y="1701038"/>
                  </a:lnTo>
                  <a:lnTo>
                    <a:pt x="0" y="23139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047226" y="2445765"/>
            <a:ext cx="9842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FFFFFF"/>
                </a:solidFill>
                <a:latin typeface="Tahoma"/>
                <a:cs typeface="Tahoma"/>
              </a:rPr>
              <a:t>Vận </a:t>
            </a:r>
            <a:r>
              <a:rPr dirty="0" sz="1800" spc="-145" b="1">
                <a:solidFill>
                  <a:srgbClr val="FFFFFF"/>
                </a:solidFill>
                <a:latin typeface="Tahoma"/>
                <a:cs typeface="Tahoma"/>
              </a:rPr>
              <a:t>hành 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và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Tahoma"/>
                <a:cs typeface="Tahoma"/>
              </a:rPr>
              <a:t>hỗ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trợ </a:t>
            </a:r>
            <a:r>
              <a:rPr dirty="0" sz="1800" spc="-140" b="1">
                <a:solidFill>
                  <a:srgbClr val="FFFFFF"/>
                </a:solidFill>
                <a:latin typeface="Tahoma"/>
                <a:cs typeface="Tahoma"/>
              </a:rPr>
              <a:t>sử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dụng 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hệ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Tahoma"/>
                <a:cs typeface="Tahoma"/>
              </a:rPr>
              <a:t>thống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086485" y="3215513"/>
            <a:ext cx="9152255" cy="1527810"/>
            <a:chOff x="1086485" y="3215513"/>
            <a:chExt cx="9152255" cy="1527810"/>
          </a:xfrm>
        </p:grpSpPr>
        <p:sp>
          <p:nvSpPr>
            <p:cNvPr id="30" name="object 30" descr=""/>
            <p:cNvSpPr/>
            <p:nvPr/>
          </p:nvSpPr>
          <p:spPr>
            <a:xfrm>
              <a:off x="1089660" y="3528060"/>
              <a:ext cx="9142730" cy="1132840"/>
            </a:xfrm>
            <a:custGeom>
              <a:avLst/>
              <a:gdLst/>
              <a:ahLst/>
              <a:cxnLst/>
              <a:rect l="l" t="t" r="r" b="b"/>
              <a:pathLst>
                <a:path w="9142730" h="1132839">
                  <a:moveTo>
                    <a:pt x="0" y="28955"/>
                  </a:moveTo>
                  <a:lnTo>
                    <a:pt x="0" y="1132585"/>
                  </a:lnTo>
                </a:path>
                <a:path w="9142730" h="1132839">
                  <a:moveTo>
                    <a:pt x="9142476" y="0"/>
                  </a:moveTo>
                  <a:lnTo>
                    <a:pt x="9142476" y="110362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966972" y="4556760"/>
              <a:ext cx="6265545" cy="177165"/>
            </a:xfrm>
            <a:custGeom>
              <a:avLst/>
              <a:gdLst/>
              <a:ahLst/>
              <a:cxnLst/>
              <a:rect l="l" t="t" r="r" b="b"/>
              <a:pathLst>
                <a:path w="6265545" h="177164">
                  <a:moveTo>
                    <a:pt x="6176772" y="0"/>
                  </a:moveTo>
                  <a:lnTo>
                    <a:pt x="6176772" y="44195"/>
                  </a:lnTo>
                  <a:lnTo>
                    <a:pt x="88391" y="44195"/>
                  </a:lnTo>
                  <a:lnTo>
                    <a:pt x="88391" y="0"/>
                  </a:lnTo>
                  <a:lnTo>
                    <a:pt x="0" y="88391"/>
                  </a:lnTo>
                  <a:lnTo>
                    <a:pt x="88391" y="176783"/>
                  </a:lnTo>
                  <a:lnTo>
                    <a:pt x="88391" y="132587"/>
                  </a:lnTo>
                  <a:lnTo>
                    <a:pt x="6176772" y="132587"/>
                  </a:lnTo>
                  <a:lnTo>
                    <a:pt x="6176772" y="176783"/>
                  </a:lnTo>
                  <a:lnTo>
                    <a:pt x="6265163" y="88391"/>
                  </a:lnTo>
                  <a:lnTo>
                    <a:pt x="61767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966972" y="4556760"/>
              <a:ext cx="6265545" cy="177165"/>
            </a:xfrm>
            <a:custGeom>
              <a:avLst/>
              <a:gdLst/>
              <a:ahLst/>
              <a:cxnLst/>
              <a:rect l="l" t="t" r="r" b="b"/>
              <a:pathLst>
                <a:path w="6265545" h="177164">
                  <a:moveTo>
                    <a:pt x="0" y="88391"/>
                  </a:moveTo>
                  <a:lnTo>
                    <a:pt x="88391" y="0"/>
                  </a:lnTo>
                  <a:lnTo>
                    <a:pt x="88391" y="44195"/>
                  </a:lnTo>
                  <a:lnTo>
                    <a:pt x="6176772" y="44195"/>
                  </a:lnTo>
                  <a:lnTo>
                    <a:pt x="6176772" y="0"/>
                  </a:lnTo>
                  <a:lnTo>
                    <a:pt x="6265163" y="88391"/>
                  </a:lnTo>
                  <a:lnTo>
                    <a:pt x="6176772" y="176783"/>
                  </a:lnTo>
                  <a:lnTo>
                    <a:pt x="6176772" y="132587"/>
                  </a:lnTo>
                  <a:lnTo>
                    <a:pt x="88391" y="132587"/>
                  </a:lnTo>
                  <a:lnTo>
                    <a:pt x="88391" y="176783"/>
                  </a:lnTo>
                  <a:lnTo>
                    <a:pt x="0" y="883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10996" y="4526280"/>
              <a:ext cx="2862580" cy="210820"/>
            </a:xfrm>
            <a:custGeom>
              <a:avLst/>
              <a:gdLst/>
              <a:ahLst/>
              <a:cxnLst/>
              <a:rect l="l" t="t" r="r" b="b"/>
              <a:pathLst>
                <a:path w="2862579" h="210820">
                  <a:moveTo>
                    <a:pt x="2756916" y="0"/>
                  </a:moveTo>
                  <a:lnTo>
                    <a:pt x="2756916" y="52578"/>
                  </a:lnTo>
                  <a:lnTo>
                    <a:pt x="105156" y="52578"/>
                  </a:lnTo>
                  <a:lnTo>
                    <a:pt x="105156" y="0"/>
                  </a:lnTo>
                  <a:lnTo>
                    <a:pt x="0" y="105156"/>
                  </a:lnTo>
                  <a:lnTo>
                    <a:pt x="105156" y="210312"/>
                  </a:lnTo>
                  <a:lnTo>
                    <a:pt x="105156" y="157734"/>
                  </a:lnTo>
                  <a:lnTo>
                    <a:pt x="2756916" y="157734"/>
                  </a:lnTo>
                  <a:lnTo>
                    <a:pt x="2756916" y="210312"/>
                  </a:lnTo>
                  <a:lnTo>
                    <a:pt x="2862071" y="105156"/>
                  </a:lnTo>
                  <a:lnTo>
                    <a:pt x="27569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10996" y="4526280"/>
              <a:ext cx="2862580" cy="210820"/>
            </a:xfrm>
            <a:custGeom>
              <a:avLst/>
              <a:gdLst/>
              <a:ahLst/>
              <a:cxnLst/>
              <a:rect l="l" t="t" r="r" b="b"/>
              <a:pathLst>
                <a:path w="2862579" h="210820">
                  <a:moveTo>
                    <a:pt x="0" y="105156"/>
                  </a:moveTo>
                  <a:lnTo>
                    <a:pt x="105156" y="210312"/>
                  </a:lnTo>
                  <a:lnTo>
                    <a:pt x="105156" y="157734"/>
                  </a:lnTo>
                  <a:lnTo>
                    <a:pt x="2756916" y="157734"/>
                  </a:lnTo>
                  <a:lnTo>
                    <a:pt x="2756916" y="210312"/>
                  </a:lnTo>
                  <a:lnTo>
                    <a:pt x="2862071" y="105156"/>
                  </a:lnTo>
                  <a:lnTo>
                    <a:pt x="2756916" y="0"/>
                  </a:lnTo>
                  <a:lnTo>
                    <a:pt x="2756916" y="52578"/>
                  </a:lnTo>
                  <a:lnTo>
                    <a:pt x="105156" y="52578"/>
                  </a:lnTo>
                  <a:lnTo>
                    <a:pt x="105156" y="0"/>
                  </a:lnTo>
                  <a:lnTo>
                    <a:pt x="0" y="1051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991355" y="3218688"/>
              <a:ext cx="3324860" cy="1493520"/>
            </a:xfrm>
            <a:custGeom>
              <a:avLst/>
              <a:gdLst/>
              <a:ahLst/>
              <a:cxnLst/>
              <a:rect l="l" t="t" r="r" b="b"/>
              <a:pathLst>
                <a:path w="3324859" h="1493520">
                  <a:moveTo>
                    <a:pt x="0" y="309372"/>
                  </a:moveTo>
                  <a:lnTo>
                    <a:pt x="0" y="1413002"/>
                  </a:lnTo>
                </a:path>
                <a:path w="3324859" h="1493520">
                  <a:moveTo>
                    <a:pt x="3310128" y="0"/>
                  </a:moveTo>
                  <a:lnTo>
                    <a:pt x="3324479" y="1493012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935211" y="4235196"/>
            <a:ext cx="1190625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4450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350"/>
              </a:spcBef>
            </a:pPr>
            <a:r>
              <a:rPr dirty="0" sz="1400" spc="-105" b="1">
                <a:solidFill>
                  <a:srgbClr val="C00000"/>
                </a:solidFill>
                <a:latin typeface="Tahoma"/>
                <a:cs typeface="Tahoma"/>
              </a:rPr>
              <a:t>12</a:t>
            </a:r>
            <a:r>
              <a:rPr dirty="0" sz="1400" spc="-9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Tahoma"/>
                <a:cs typeface="Tahoma"/>
              </a:rPr>
              <a:t>tháng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607807" y="4235196"/>
            <a:ext cx="814069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445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dirty="0" sz="1400" spc="-105" b="1">
                <a:solidFill>
                  <a:srgbClr val="C00000"/>
                </a:solidFill>
                <a:latin typeface="Tahoma"/>
                <a:cs typeface="Tahoma"/>
              </a:rPr>
              <a:t>10</a:t>
            </a:r>
            <a:r>
              <a:rPr dirty="0" sz="1400" spc="-9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C00000"/>
                </a:solidFill>
                <a:latin typeface="Tahoma"/>
                <a:cs typeface="Tahoma"/>
              </a:rPr>
              <a:t>ngày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193791" y="4233671"/>
            <a:ext cx="814069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38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dirty="0" sz="1400" spc="-105" b="1">
                <a:solidFill>
                  <a:srgbClr val="C00000"/>
                </a:solidFill>
                <a:latin typeface="Tahoma"/>
                <a:cs typeface="Tahoma"/>
              </a:rPr>
              <a:t>30</a:t>
            </a:r>
            <a:r>
              <a:rPr dirty="0" sz="1400" spc="-9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C00000"/>
                </a:solidFill>
                <a:latin typeface="Tahoma"/>
                <a:cs typeface="Tahoma"/>
              </a:rPr>
              <a:t>ngày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856232" y="4218432"/>
            <a:ext cx="1260475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4450" rIns="0" bIns="0" rtlCol="0" vert="horz">
            <a:spAutoFit/>
          </a:bodyPr>
          <a:lstStyle/>
          <a:p>
            <a:pPr marL="367030">
              <a:lnSpc>
                <a:spcPct val="100000"/>
              </a:lnSpc>
              <a:spcBef>
                <a:spcPts val="350"/>
              </a:spcBef>
            </a:pPr>
            <a:r>
              <a:rPr dirty="0" sz="1400" spc="-105" b="1">
                <a:solidFill>
                  <a:srgbClr val="C00000"/>
                </a:solidFill>
                <a:latin typeface="Tahoma"/>
                <a:cs typeface="Tahoma"/>
              </a:rPr>
              <a:t>5</a:t>
            </a:r>
            <a:r>
              <a:rPr dirty="0" sz="1400" spc="-8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C00000"/>
                </a:solidFill>
                <a:latin typeface="Tahoma"/>
                <a:cs typeface="Tahoma"/>
              </a:rPr>
              <a:t>ngày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3.</a:t>
            </a:r>
            <a:r>
              <a:rPr dirty="0" spc="-70"/>
              <a:t> </a:t>
            </a:r>
            <a:r>
              <a:rPr dirty="0"/>
              <a:t>PHƯƠNG</a:t>
            </a:r>
            <a:r>
              <a:rPr dirty="0" spc="-50"/>
              <a:t> </a:t>
            </a:r>
            <a:r>
              <a:rPr dirty="0" spc="145"/>
              <a:t>PHÁP</a:t>
            </a:r>
            <a:r>
              <a:rPr dirty="0" spc="-65"/>
              <a:t> </a:t>
            </a:r>
            <a:r>
              <a:rPr dirty="0" spc="120"/>
              <a:t>TRIỂN</a:t>
            </a:r>
            <a:r>
              <a:rPr dirty="0" spc="-55"/>
              <a:t> </a:t>
            </a:r>
            <a:r>
              <a:rPr dirty="0" spc="40"/>
              <a:t>KHAI</a:t>
            </a:r>
          </a:p>
        </p:txBody>
      </p:sp>
      <p:pic>
        <p:nvPicPr>
          <p:cNvPr id="45" name="object 4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2135" y="138684"/>
            <a:ext cx="1299972" cy="288035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164693" y="553974"/>
            <a:ext cx="268351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3.3</a:t>
            </a:r>
            <a:r>
              <a:rPr dirty="0" sz="2100" spc="-125" b="1">
                <a:latin typeface="Tahoma"/>
                <a:cs typeface="Tahoma"/>
              </a:rPr>
              <a:t> </a:t>
            </a:r>
            <a:r>
              <a:rPr dirty="0" sz="2100" spc="-40" b="1">
                <a:latin typeface="Tahoma"/>
                <a:cs typeface="Tahoma"/>
              </a:rPr>
              <a:t>Lộ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80" b="1">
                <a:latin typeface="Tahoma"/>
                <a:cs typeface="Tahoma"/>
              </a:rPr>
              <a:t>trình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90" b="1">
                <a:latin typeface="Tahoma"/>
                <a:cs typeface="Tahoma"/>
              </a:rPr>
              <a:t>thực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75" b="1">
                <a:latin typeface="Tahoma"/>
                <a:cs typeface="Tahoma"/>
              </a:rPr>
              <a:t>hiện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45080" y="1533143"/>
            <a:ext cx="7724140" cy="685800"/>
          </a:xfrm>
          <a:custGeom>
            <a:avLst/>
            <a:gdLst/>
            <a:ahLst/>
            <a:cxnLst/>
            <a:rect l="l" t="t" r="r" b="b"/>
            <a:pathLst>
              <a:path w="7724140" h="685800">
                <a:moveTo>
                  <a:pt x="7723632" y="0"/>
                </a:moveTo>
                <a:lnTo>
                  <a:pt x="178435" y="0"/>
                </a:lnTo>
                <a:lnTo>
                  <a:pt x="0" y="685800"/>
                </a:lnTo>
                <a:lnTo>
                  <a:pt x="7545197" y="685800"/>
                </a:lnTo>
                <a:lnTo>
                  <a:pt x="7723632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758820" y="1676146"/>
            <a:ext cx="64649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5" b="1">
                <a:solidFill>
                  <a:srgbClr val="FFFFFF"/>
                </a:solidFill>
                <a:latin typeface="Arial"/>
                <a:cs typeface="Arial"/>
              </a:rPr>
              <a:t>MỤC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80" b="1">
                <a:solidFill>
                  <a:srgbClr val="FFFFFF"/>
                </a:solidFill>
                <a:latin typeface="Arial"/>
                <a:cs typeface="Arial"/>
              </a:rPr>
              <a:t>TIÊU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CƠ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SỞ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Arial"/>
                <a:cs typeface="Arial"/>
              </a:rPr>
              <a:t>Hfi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Arial"/>
                <a:cs typeface="Arial"/>
              </a:rPr>
              <a:t>THỐNG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354579" y="2375916"/>
            <a:ext cx="7725409" cy="687705"/>
          </a:xfrm>
          <a:custGeom>
            <a:avLst/>
            <a:gdLst/>
            <a:ahLst/>
            <a:cxnLst/>
            <a:rect l="l" t="t" r="r" b="b"/>
            <a:pathLst>
              <a:path w="7725409" h="687705">
                <a:moveTo>
                  <a:pt x="7725156" y="0"/>
                </a:moveTo>
                <a:lnTo>
                  <a:pt x="178815" y="0"/>
                </a:lnTo>
                <a:lnTo>
                  <a:pt x="0" y="687324"/>
                </a:lnTo>
                <a:lnTo>
                  <a:pt x="7546340" y="687324"/>
                </a:lnTo>
                <a:lnTo>
                  <a:pt x="772515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68651" y="3185160"/>
            <a:ext cx="7725409" cy="687705"/>
          </a:xfrm>
          <a:custGeom>
            <a:avLst/>
            <a:gdLst/>
            <a:ahLst/>
            <a:cxnLst/>
            <a:rect l="l" t="t" r="r" b="b"/>
            <a:pathLst>
              <a:path w="7725409" h="687704">
                <a:moveTo>
                  <a:pt x="7725156" y="0"/>
                </a:moveTo>
                <a:lnTo>
                  <a:pt x="178816" y="0"/>
                </a:lnTo>
                <a:lnTo>
                  <a:pt x="0" y="687323"/>
                </a:lnTo>
                <a:lnTo>
                  <a:pt x="7546340" y="687323"/>
                </a:lnTo>
                <a:lnTo>
                  <a:pt x="772515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82723" y="4009644"/>
            <a:ext cx="7724140" cy="687705"/>
          </a:xfrm>
          <a:custGeom>
            <a:avLst/>
            <a:gdLst/>
            <a:ahLst/>
            <a:cxnLst/>
            <a:rect l="l" t="t" r="r" b="b"/>
            <a:pathLst>
              <a:path w="7724140" h="687704">
                <a:moveTo>
                  <a:pt x="7723632" y="0"/>
                </a:moveTo>
                <a:lnTo>
                  <a:pt x="178815" y="0"/>
                </a:lnTo>
                <a:lnTo>
                  <a:pt x="0" y="687323"/>
                </a:lnTo>
                <a:lnTo>
                  <a:pt x="7544816" y="687323"/>
                </a:lnTo>
                <a:lnTo>
                  <a:pt x="7723632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292857" y="4134688"/>
            <a:ext cx="38925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4" b="1">
                <a:solidFill>
                  <a:srgbClr val="FFFFFF"/>
                </a:solidFill>
                <a:latin typeface="Arial"/>
                <a:cs typeface="Arial"/>
              </a:rPr>
              <a:t>TRAO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Arial"/>
                <a:cs typeface="Arial"/>
              </a:rPr>
              <a:t>ĐỔI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10" b="1">
                <a:solidFill>
                  <a:srgbClr val="FFFFFF"/>
                </a:solidFill>
                <a:latin typeface="Arial"/>
                <a:cs typeface="Arial"/>
              </a:rPr>
              <a:t>THẢO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26029" y="2527172"/>
            <a:ext cx="5807710" cy="1152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2400" spc="270" b="1">
                <a:solidFill>
                  <a:srgbClr val="FFFFFF"/>
                </a:solidFill>
                <a:latin typeface="Arial"/>
                <a:cs typeface="Arial"/>
              </a:rPr>
              <a:t>MÔ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HÌNH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30" b="1">
                <a:solidFill>
                  <a:srgbClr val="FFFFFF"/>
                </a:solidFill>
                <a:latin typeface="Arial"/>
                <a:cs typeface="Arial"/>
              </a:rPr>
              <a:t>VÀ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CHỨC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NĂNG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Arial"/>
                <a:cs typeface="Arial"/>
              </a:rPr>
              <a:t>Hfi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Arial"/>
                <a:cs typeface="Arial"/>
              </a:rPr>
              <a:t>THỐNG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PHƯƠNG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45" b="1">
                <a:solidFill>
                  <a:srgbClr val="FFFFFF"/>
                </a:solidFill>
                <a:latin typeface="Arial"/>
                <a:cs typeface="Arial"/>
              </a:rPr>
              <a:t>PHÁP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TRIỂN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0" b="1">
                <a:solidFill>
                  <a:srgbClr val="FFFFFF"/>
                </a:solidFill>
                <a:latin typeface="Arial"/>
                <a:cs typeface="Arial"/>
              </a:rPr>
              <a:t>KHAI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60804" y="1527047"/>
            <a:ext cx="708660" cy="687705"/>
          </a:xfrm>
          <a:custGeom>
            <a:avLst/>
            <a:gdLst/>
            <a:ahLst/>
            <a:cxnLst/>
            <a:rect l="l" t="t" r="r" b="b"/>
            <a:pathLst>
              <a:path w="708660" h="687705">
                <a:moveTo>
                  <a:pt x="708659" y="0"/>
                </a:moveTo>
                <a:lnTo>
                  <a:pt x="178815" y="0"/>
                </a:lnTo>
                <a:lnTo>
                  <a:pt x="0" y="687324"/>
                </a:lnTo>
                <a:lnTo>
                  <a:pt x="529844" y="687324"/>
                </a:lnTo>
                <a:lnTo>
                  <a:pt x="708659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674876" y="2359151"/>
            <a:ext cx="708660" cy="687705"/>
          </a:xfrm>
          <a:custGeom>
            <a:avLst/>
            <a:gdLst/>
            <a:ahLst/>
            <a:cxnLst/>
            <a:rect l="l" t="t" r="r" b="b"/>
            <a:pathLst>
              <a:path w="708660" h="687705">
                <a:moveTo>
                  <a:pt x="708660" y="0"/>
                </a:moveTo>
                <a:lnTo>
                  <a:pt x="178816" y="0"/>
                </a:lnTo>
                <a:lnTo>
                  <a:pt x="0" y="687324"/>
                </a:lnTo>
                <a:lnTo>
                  <a:pt x="529844" y="687324"/>
                </a:lnTo>
                <a:lnTo>
                  <a:pt x="70866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10283" y="3177539"/>
            <a:ext cx="708660" cy="687705"/>
          </a:xfrm>
          <a:custGeom>
            <a:avLst/>
            <a:gdLst/>
            <a:ahLst/>
            <a:cxnLst/>
            <a:rect l="l" t="t" r="r" b="b"/>
            <a:pathLst>
              <a:path w="708660" h="687704">
                <a:moveTo>
                  <a:pt x="708660" y="0"/>
                </a:moveTo>
                <a:lnTo>
                  <a:pt x="178815" y="0"/>
                </a:lnTo>
                <a:lnTo>
                  <a:pt x="0" y="687324"/>
                </a:lnTo>
                <a:lnTo>
                  <a:pt x="529843" y="687324"/>
                </a:lnTo>
                <a:lnTo>
                  <a:pt x="70866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330452" y="4026408"/>
            <a:ext cx="708660" cy="687705"/>
          </a:xfrm>
          <a:custGeom>
            <a:avLst/>
            <a:gdLst/>
            <a:ahLst/>
            <a:cxnLst/>
            <a:rect l="l" t="t" r="r" b="b"/>
            <a:pathLst>
              <a:path w="708660" h="687704">
                <a:moveTo>
                  <a:pt x="708660" y="0"/>
                </a:moveTo>
                <a:lnTo>
                  <a:pt x="178815" y="0"/>
                </a:lnTo>
                <a:lnTo>
                  <a:pt x="0" y="687324"/>
                </a:lnTo>
                <a:lnTo>
                  <a:pt x="529843" y="687324"/>
                </a:lnTo>
                <a:lnTo>
                  <a:pt x="70866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569466" y="1635714"/>
            <a:ext cx="672465" cy="294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2925">
              <a:lnSpc>
                <a:spcPct val="100000"/>
              </a:lnSpc>
              <a:spcBef>
                <a:spcPts val="95"/>
              </a:spcBef>
            </a:pPr>
            <a:r>
              <a:rPr dirty="0" sz="2750" spc="-66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750">
              <a:latin typeface="Arial"/>
              <a:cs typeface="Arial"/>
            </a:endParaRPr>
          </a:p>
          <a:p>
            <a:pPr marL="356235">
              <a:lnSpc>
                <a:spcPct val="100000"/>
              </a:lnSpc>
            </a:pPr>
            <a:r>
              <a:rPr dirty="0" sz="2750" spc="114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7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3145"/>
              </a:spcBef>
            </a:pPr>
            <a:r>
              <a:rPr dirty="0" sz="2750" spc="114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50" spc="254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55211" y="536575"/>
            <a:ext cx="46348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150"/>
              <a:t>NỘI</a:t>
            </a:r>
            <a:r>
              <a:rPr dirty="0" sz="3200" spc="-140"/>
              <a:t> </a:t>
            </a:r>
            <a:r>
              <a:rPr dirty="0" sz="3200" spc="114"/>
              <a:t>DUNG</a:t>
            </a:r>
            <a:r>
              <a:rPr dirty="0" sz="3200" spc="-135"/>
              <a:t> </a:t>
            </a:r>
            <a:r>
              <a:rPr dirty="0" sz="3200" spc="195"/>
              <a:t>TRÌNH</a:t>
            </a:r>
            <a:r>
              <a:rPr dirty="0" sz="3200" spc="-150"/>
              <a:t> </a:t>
            </a:r>
            <a:r>
              <a:rPr dirty="0" sz="3200" spc="110"/>
              <a:t>BÀY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391" y="1931365"/>
            <a:ext cx="49625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/>
              <a:t>4.</a:t>
            </a:r>
            <a:r>
              <a:rPr dirty="0" sz="2800" spc="-135"/>
              <a:t> </a:t>
            </a:r>
            <a:r>
              <a:rPr dirty="0" sz="2800" spc="120"/>
              <a:t>TRAO</a:t>
            </a:r>
            <a:r>
              <a:rPr dirty="0" sz="2800" spc="-95"/>
              <a:t> </a:t>
            </a:r>
            <a:r>
              <a:rPr dirty="0" sz="2800" spc="95"/>
              <a:t>ĐỔI</a:t>
            </a:r>
            <a:r>
              <a:rPr dirty="0" sz="2800" spc="-125"/>
              <a:t> </a:t>
            </a:r>
            <a:r>
              <a:rPr dirty="0" sz="2800" spc="120"/>
              <a:t>&amp;</a:t>
            </a:r>
            <a:r>
              <a:rPr dirty="0" sz="2800" spc="-130"/>
              <a:t> </a:t>
            </a:r>
            <a:r>
              <a:rPr dirty="0" sz="2800" spc="130"/>
              <a:t>THẢO</a:t>
            </a:r>
            <a:r>
              <a:rPr dirty="0" sz="2800" spc="-105"/>
              <a:t> </a:t>
            </a:r>
            <a:r>
              <a:rPr dirty="0" sz="2800" spc="105"/>
              <a:t>LUẬN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675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391" y="1931365"/>
            <a:ext cx="809053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5"/>
              <a:t>1.</a:t>
            </a:r>
            <a:r>
              <a:rPr dirty="0" sz="2800" spc="-125"/>
              <a:t> </a:t>
            </a:r>
            <a:r>
              <a:rPr dirty="0" sz="2800" spc="145"/>
              <a:t>MỤC</a:t>
            </a:r>
            <a:r>
              <a:rPr dirty="0" sz="2800" spc="-120"/>
              <a:t> </a:t>
            </a:r>
            <a:r>
              <a:rPr dirty="0" sz="2800" spc="100"/>
              <a:t>TIÊU</a:t>
            </a:r>
            <a:r>
              <a:rPr dirty="0" sz="2800" spc="-110"/>
              <a:t> </a:t>
            </a:r>
            <a:r>
              <a:rPr dirty="0" sz="2800" spc="155"/>
              <a:t>VÀ</a:t>
            </a:r>
            <a:r>
              <a:rPr dirty="0" sz="2800" spc="-120"/>
              <a:t> </a:t>
            </a:r>
            <a:r>
              <a:rPr dirty="0" sz="2800" spc="-160"/>
              <a:t>CƠ</a:t>
            </a:r>
            <a:r>
              <a:rPr dirty="0" sz="2800" spc="-120"/>
              <a:t> </a:t>
            </a:r>
            <a:r>
              <a:rPr dirty="0" sz="2800"/>
              <a:t>SỞ</a:t>
            </a:r>
            <a:r>
              <a:rPr dirty="0" sz="2800" spc="-130"/>
              <a:t> </a:t>
            </a:r>
            <a:r>
              <a:rPr dirty="0" sz="2800" spc="114"/>
              <a:t>XÂY</a:t>
            </a:r>
            <a:r>
              <a:rPr dirty="0" sz="2800" spc="-110"/>
              <a:t> </a:t>
            </a:r>
            <a:r>
              <a:rPr dirty="0" sz="2800"/>
              <a:t>DỰNG</a:t>
            </a:r>
            <a:r>
              <a:rPr dirty="0" sz="2800" spc="-120"/>
              <a:t> </a:t>
            </a:r>
            <a:r>
              <a:rPr dirty="0" sz="2800" spc="110"/>
              <a:t>Hfi</a:t>
            </a:r>
            <a:r>
              <a:rPr dirty="0" sz="2800" spc="-120"/>
              <a:t> </a:t>
            </a:r>
            <a:r>
              <a:rPr dirty="0" sz="2800" spc="110"/>
              <a:t>THỐNG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675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07847" y="1350263"/>
            <a:ext cx="356870" cy="323215"/>
          </a:xfrm>
          <a:custGeom>
            <a:avLst/>
            <a:gdLst/>
            <a:ahLst/>
            <a:cxnLst/>
            <a:rect l="l" t="t" r="r" b="b"/>
            <a:pathLst>
              <a:path w="356870" h="323214">
                <a:moveTo>
                  <a:pt x="178358" y="0"/>
                </a:moveTo>
                <a:lnTo>
                  <a:pt x="135940" y="4572"/>
                </a:lnTo>
                <a:lnTo>
                  <a:pt x="97294" y="17652"/>
                </a:lnTo>
                <a:lnTo>
                  <a:pt x="63461" y="37973"/>
                </a:lnTo>
                <a:lnTo>
                  <a:pt x="35712" y="64770"/>
                </a:lnTo>
                <a:lnTo>
                  <a:pt x="11099" y="105156"/>
                </a:lnTo>
                <a:lnTo>
                  <a:pt x="1257" y="141986"/>
                </a:lnTo>
                <a:lnTo>
                  <a:pt x="0" y="161544"/>
                </a:lnTo>
                <a:lnTo>
                  <a:pt x="317" y="171323"/>
                </a:lnTo>
                <a:lnTo>
                  <a:pt x="7747" y="209041"/>
                </a:lnTo>
                <a:lnTo>
                  <a:pt x="29743" y="250951"/>
                </a:lnTo>
                <a:lnTo>
                  <a:pt x="55816" y="279019"/>
                </a:lnTo>
                <a:lnTo>
                  <a:pt x="88290" y="301116"/>
                </a:lnTo>
                <a:lnTo>
                  <a:pt x="125895" y="316102"/>
                </a:lnTo>
                <a:lnTo>
                  <a:pt x="167462" y="322834"/>
                </a:lnTo>
                <a:lnTo>
                  <a:pt x="178358" y="323088"/>
                </a:lnTo>
                <a:lnTo>
                  <a:pt x="189153" y="322834"/>
                </a:lnTo>
                <a:lnTo>
                  <a:pt x="230720" y="316102"/>
                </a:lnTo>
                <a:lnTo>
                  <a:pt x="268325" y="301116"/>
                </a:lnTo>
                <a:lnTo>
                  <a:pt x="300799" y="279019"/>
                </a:lnTo>
                <a:lnTo>
                  <a:pt x="326872" y="250951"/>
                </a:lnTo>
                <a:lnTo>
                  <a:pt x="335479" y="237744"/>
                </a:lnTo>
                <a:lnTo>
                  <a:pt x="153123" y="237744"/>
                </a:lnTo>
                <a:lnTo>
                  <a:pt x="69024" y="161544"/>
                </a:lnTo>
                <a:lnTo>
                  <a:pt x="102641" y="131063"/>
                </a:lnTo>
                <a:lnTo>
                  <a:pt x="203498" y="131063"/>
                </a:lnTo>
                <a:lnTo>
                  <a:pt x="253872" y="85344"/>
                </a:lnTo>
                <a:lnTo>
                  <a:pt x="335479" y="85344"/>
                </a:lnTo>
                <a:lnTo>
                  <a:pt x="332320" y="80010"/>
                </a:lnTo>
                <a:lnTo>
                  <a:pt x="307911" y="50546"/>
                </a:lnTo>
                <a:lnTo>
                  <a:pt x="277025" y="26924"/>
                </a:lnTo>
                <a:lnTo>
                  <a:pt x="240576" y="10033"/>
                </a:lnTo>
                <a:lnTo>
                  <a:pt x="199834" y="1143"/>
                </a:lnTo>
                <a:lnTo>
                  <a:pt x="189153" y="253"/>
                </a:lnTo>
                <a:lnTo>
                  <a:pt x="178358" y="0"/>
                </a:lnTo>
                <a:close/>
              </a:path>
              <a:path w="356870" h="323214">
                <a:moveTo>
                  <a:pt x="335479" y="85344"/>
                </a:moveTo>
                <a:lnTo>
                  <a:pt x="253872" y="85344"/>
                </a:lnTo>
                <a:lnTo>
                  <a:pt x="287591" y="115950"/>
                </a:lnTo>
                <a:lnTo>
                  <a:pt x="153123" y="237744"/>
                </a:lnTo>
                <a:lnTo>
                  <a:pt x="335479" y="237744"/>
                </a:lnTo>
                <a:lnTo>
                  <a:pt x="337134" y="234950"/>
                </a:lnTo>
                <a:lnTo>
                  <a:pt x="353682" y="190500"/>
                </a:lnTo>
                <a:lnTo>
                  <a:pt x="356616" y="161544"/>
                </a:lnTo>
                <a:lnTo>
                  <a:pt x="356298" y="151764"/>
                </a:lnTo>
                <a:lnTo>
                  <a:pt x="348869" y="114046"/>
                </a:lnTo>
                <a:lnTo>
                  <a:pt x="337134" y="88137"/>
                </a:lnTo>
                <a:lnTo>
                  <a:pt x="335479" y="85344"/>
                </a:lnTo>
                <a:close/>
              </a:path>
              <a:path w="356870" h="323214">
                <a:moveTo>
                  <a:pt x="203498" y="131063"/>
                </a:moveTo>
                <a:lnTo>
                  <a:pt x="102641" y="131063"/>
                </a:lnTo>
                <a:lnTo>
                  <a:pt x="153123" y="176784"/>
                </a:lnTo>
                <a:lnTo>
                  <a:pt x="203498" y="13106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03275" y="5099303"/>
            <a:ext cx="356870" cy="325120"/>
          </a:xfrm>
          <a:custGeom>
            <a:avLst/>
            <a:gdLst/>
            <a:ahLst/>
            <a:cxnLst/>
            <a:rect l="l" t="t" r="r" b="b"/>
            <a:pathLst>
              <a:path w="356870" h="325120">
                <a:moveTo>
                  <a:pt x="178358" y="0"/>
                </a:moveTo>
                <a:lnTo>
                  <a:pt x="135940" y="4572"/>
                </a:lnTo>
                <a:lnTo>
                  <a:pt x="97294" y="17780"/>
                </a:lnTo>
                <a:lnTo>
                  <a:pt x="63461" y="38100"/>
                </a:lnTo>
                <a:lnTo>
                  <a:pt x="35712" y="65024"/>
                </a:lnTo>
                <a:lnTo>
                  <a:pt x="11099" y="105664"/>
                </a:lnTo>
                <a:lnTo>
                  <a:pt x="1257" y="142748"/>
                </a:lnTo>
                <a:lnTo>
                  <a:pt x="0" y="162306"/>
                </a:lnTo>
                <a:lnTo>
                  <a:pt x="317" y="172212"/>
                </a:lnTo>
                <a:lnTo>
                  <a:pt x="7746" y="210058"/>
                </a:lnTo>
                <a:lnTo>
                  <a:pt x="29743" y="252095"/>
                </a:lnTo>
                <a:lnTo>
                  <a:pt x="55816" y="280289"/>
                </a:lnTo>
                <a:lnTo>
                  <a:pt x="88290" y="302514"/>
                </a:lnTo>
                <a:lnTo>
                  <a:pt x="125895" y="317500"/>
                </a:lnTo>
                <a:lnTo>
                  <a:pt x="167462" y="324358"/>
                </a:lnTo>
                <a:lnTo>
                  <a:pt x="178358" y="324612"/>
                </a:lnTo>
                <a:lnTo>
                  <a:pt x="189153" y="324358"/>
                </a:lnTo>
                <a:lnTo>
                  <a:pt x="230720" y="317500"/>
                </a:lnTo>
                <a:lnTo>
                  <a:pt x="268325" y="302514"/>
                </a:lnTo>
                <a:lnTo>
                  <a:pt x="300799" y="280289"/>
                </a:lnTo>
                <a:lnTo>
                  <a:pt x="326872" y="252095"/>
                </a:lnTo>
                <a:lnTo>
                  <a:pt x="335554" y="238760"/>
                </a:lnTo>
                <a:lnTo>
                  <a:pt x="153123" y="238760"/>
                </a:lnTo>
                <a:lnTo>
                  <a:pt x="69024" y="162306"/>
                </a:lnTo>
                <a:lnTo>
                  <a:pt x="102641" y="131699"/>
                </a:lnTo>
                <a:lnTo>
                  <a:pt x="203498" y="131699"/>
                </a:lnTo>
                <a:lnTo>
                  <a:pt x="253872" y="85852"/>
                </a:lnTo>
                <a:lnTo>
                  <a:pt x="335554" y="85852"/>
                </a:lnTo>
                <a:lnTo>
                  <a:pt x="332320" y="80391"/>
                </a:lnTo>
                <a:lnTo>
                  <a:pt x="307911" y="50800"/>
                </a:lnTo>
                <a:lnTo>
                  <a:pt x="277025" y="27051"/>
                </a:lnTo>
                <a:lnTo>
                  <a:pt x="240576" y="10160"/>
                </a:lnTo>
                <a:lnTo>
                  <a:pt x="199834" y="1143"/>
                </a:lnTo>
                <a:lnTo>
                  <a:pt x="189153" y="254"/>
                </a:lnTo>
                <a:lnTo>
                  <a:pt x="178358" y="0"/>
                </a:lnTo>
                <a:close/>
              </a:path>
              <a:path w="356870" h="325120">
                <a:moveTo>
                  <a:pt x="335554" y="85852"/>
                </a:moveTo>
                <a:lnTo>
                  <a:pt x="253872" y="85852"/>
                </a:lnTo>
                <a:lnTo>
                  <a:pt x="287591" y="116459"/>
                </a:lnTo>
                <a:lnTo>
                  <a:pt x="153123" y="238760"/>
                </a:lnTo>
                <a:lnTo>
                  <a:pt x="335554" y="238760"/>
                </a:lnTo>
                <a:lnTo>
                  <a:pt x="337134" y="236093"/>
                </a:lnTo>
                <a:lnTo>
                  <a:pt x="353682" y="191389"/>
                </a:lnTo>
                <a:lnTo>
                  <a:pt x="356616" y="162306"/>
                </a:lnTo>
                <a:lnTo>
                  <a:pt x="356298" y="152400"/>
                </a:lnTo>
                <a:lnTo>
                  <a:pt x="348869" y="114554"/>
                </a:lnTo>
                <a:lnTo>
                  <a:pt x="337134" y="88519"/>
                </a:lnTo>
                <a:lnTo>
                  <a:pt x="335554" y="85852"/>
                </a:lnTo>
                <a:close/>
              </a:path>
              <a:path w="356870" h="325120">
                <a:moveTo>
                  <a:pt x="203498" y="131699"/>
                </a:moveTo>
                <a:lnTo>
                  <a:pt x="102641" y="131699"/>
                </a:lnTo>
                <a:lnTo>
                  <a:pt x="153123" y="177546"/>
                </a:lnTo>
                <a:lnTo>
                  <a:pt x="203498" y="1316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94131" y="3528059"/>
            <a:ext cx="356870" cy="325120"/>
          </a:xfrm>
          <a:custGeom>
            <a:avLst/>
            <a:gdLst/>
            <a:ahLst/>
            <a:cxnLst/>
            <a:rect l="l" t="t" r="r" b="b"/>
            <a:pathLst>
              <a:path w="356870" h="325120">
                <a:moveTo>
                  <a:pt x="178358" y="0"/>
                </a:moveTo>
                <a:lnTo>
                  <a:pt x="135940" y="4572"/>
                </a:lnTo>
                <a:lnTo>
                  <a:pt x="97294" y="17779"/>
                </a:lnTo>
                <a:lnTo>
                  <a:pt x="63461" y="38100"/>
                </a:lnTo>
                <a:lnTo>
                  <a:pt x="35712" y="65024"/>
                </a:lnTo>
                <a:lnTo>
                  <a:pt x="11099" y="105663"/>
                </a:lnTo>
                <a:lnTo>
                  <a:pt x="1257" y="142747"/>
                </a:lnTo>
                <a:lnTo>
                  <a:pt x="0" y="162306"/>
                </a:lnTo>
                <a:lnTo>
                  <a:pt x="317" y="172212"/>
                </a:lnTo>
                <a:lnTo>
                  <a:pt x="7746" y="210057"/>
                </a:lnTo>
                <a:lnTo>
                  <a:pt x="29743" y="252094"/>
                </a:lnTo>
                <a:lnTo>
                  <a:pt x="55816" y="280288"/>
                </a:lnTo>
                <a:lnTo>
                  <a:pt x="88290" y="302513"/>
                </a:lnTo>
                <a:lnTo>
                  <a:pt x="125895" y="317500"/>
                </a:lnTo>
                <a:lnTo>
                  <a:pt x="167462" y="324357"/>
                </a:lnTo>
                <a:lnTo>
                  <a:pt x="178358" y="324612"/>
                </a:lnTo>
                <a:lnTo>
                  <a:pt x="189153" y="324357"/>
                </a:lnTo>
                <a:lnTo>
                  <a:pt x="230720" y="317500"/>
                </a:lnTo>
                <a:lnTo>
                  <a:pt x="268325" y="302513"/>
                </a:lnTo>
                <a:lnTo>
                  <a:pt x="300799" y="280288"/>
                </a:lnTo>
                <a:lnTo>
                  <a:pt x="326872" y="252094"/>
                </a:lnTo>
                <a:lnTo>
                  <a:pt x="335554" y="238759"/>
                </a:lnTo>
                <a:lnTo>
                  <a:pt x="153123" y="238759"/>
                </a:lnTo>
                <a:lnTo>
                  <a:pt x="69024" y="162306"/>
                </a:lnTo>
                <a:lnTo>
                  <a:pt x="102641" y="131698"/>
                </a:lnTo>
                <a:lnTo>
                  <a:pt x="203498" y="131698"/>
                </a:lnTo>
                <a:lnTo>
                  <a:pt x="253872" y="85851"/>
                </a:lnTo>
                <a:lnTo>
                  <a:pt x="335554" y="85851"/>
                </a:lnTo>
                <a:lnTo>
                  <a:pt x="332320" y="80390"/>
                </a:lnTo>
                <a:lnTo>
                  <a:pt x="307911" y="50800"/>
                </a:lnTo>
                <a:lnTo>
                  <a:pt x="277025" y="27050"/>
                </a:lnTo>
                <a:lnTo>
                  <a:pt x="240576" y="10160"/>
                </a:lnTo>
                <a:lnTo>
                  <a:pt x="199834" y="1142"/>
                </a:lnTo>
                <a:lnTo>
                  <a:pt x="189153" y="253"/>
                </a:lnTo>
                <a:lnTo>
                  <a:pt x="178358" y="0"/>
                </a:lnTo>
                <a:close/>
              </a:path>
              <a:path w="356870" h="325120">
                <a:moveTo>
                  <a:pt x="335554" y="85851"/>
                </a:moveTo>
                <a:lnTo>
                  <a:pt x="253872" y="85851"/>
                </a:lnTo>
                <a:lnTo>
                  <a:pt x="287591" y="116458"/>
                </a:lnTo>
                <a:lnTo>
                  <a:pt x="153123" y="238759"/>
                </a:lnTo>
                <a:lnTo>
                  <a:pt x="335554" y="238759"/>
                </a:lnTo>
                <a:lnTo>
                  <a:pt x="337134" y="236092"/>
                </a:lnTo>
                <a:lnTo>
                  <a:pt x="353682" y="191388"/>
                </a:lnTo>
                <a:lnTo>
                  <a:pt x="356616" y="162306"/>
                </a:lnTo>
                <a:lnTo>
                  <a:pt x="356298" y="152400"/>
                </a:lnTo>
                <a:lnTo>
                  <a:pt x="348869" y="114553"/>
                </a:lnTo>
                <a:lnTo>
                  <a:pt x="337134" y="88518"/>
                </a:lnTo>
                <a:lnTo>
                  <a:pt x="335554" y="85851"/>
                </a:lnTo>
                <a:close/>
              </a:path>
              <a:path w="356870" h="325120">
                <a:moveTo>
                  <a:pt x="203498" y="131698"/>
                </a:moveTo>
                <a:lnTo>
                  <a:pt x="102641" y="131698"/>
                </a:lnTo>
                <a:lnTo>
                  <a:pt x="153123" y="177545"/>
                </a:lnTo>
                <a:lnTo>
                  <a:pt x="203498" y="13169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4131" y="2622804"/>
            <a:ext cx="356870" cy="325120"/>
          </a:xfrm>
          <a:custGeom>
            <a:avLst/>
            <a:gdLst/>
            <a:ahLst/>
            <a:cxnLst/>
            <a:rect l="l" t="t" r="r" b="b"/>
            <a:pathLst>
              <a:path w="356870" h="325119">
                <a:moveTo>
                  <a:pt x="178358" y="0"/>
                </a:moveTo>
                <a:lnTo>
                  <a:pt x="135940" y="4572"/>
                </a:lnTo>
                <a:lnTo>
                  <a:pt x="97294" y="17780"/>
                </a:lnTo>
                <a:lnTo>
                  <a:pt x="63461" y="38100"/>
                </a:lnTo>
                <a:lnTo>
                  <a:pt x="35712" y="65024"/>
                </a:lnTo>
                <a:lnTo>
                  <a:pt x="11099" y="105663"/>
                </a:lnTo>
                <a:lnTo>
                  <a:pt x="1257" y="142748"/>
                </a:lnTo>
                <a:lnTo>
                  <a:pt x="0" y="162306"/>
                </a:lnTo>
                <a:lnTo>
                  <a:pt x="317" y="172212"/>
                </a:lnTo>
                <a:lnTo>
                  <a:pt x="7746" y="210058"/>
                </a:lnTo>
                <a:lnTo>
                  <a:pt x="29743" y="252095"/>
                </a:lnTo>
                <a:lnTo>
                  <a:pt x="55816" y="280288"/>
                </a:lnTo>
                <a:lnTo>
                  <a:pt x="88290" y="302513"/>
                </a:lnTo>
                <a:lnTo>
                  <a:pt x="125895" y="317500"/>
                </a:lnTo>
                <a:lnTo>
                  <a:pt x="167462" y="324358"/>
                </a:lnTo>
                <a:lnTo>
                  <a:pt x="178358" y="324612"/>
                </a:lnTo>
                <a:lnTo>
                  <a:pt x="189153" y="324358"/>
                </a:lnTo>
                <a:lnTo>
                  <a:pt x="230720" y="317500"/>
                </a:lnTo>
                <a:lnTo>
                  <a:pt x="268325" y="302513"/>
                </a:lnTo>
                <a:lnTo>
                  <a:pt x="300799" y="280288"/>
                </a:lnTo>
                <a:lnTo>
                  <a:pt x="326872" y="252095"/>
                </a:lnTo>
                <a:lnTo>
                  <a:pt x="335554" y="238760"/>
                </a:lnTo>
                <a:lnTo>
                  <a:pt x="153123" y="238760"/>
                </a:lnTo>
                <a:lnTo>
                  <a:pt x="69024" y="162306"/>
                </a:lnTo>
                <a:lnTo>
                  <a:pt x="102641" y="131699"/>
                </a:lnTo>
                <a:lnTo>
                  <a:pt x="203498" y="131699"/>
                </a:lnTo>
                <a:lnTo>
                  <a:pt x="253872" y="85851"/>
                </a:lnTo>
                <a:lnTo>
                  <a:pt x="335554" y="85851"/>
                </a:lnTo>
                <a:lnTo>
                  <a:pt x="332320" y="80391"/>
                </a:lnTo>
                <a:lnTo>
                  <a:pt x="307911" y="50800"/>
                </a:lnTo>
                <a:lnTo>
                  <a:pt x="277025" y="27050"/>
                </a:lnTo>
                <a:lnTo>
                  <a:pt x="240576" y="10160"/>
                </a:lnTo>
                <a:lnTo>
                  <a:pt x="199834" y="1143"/>
                </a:lnTo>
                <a:lnTo>
                  <a:pt x="189153" y="254"/>
                </a:lnTo>
                <a:lnTo>
                  <a:pt x="178358" y="0"/>
                </a:lnTo>
                <a:close/>
              </a:path>
              <a:path w="356870" h="325119">
                <a:moveTo>
                  <a:pt x="335554" y="85851"/>
                </a:moveTo>
                <a:lnTo>
                  <a:pt x="253872" y="85851"/>
                </a:lnTo>
                <a:lnTo>
                  <a:pt x="287591" y="116459"/>
                </a:lnTo>
                <a:lnTo>
                  <a:pt x="153123" y="238760"/>
                </a:lnTo>
                <a:lnTo>
                  <a:pt x="335554" y="238760"/>
                </a:lnTo>
                <a:lnTo>
                  <a:pt x="337134" y="236093"/>
                </a:lnTo>
                <a:lnTo>
                  <a:pt x="353682" y="191388"/>
                </a:lnTo>
                <a:lnTo>
                  <a:pt x="356616" y="162306"/>
                </a:lnTo>
                <a:lnTo>
                  <a:pt x="356298" y="152400"/>
                </a:lnTo>
                <a:lnTo>
                  <a:pt x="348869" y="114554"/>
                </a:lnTo>
                <a:lnTo>
                  <a:pt x="337134" y="88519"/>
                </a:lnTo>
                <a:lnTo>
                  <a:pt x="335554" y="85851"/>
                </a:lnTo>
                <a:close/>
              </a:path>
              <a:path w="356870" h="325119">
                <a:moveTo>
                  <a:pt x="203498" y="131699"/>
                </a:moveTo>
                <a:lnTo>
                  <a:pt x="102641" y="131699"/>
                </a:lnTo>
                <a:lnTo>
                  <a:pt x="153123" y="177546"/>
                </a:lnTo>
                <a:lnTo>
                  <a:pt x="203498" y="1316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ĐẨY</a:t>
            </a:r>
            <a:r>
              <a:rPr dirty="0" spc="-90"/>
              <a:t> </a:t>
            </a:r>
            <a:r>
              <a:rPr dirty="0" spc="-165"/>
              <a:t>MẠNH</a:t>
            </a:r>
            <a:r>
              <a:rPr dirty="0" spc="-85"/>
              <a:t> </a:t>
            </a:r>
            <a:r>
              <a:rPr dirty="0" spc="-175"/>
              <a:t>ỨNG</a:t>
            </a:r>
            <a:r>
              <a:rPr dirty="0" spc="-80"/>
              <a:t> </a:t>
            </a:r>
            <a:r>
              <a:rPr dirty="0" spc="-215"/>
              <a:t>DỤNG</a:t>
            </a:r>
            <a:r>
              <a:rPr dirty="0" spc="-85"/>
              <a:t> </a:t>
            </a:r>
            <a:r>
              <a:rPr dirty="0" spc="-110"/>
              <a:t>CNTT</a:t>
            </a:r>
            <a:r>
              <a:rPr dirty="0" spc="-95"/>
              <a:t> </a:t>
            </a:r>
            <a:r>
              <a:rPr dirty="0" spc="-195"/>
              <a:t>TRONG</a:t>
            </a:r>
            <a:r>
              <a:rPr dirty="0" spc="-105"/>
              <a:t> </a:t>
            </a:r>
            <a:r>
              <a:rPr dirty="0" spc="-180"/>
              <a:t>BCHQS</a:t>
            </a:r>
            <a:r>
              <a:rPr dirty="0" spc="-90"/>
              <a:t> </a:t>
            </a:r>
            <a:r>
              <a:rPr dirty="0" spc="-20"/>
              <a:t>TỈNH</a:t>
            </a:r>
          </a:p>
          <a:p>
            <a:pPr marL="46355">
              <a:lnSpc>
                <a:spcPct val="100000"/>
              </a:lnSpc>
            </a:pPr>
            <a:r>
              <a:rPr dirty="0" sz="1900" spc="-50" b="0">
                <a:solidFill>
                  <a:srgbClr val="000000"/>
                </a:solidFill>
                <a:latin typeface="Tahoma"/>
                <a:cs typeface="Tahoma"/>
              </a:rPr>
              <a:t>Quản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lý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tập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0" b="0">
                <a:solidFill>
                  <a:srgbClr val="000000"/>
                </a:solidFill>
                <a:latin typeface="Tahoma"/>
                <a:cs typeface="Tahoma"/>
              </a:rPr>
              <a:t>trung,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đồng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nhất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mọi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thông</a:t>
            </a:r>
            <a:r>
              <a:rPr dirty="0" sz="1900" spc="-1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tin</a:t>
            </a:r>
            <a:endParaRPr sz="1900">
              <a:latin typeface="Tahoma"/>
              <a:cs typeface="Tahoma"/>
            </a:endParaRPr>
          </a:p>
          <a:p>
            <a:pPr marL="46355" marR="6985">
              <a:lnSpc>
                <a:spcPct val="100000"/>
              </a:lnSpc>
              <a:tabLst>
                <a:tab pos="1046480" algn="l"/>
              </a:tabLst>
            </a:pP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Áp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dụng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	các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công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nghệ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4.0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trong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việc</a:t>
            </a:r>
            <a:r>
              <a:rPr dirty="0" sz="19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tự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động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hóa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và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kết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nối,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chia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sẻ </a:t>
            </a:r>
            <a:r>
              <a:rPr dirty="0" sz="1900" spc="-30" b="0">
                <a:solidFill>
                  <a:srgbClr val="000000"/>
                </a:solidFill>
                <a:latin typeface="Tahoma"/>
                <a:cs typeface="Tahoma"/>
              </a:rPr>
              <a:t>dữ</a:t>
            </a:r>
            <a:r>
              <a:rPr dirty="0" sz="19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liệu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trên</a:t>
            </a:r>
            <a:r>
              <a:rPr dirty="0" sz="19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mọi</a:t>
            </a:r>
            <a:r>
              <a:rPr dirty="0" sz="1900" spc="-6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lĩnh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vực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pc="-175"/>
              <a:t>QUẢN</a:t>
            </a:r>
            <a:r>
              <a:rPr dirty="0" spc="-95"/>
              <a:t> </a:t>
            </a:r>
            <a:r>
              <a:rPr dirty="0" spc="-80"/>
              <a:t>LÝ</a:t>
            </a:r>
            <a:r>
              <a:rPr dirty="0" spc="-90"/>
              <a:t> </a:t>
            </a:r>
            <a:r>
              <a:rPr dirty="0" spc="-225"/>
              <a:t>GIÁM</a:t>
            </a:r>
            <a:r>
              <a:rPr dirty="0" spc="-80"/>
              <a:t> </a:t>
            </a:r>
            <a:r>
              <a:rPr dirty="0" spc="-120"/>
              <a:t>SÁT</a:t>
            </a:r>
            <a:r>
              <a:rPr dirty="0" spc="-100"/>
              <a:t> </a:t>
            </a:r>
            <a:r>
              <a:rPr dirty="0" spc="-145"/>
              <a:t>TRỰC</a:t>
            </a:r>
            <a:r>
              <a:rPr dirty="0" spc="-85"/>
              <a:t> </a:t>
            </a:r>
            <a:r>
              <a:rPr dirty="0" spc="-10"/>
              <a:t>TUYẾN</a:t>
            </a:r>
          </a:p>
          <a:p>
            <a:pPr marL="12700">
              <a:lnSpc>
                <a:spcPct val="100000"/>
              </a:lnSpc>
            </a:pP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Công</a:t>
            </a:r>
            <a:r>
              <a:rPr dirty="0" sz="19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tác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tuyển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0" b="0">
                <a:solidFill>
                  <a:srgbClr val="000000"/>
                </a:solidFill>
                <a:latin typeface="Tahoma"/>
                <a:cs typeface="Tahoma"/>
              </a:rPr>
              <a:t>quân,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0" b="0">
                <a:solidFill>
                  <a:srgbClr val="000000"/>
                </a:solidFill>
                <a:latin typeface="Tahoma"/>
                <a:cs typeface="Tahoma"/>
              </a:rPr>
              <a:t>dự</a:t>
            </a:r>
            <a:r>
              <a:rPr dirty="0" sz="1900" spc="-13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bị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động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viên,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dân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quân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tự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0" b="0">
                <a:solidFill>
                  <a:srgbClr val="000000"/>
                </a:solidFill>
                <a:latin typeface="Tahoma"/>
                <a:cs typeface="Tahoma"/>
              </a:rPr>
              <a:t>vệ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trên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địa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bàn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tỉnh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ahoma"/>
              <a:cs typeface="Tahoma"/>
            </a:endParaRPr>
          </a:p>
          <a:p>
            <a:pPr marL="34925">
              <a:lnSpc>
                <a:spcPct val="100000"/>
              </a:lnSpc>
            </a:pPr>
            <a:r>
              <a:rPr dirty="0" spc="-95"/>
              <a:t>XÂY</a:t>
            </a:r>
            <a:r>
              <a:rPr dirty="0" spc="-100"/>
              <a:t> </a:t>
            </a:r>
            <a:r>
              <a:rPr dirty="0" spc="-195"/>
              <a:t>DỰNG</a:t>
            </a:r>
            <a:r>
              <a:rPr dirty="0" spc="-95"/>
              <a:t> </a:t>
            </a:r>
            <a:r>
              <a:rPr dirty="0" spc="-180"/>
              <a:t>CƠ</a:t>
            </a:r>
            <a:r>
              <a:rPr dirty="0" spc="-110"/>
              <a:t> </a:t>
            </a:r>
            <a:r>
              <a:rPr dirty="0" spc="-220"/>
              <a:t>SỞ</a:t>
            </a:r>
            <a:r>
              <a:rPr dirty="0" spc="-110"/>
              <a:t> </a:t>
            </a:r>
            <a:r>
              <a:rPr dirty="0" spc="-200"/>
              <a:t>DỮ</a:t>
            </a:r>
            <a:r>
              <a:rPr dirty="0" spc="-100"/>
              <a:t> </a:t>
            </a:r>
            <a:r>
              <a:rPr dirty="0" spc="-180"/>
              <a:t>LIỆU</a:t>
            </a:r>
            <a:r>
              <a:rPr dirty="0" spc="-100"/>
              <a:t> </a:t>
            </a:r>
            <a:r>
              <a:rPr dirty="0" spc="-229"/>
              <a:t>ĐIỆN</a:t>
            </a:r>
            <a:r>
              <a:rPr dirty="0" spc="-120"/>
              <a:t> </a:t>
            </a:r>
            <a:r>
              <a:rPr dirty="0" spc="-100"/>
              <a:t>TỬ</a:t>
            </a:r>
            <a:r>
              <a:rPr dirty="0" spc="-110"/>
              <a:t> </a:t>
            </a:r>
            <a:r>
              <a:rPr dirty="0" spc="-120"/>
              <a:t>TẬP</a:t>
            </a:r>
            <a:r>
              <a:rPr dirty="0" spc="-95"/>
              <a:t> </a:t>
            </a:r>
            <a:r>
              <a:rPr dirty="0" spc="-10"/>
              <a:t>TRUNG</a:t>
            </a:r>
          </a:p>
          <a:p>
            <a:pPr algn="just" marL="34925" marR="5080">
              <a:lnSpc>
                <a:spcPct val="120100"/>
              </a:lnSpc>
              <a:spcBef>
                <a:spcPts val="45"/>
              </a:spcBef>
            </a:pPr>
            <a:r>
              <a:rPr dirty="0" sz="1900" spc="-50" b="0">
                <a:solidFill>
                  <a:srgbClr val="000000"/>
                </a:solidFill>
                <a:latin typeface="Tahoma"/>
                <a:cs typeface="Tahoma"/>
              </a:rPr>
              <a:t>về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công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dân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trong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độ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tuổi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0" b="0">
                <a:solidFill>
                  <a:srgbClr val="000000"/>
                </a:solidFill>
                <a:latin typeface="Tahoma"/>
                <a:cs typeface="Tahoma"/>
              </a:rPr>
              <a:t>sẵn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50" b="0">
                <a:solidFill>
                  <a:srgbClr val="000000"/>
                </a:solidFill>
                <a:latin typeface="Tahoma"/>
                <a:cs typeface="Tahoma"/>
              </a:rPr>
              <a:t>sàng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nhập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ngũ</a:t>
            </a:r>
            <a:r>
              <a:rPr dirty="0" sz="19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trên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địa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0" b="0">
                <a:solidFill>
                  <a:srgbClr val="000000"/>
                </a:solidFill>
                <a:latin typeface="Tahoma"/>
                <a:cs typeface="Tahoma"/>
              </a:rPr>
              <a:t>bàn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tỉnh,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làm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cơ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sở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để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tuyển</a:t>
            </a:r>
            <a:r>
              <a:rPr dirty="0" sz="19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quân,</a:t>
            </a:r>
            <a:r>
              <a:rPr dirty="0" sz="19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65" b="0">
                <a:solidFill>
                  <a:srgbClr val="000000"/>
                </a:solidFill>
                <a:latin typeface="Tahoma"/>
                <a:cs typeface="Tahoma"/>
              </a:rPr>
              <a:t>xây</a:t>
            </a:r>
            <a:r>
              <a:rPr dirty="0" sz="19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dựng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lực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lượng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dự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bị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động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0" b="0">
                <a:solidFill>
                  <a:srgbClr val="000000"/>
                </a:solidFill>
                <a:latin typeface="Tahoma"/>
                <a:cs typeface="Tahoma"/>
              </a:rPr>
              <a:t>viên,</a:t>
            </a:r>
            <a:r>
              <a:rPr dirty="0" sz="19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dân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quân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tự</a:t>
            </a:r>
            <a:r>
              <a:rPr dirty="0" sz="19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vệ </a:t>
            </a:r>
            <a:r>
              <a:rPr dirty="0" sz="1900" spc="-45" b="0">
                <a:solidFill>
                  <a:srgbClr val="000000"/>
                </a:solidFill>
                <a:latin typeface="Tahoma"/>
                <a:cs typeface="Tahoma"/>
              </a:rPr>
              <a:t>và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nguồn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cán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bộ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0" b="0">
                <a:solidFill>
                  <a:srgbClr val="000000"/>
                </a:solidFill>
                <a:latin typeface="Tahoma"/>
                <a:cs typeface="Tahoma"/>
              </a:rPr>
              <a:t>kế</a:t>
            </a:r>
            <a:r>
              <a:rPr dirty="0" sz="1900" spc="-1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cận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chất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lượng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cao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cho</a:t>
            </a:r>
            <a:r>
              <a:rPr dirty="0" sz="19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0" b="0">
                <a:solidFill>
                  <a:srgbClr val="000000"/>
                </a:solidFill>
                <a:latin typeface="Tahoma"/>
                <a:cs typeface="Tahoma"/>
              </a:rPr>
              <a:t>địa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phương</a:t>
            </a:r>
            <a:endParaRPr sz="1900">
              <a:latin typeface="Tahoma"/>
              <a:cs typeface="Tahoma"/>
            </a:endParaRPr>
          </a:p>
          <a:p>
            <a:pPr marL="46355">
              <a:lnSpc>
                <a:spcPct val="100000"/>
              </a:lnSpc>
              <a:spcBef>
                <a:spcPts val="1480"/>
              </a:spcBef>
            </a:pPr>
            <a:r>
              <a:rPr dirty="0" spc="-165"/>
              <a:t>BÁO</a:t>
            </a:r>
            <a:r>
              <a:rPr dirty="0" spc="-100"/>
              <a:t> </a:t>
            </a:r>
            <a:r>
              <a:rPr dirty="0" spc="-120"/>
              <a:t>CÁO,</a:t>
            </a:r>
            <a:r>
              <a:rPr dirty="0" spc="-105"/>
              <a:t> </a:t>
            </a:r>
            <a:r>
              <a:rPr dirty="0" spc="-170"/>
              <a:t>THỐNG</a:t>
            </a:r>
            <a:r>
              <a:rPr dirty="0" spc="-100"/>
              <a:t> </a:t>
            </a:r>
            <a:r>
              <a:rPr dirty="0" spc="-110"/>
              <a:t>KÊ </a:t>
            </a:r>
            <a:r>
              <a:rPr dirty="0" spc="-155"/>
              <a:t>NHANH</a:t>
            </a:r>
            <a:r>
              <a:rPr dirty="0" spc="-100"/>
              <a:t> </a:t>
            </a:r>
            <a:r>
              <a:rPr dirty="0" spc="-150"/>
              <a:t>CHÓNG,</a:t>
            </a:r>
            <a:r>
              <a:rPr dirty="0" spc="-110"/>
              <a:t> </a:t>
            </a:r>
            <a:r>
              <a:rPr dirty="0" spc="-165"/>
              <a:t>ĐẦY</a:t>
            </a:r>
            <a:r>
              <a:rPr dirty="0" spc="-95"/>
              <a:t> </a:t>
            </a:r>
            <a:r>
              <a:rPr dirty="0" spc="-25"/>
              <a:t>ĐỦ</a:t>
            </a:r>
          </a:p>
          <a:p>
            <a:pPr marL="46355">
              <a:lnSpc>
                <a:spcPct val="100000"/>
              </a:lnSpc>
              <a:spcBef>
                <a:spcPts val="325"/>
              </a:spcBef>
            </a:pP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Hệ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thống</a:t>
            </a:r>
            <a:r>
              <a:rPr dirty="0" sz="1900" spc="-1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báo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cáo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chính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5" b="0">
                <a:solidFill>
                  <a:srgbClr val="000000"/>
                </a:solidFill>
                <a:latin typeface="Tahoma"/>
                <a:cs typeface="Tahoma"/>
              </a:rPr>
              <a:t>xác,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0" b="0">
                <a:solidFill>
                  <a:srgbClr val="000000"/>
                </a:solidFill>
                <a:latin typeface="Tahoma"/>
                <a:cs typeface="Tahoma"/>
              </a:rPr>
              <a:t>đa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35" b="0">
                <a:solidFill>
                  <a:srgbClr val="000000"/>
                </a:solidFill>
                <a:latin typeface="Tahoma"/>
                <a:cs typeface="Tahoma"/>
              </a:rPr>
              <a:t>dạng</a:t>
            </a:r>
            <a:r>
              <a:rPr dirty="0" sz="1900" spc="-13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theo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các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mục</a:t>
            </a:r>
            <a:r>
              <a:rPr dirty="0" sz="19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đích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nghiệp</a:t>
            </a:r>
            <a:r>
              <a:rPr dirty="0" sz="1900" spc="-1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vụ</a:t>
            </a:r>
            <a:endParaRPr sz="1900">
              <a:latin typeface="Tahoma"/>
              <a:cs typeface="Tahoma"/>
            </a:endParaRPr>
          </a:p>
          <a:p>
            <a:pPr marL="46355">
              <a:lnSpc>
                <a:spcPct val="100000"/>
              </a:lnSpc>
            </a:pPr>
            <a:r>
              <a:rPr dirty="0" sz="1900" spc="-60" b="0">
                <a:solidFill>
                  <a:srgbClr val="000000"/>
                </a:solidFill>
                <a:latin typeface="Tahoma"/>
                <a:cs typeface="Tahoma"/>
              </a:rPr>
              <a:t>Truy</a:t>
            </a:r>
            <a:r>
              <a:rPr dirty="0" sz="1900" spc="-8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xuất</a:t>
            </a:r>
            <a:r>
              <a:rPr dirty="0" sz="19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thông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tin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nhanh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10" b="0">
                <a:solidFill>
                  <a:srgbClr val="000000"/>
                </a:solidFill>
                <a:latin typeface="Tahoma"/>
                <a:cs typeface="Tahoma"/>
              </a:rPr>
              <a:t>chóng</a:t>
            </a:r>
            <a:r>
              <a:rPr dirty="0" sz="19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5" b="0">
                <a:solidFill>
                  <a:srgbClr val="000000"/>
                </a:solidFill>
                <a:latin typeface="Tahoma"/>
                <a:cs typeface="Tahoma"/>
              </a:rPr>
              <a:t>và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40" b="0">
                <a:solidFill>
                  <a:srgbClr val="000000"/>
                </a:solidFill>
                <a:latin typeface="Tahoma"/>
                <a:cs typeface="Tahoma"/>
              </a:rPr>
              <a:t>đáng</a:t>
            </a:r>
            <a:r>
              <a:rPr dirty="0" sz="19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b="0">
                <a:solidFill>
                  <a:srgbClr val="000000"/>
                </a:solidFill>
                <a:latin typeface="Tahoma"/>
                <a:cs typeface="Tahoma"/>
              </a:rPr>
              <a:t>tin</a:t>
            </a:r>
            <a:r>
              <a:rPr dirty="0" sz="1900" spc="-11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900" spc="-25" b="0">
                <a:solidFill>
                  <a:srgbClr val="000000"/>
                </a:solidFill>
                <a:latin typeface="Tahoma"/>
                <a:cs typeface="Tahoma"/>
              </a:rPr>
              <a:t>cậy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67493" y="1363725"/>
            <a:ext cx="1493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>
                <a:latin typeface="Tahoma"/>
                <a:cs typeface="Tahoma"/>
              </a:rPr>
              <a:t>Quản</a:t>
            </a:r>
            <a:r>
              <a:rPr dirty="0" sz="1600" spc="-7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lý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hiệu</a:t>
            </a:r>
            <a:r>
              <a:rPr dirty="0" sz="1600" spc="-9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quả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635997" y="2572588"/>
            <a:ext cx="16833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ahoma"/>
                <a:cs typeface="Tahoma"/>
              </a:rPr>
              <a:t>Hiệu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suất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vượt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-20">
                <a:latin typeface="Tahoma"/>
                <a:cs typeface="Tahoma"/>
              </a:rPr>
              <a:t>trội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667493" y="5336794"/>
            <a:ext cx="20218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Tahoma"/>
                <a:cs typeface="Tahoma"/>
              </a:rPr>
              <a:t>Chuyển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đổi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 spc="-55">
                <a:latin typeface="Tahoma"/>
                <a:cs typeface="Tahoma"/>
              </a:rPr>
              <a:t>kỹ</a:t>
            </a:r>
            <a:r>
              <a:rPr dirty="0" sz="1600" spc="-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thuật</a:t>
            </a:r>
            <a:r>
              <a:rPr dirty="0" sz="1600" spc="-7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số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635997" y="4129785"/>
            <a:ext cx="2068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>
                <a:latin typeface="Tahoma"/>
                <a:cs typeface="Tahoma"/>
              </a:rPr>
              <a:t>Sự</a:t>
            </a:r>
            <a:r>
              <a:rPr dirty="0" sz="1600" spc="-9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hài</a:t>
            </a:r>
            <a:r>
              <a:rPr dirty="0" sz="1600" spc="-9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lòng</a:t>
            </a:r>
            <a:r>
              <a:rPr dirty="0" sz="1600" spc="-1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của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-20">
                <a:latin typeface="Tahoma"/>
                <a:cs typeface="Tahoma"/>
              </a:rPr>
              <a:t>quản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lý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2123" y="1013460"/>
            <a:ext cx="925068" cy="73152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695" y="2336292"/>
            <a:ext cx="812292" cy="77876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8511" y="3881628"/>
            <a:ext cx="812292" cy="72999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2123" y="5143500"/>
            <a:ext cx="812292" cy="725424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4572" y="-4004"/>
            <a:ext cx="12192635" cy="542290"/>
            <a:chOff x="4572" y="-4004"/>
            <a:chExt cx="12192635" cy="542290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63"/>
              <a:ext cx="12182729" cy="5377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39" y="0"/>
              <a:ext cx="12176760" cy="51816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0477" y="758"/>
              <a:ext cx="12181840" cy="522605"/>
            </a:xfrm>
            <a:custGeom>
              <a:avLst/>
              <a:gdLst/>
              <a:ahLst/>
              <a:cxnLst/>
              <a:rect l="l" t="t" r="r" b="b"/>
              <a:pathLst>
                <a:path w="12181840" h="522605">
                  <a:moveTo>
                    <a:pt x="0" y="522227"/>
                  </a:moveTo>
                  <a:lnTo>
                    <a:pt x="12181522" y="522227"/>
                  </a:lnTo>
                </a:path>
                <a:path w="12181840" h="522605">
                  <a:moveTo>
                    <a:pt x="0" y="0"/>
                  </a:moveTo>
                  <a:lnTo>
                    <a:pt x="0" y="52222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1.</a:t>
            </a:r>
            <a:r>
              <a:rPr dirty="0" spc="-95"/>
              <a:t> </a:t>
            </a:r>
            <a:r>
              <a:rPr dirty="0" spc="125"/>
              <a:t>MỤC</a:t>
            </a:r>
            <a:r>
              <a:rPr dirty="0" spc="-100"/>
              <a:t> </a:t>
            </a:r>
            <a:r>
              <a:rPr dirty="0" spc="80"/>
              <a:t>TIÊU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95"/>
              <a:t> </a:t>
            </a:r>
            <a:r>
              <a:rPr dirty="0" spc="-140"/>
              <a:t>CƠ</a:t>
            </a:r>
            <a:r>
              <a:rPr dirty="0" spc="-120"/>
              <a:t> </a:t>
            </a:r>
            <a:r>
              <a:rPr dirty="0" spc="-20"/>
              <a:t>SỞ</a:t>
            </a:r>
            <a:r>
              <a:rPr dirty="0" spc="-100"/>
              <a:t> </a:t>
            </a:r>
            <a:r>
              <a:rPr dirty="0" spc="100"/>
              <a:t>XÂY</a:t>
            </a:r>
            <a:r>
              <a:rPr dirty="0" spc="-75"/>
              <a:t> </a:t>
            </a:r>
            <a:r>
              <a:rPr dirty="0"/>
              <a:t>DỰNG</a:t>
            </a:r>
            <a:r>
              <a:rPr dirty="0" spc="-105"/>
              <a:t> </a:t>
            </a:r>
            <a:r>
              <a:rPr dirty="0" spc="65"/>
              <a:t>HỆ</a:t>
            </a:r>
            <a:r>
              <a:rPr dirty="0" spc="-100"/>
              <a:t> </a:t>
            </a:r>
            <a:r>
              <a:rPr dirty="0" spc="105"/>
              <a:t>THỐNG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280822" y="651763"/>
            <a:ext cx="153098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1.1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Mục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55" b="1">
                <a:latin typeface="Tahoma"/>
                <a:cs typeface="Tahoma"/>
              </a:rPr>
              <a:t>tiêu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32135" y="123444"/>
            <a:ext cx="1299972" cy="2865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994" y="685798"/>
            <a:ext cx="4124004" cy="610362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16051" y="2456688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4" h="259080">
                <a:moveTo>
                  <a:pt x="130340" y="0"/>
                </a:moveTo>
                <a:lnTo>
                  <a:pt x="91998" y="5587"/>
                </a:lnTo>
                <a:lnTo>
                  <a:pt x="52196" y="25908"/>
                </a:lnTo>
                <a:lnTo>
                  <a:pt x="21742" y="57785"/>
                </a:lnTo>
                <a:lnTo>
                  <a:pt x="3670" y="98806"/>
                </a:lnTo>
                <a:lnTo>
                  <a:pt x="0" y="129539"/>
                </a:lnTo>
                <a:lnTo>
                  <a:pt x="228" y="137413"/>
                </a:lnTo>
                <a:lnTo>
                  <a:pt x="8115" y="174751"/>
                </a:lnTo>
                <a:lnTo>
                  <a:pt x="30619" y="212978"/>
                </a:lnTo>
                <a:lnTo>
                  <a:pt x="64516" y="241426"/>
                </a:lnTo>
                <a:lnTo>
                  <a:pt x="106921" y="256921"/>
                </a:lnTo>
                <a:lnTo>
                  <a:pt x="130340" y="259079"/>
                </a:lnTo>
                <a:lnTo>
                  <a:pt x="138226" y="258825"/>
                </a:lnTo>
                <a:lnTo>
                  <a:pt x="175806" y="250951"/>
                </a:lnTo>
                <a:lnTo>
                  <a:pt x="214223" y="228600"/>
                </a:lnTo>
                <a:lnTo>
                  <a:pt x="242849" y="194945"/>
                </a:lnTo>
                <a:lnTo>
                  <a:pt x="245149" y="190626"/>
                </a:lnTo>
                <a:lnTo>
                  <a:pt x="111899" y="190626"/>
                </a:lnTo>
                <a:lnTo>
                  <a:pt x="50431" y="129539"/>
                </a:lnTo>
                <a:lnTo>
                  <a:pt x="75006" y="105028"/>
                </a:lnTo>
                <a:lnTo>
                  <a:pt x="148774" y="105028"/>
                </a:lnTo>
                <a:lnTo>
                  <a:pt x="185521" y="68452"/>
                </a:lnTo>
                <a:lnTo>
                  <a:pt x="245149" y="68452"/>
                </a:lnTo>
                <a:lnTo>
                  <a:pt x="242849" y="64135"/>
                </a:lnTo>
                <a:lnTo>
                  <a:pt x="214223" y="30479"/>
                </a:lnTo>
                <a:lnTo>
                  <a:pt x="175806" y="8127"/>
                </a:lnTo>
                <a:lnTo>
                  <a:pt x="138226" y="253"/>
                </a:lnTo>
                <a:lnTo>
                  <a:pt x="130340" y="0"/>
                </a:lnTo>
                <a:close/>
              </a:path>
              <a:path w="260984" h="259080">
                <a:moveTo>
                  <a:pt x="245149" y="68452"/>
                </a:moveTo>
                <a:lnTo>
                  <a:pt x="185521" y="68452"/>
                </a:lnTo>
                <a:lnTo>
                  <a:pt x="210172" y="92963"/>
                </a:lnTo>
                <a:lnTo>
                  <a:pt x="111899" y="190626"/>
                </a:lnTo>
                <a:lnTo>
                  <a:pt x="245149" y="190626"/>
                </a:lnTo>
                <a:lnTo>
                  <a:pt x="246367" y="188340"/>
                </a:lnTo>
                <a:lnTo>
                  <a:pt x="259689" y="145161"/>
                </a:lnTo>
                <a:lnTo>
                  <a:pt x="260604" y="129539"/>
                </a:lnTo>
                <a:lnTo>
                  <a:pt x="260375" y="121665"/>
                </a:lnTo>
                <a:lnTo>
                  <a:pt x="252488" y="84327"/>
                </a:lnTo>
                <a:lnTo>
                  <a:pt x="246367" y="70738"/>
                </a:lnTo>
                <a:lnTo>
                  <a:pt x="245149" y="68452"/>
                </a:lnTo>
                <a:close/>
              </a:path>
              <a:path w="260984" h="259080">
                <a:moveTo>
                  <a:pt x="148774" y="105028"/>
                </a:moveTo>
                <a:lnTo>
                  <a:pt x="75006" y="105028"/>
                </a:lnTo>
                <a:lnTo>
                  <a:pt x="111899" y="141732"/>
                </a:lnTo>
                <a:lnTo>
                  <a:pt x="148774" y="1050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16051" y="3806952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4" h="259079">
                <a:moveTo>
                  <a:pt x="130340" y="0"/>
                </a:moveTo>
                <a:lnTo>
                  <a:pt x="91998" y="5587"/>
                </a:lnTo>
                <a:lnTo>
                  <a:pt x="52196" y="25908"/>
                </a:lnTo>
                <a:lnTo>
                  <a:pt x="21742" y="57785"/>
                </a:lnTo>
                <a:lnTo>
                  <a:pt x="3670" y="98806"/>
                </a:lnTo>
                <a:lnTo>
                  <a:pt x="0" y="129540"/>
                </a:lnTo>
                <a:lnTo>
                  <a:pt x="228" y="137414"/>
                </a:lnTo>
                <a:lnTo>
                  <a:pt x="8115" y="174752"/>
                </a:lnTo>
                <a:lnTo>
                  <a:pt x="30619" y="212979"/>
                </a:lnTo>
                <a:lnTo>
                  <a:pt x="64516" y="241427"/>
                </a:lnTo>
                <a:lnTo>
                  <a:pt x="106921" y="256921"/>
                </a:lnTo>
                <a:lnTo>
                  <a:pt x="130340" y="259080"/>
                </a:lnTo>
                <a:lnTo>
                  <a:pt x="138226" y="258825"/>
                </a:lnTo>
                <a:lnTo>
                  <a:pt x="175806" y="250952"/>
                </a:lnTo>
                <a:lnTo>
                  <a:pt x="214223" y="228600"/>
                </a:lnTo>
                <a:lnTo>
                  <a:pt x="242849" y="194945"/>
                </a:lnTo>
                <a:lnTo>
                  <a:pt x="245149" y="190627"/>
                </a:lnTo>
                <a:lnTo>
                  <a:pt x="111899" y="190627"/>
                </a:lnTo>
                <a:lnTo>
                  <a:pt x="50431" y="129540"/>
                </a:lnTo>
                <a:lnTo>
                  <a:pt x="75006" y="105029"/>
                </a:lnTo>
                <a:lnTo>
                  <a:pt x="148774" y="105029"/>
                </a:lnTo>
                <a:lnTo>
                  <a:pt x="185521" y="68453"/>
                </a:lnTo>
                <a:lnTo>
                  <a:pt x="245149" y="68453"/>
                </a:lnTo>
                <a:lnTo>
                  <a:pt x="242849" y="64135"/>
                </a:lnTo>
                <a:lnTo>
                  <a:pt x="214223" y="30480"/>
                </a:lnTo>
                <a:lnTo>
                  <a:pt x="175806" y="8128"/>
                </a:lnTo>
                <a:lnTo>
                  <a:pt x="138226" y="254"/>
                </a:lnTo>
                <a:lnTo>
                  <a:pt x="130340" y="0"/>
                </a:lnTo>
                <a:close/>
              </a:path>
              <a:path w="260984" h="259079">
                <a:moveTo>
                  <a:pt x="245149" y="68453"/>
                </a:moveTo>
                <a:lnTo>
                  <a:pt x="185521" y="68453"/>
                </a:lnTo>
                <a:lnTo>
                  <a:pt x="210172" y="92964"/>
                </a:lnTo>
                <a:lnTo>
                  <a:pt x="111899" y="190627"/>
                </a:lnTo>
                <a:lnTo>
                  <a:pt x="245149" y="190627"/>
                </a:lnTo>
                <a:lnTo>
                  <a:pt x="246367" y="188341"/>
                </a:lnTo>
                <a:lnTo>
                  <a:pt x="259689" y="145161"/>
                </a:lnTo>
                <a:lnTo>
                  <a:pt x="260604" y="129540"/>
                </a:lnTo>
                <a:lnTo>
                  <a:pt x="260375" y="121666"/>
                </a:lnTo>
                <a:lnTo>
                  <a:pt x="252488" y="84328"/>
                </a:lnTo>
                <a:lnTo>
                  <a:pt x="246367" y="70739"/>
                </a:lnTo>
                <a:lnTo>
                  <a:pt x="245149" y="68453"/>
                </a:lnTo>
                <a:close/>
              </a:path>
              <a:path w="260984" h="259079">
                <a:moveTo>
                  <a:pt x="148774" y="105029"/>
                </a:moveTo>
                <a:lnTo>
                  <a:pt x="75006" y="105029"/>
                </a:lnTo>
                <a:lnTo>
                  <a:pt x="111899" y="141731"/>
                </a:lnTo>
                <a:lnTo>
                  <a:pt x="148774" y="1050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16051" y="5382767"/>
            <a:ext cx="260985" cy="259079"/>
          </a:xfrm>
          <a:custGeom>
            <a:avLst/>
            <a:gdLst/>
            <a:ahLst/>
            <a:cxnLst/>
            <a:rect l="l" t="t" r="r" b="b"/>
            <a:pathLst>
              <a:path w="260984" h="259079">
                <a:moveTo>
                  <a:pt x="130340" y="0"/>
                </a:moveTo>
                <a:lnTo>
                  <a:pt x="91998" y="5587"/>
                </a:lnTo>
                <a:lnTo>
                  <a:pt x="52196" y="25907"/>
                </a:lnTo>
                <a:lnTo>
                  <a:pt x="21742" y="57784"/>
                </a:lnTo>
                <a:lnTo>
                  <a:pt x="3670" y="98805"/>
                </a:lnTo>
                <a:lnTo>
                  <a:pt x="0" y="129539"/>
                </a:lnTo>
                <a:lnTo>
                  <a:pt x="228" y="137413"/>
                </a:lnTo>
                <a:lnTo>
                  <a:pt x="8115" y="174751"/>
                </a:lnTo>
                <a:lnTo>
                  <a:pt x="30619" y="212966"/>
                </a:lnTo>
                <a:lnTo>
                  <a:pt x="64516" y="241426"/>
                </a:lnTo>
                <a:lnTo>
                  <a:pt x="106921" y="256946"/>
                </a:lnTo>
                <a:lnTo>
                  <a:pt x="130340" y="259079"/>
                </a:lnTo>
                <a:lnTo>
                  <a:pt x="138226" y="258851"/>
                </a:lnTo>
                <a:lnTo>
                  <a:pt x="175806" y="251015"/>
                </a:lnTo>
                <a:lnTo>
                  <a:pt x="214223" y="228638"/>
                </a:lnTo>
                <a:lnTo>
                  <a:pt x="242849" y="194944"/>
                </a:lnTo>
                <a:lnTo>
                  <a:pt x="245149" y="190626"/>
                </a:lnTo>
                <a:lnTo>
                  <a:pt x="111899" y="190626"/>
                </a:lnTo>
                <a:lnTo>
                  <a:pt x="50431" y="129539"/>
                </a:lnTo>
                <a:lnTo>
                  <a:pt x="75006" y="105028"/>
                </a:lnTo>
                <a:lnTo>
                  <a:pt x="148774" y="105028"/>
                </a:lnTo>
                <a:lnTo>
                  <a:pt x="185521" y="68452"/>
                </a:lnTo>
                <a:lnTo>
                  <a:pt x="245149" y="68452"/>
                </a:lnTo>
                <a:lnTo>
                  <a:pt x="242849" y="64134"/>
                </a:lnTo>
                <a:lnTo>
                  <a:pt x="214223" y="30479"/>
                </a:lnTo>
                <a:lnTo>
                  <a:pt x="175806" y="8127"/>
                </a:lnTo>
                <a:lnTo>
                  <a:pt x="138226" y="253"/>
                </a:lnTo>
                <a:lnTo>
                  <a:pt x="130340" y="0"/>
                </a:lnTo>
                <a:close/>
              </a:path>
              <a:path w="260984" h="259079">
                <a:moveTo>
                  <a:pt x="245149" y="68452"/>
                </a:moveTo>
                <a:lnTo>
                  <a:pt x="185521" y="68452"/>
                </a:lnTo>
                <a:lnTo>
                  <a:pt x="210172" y="92963"/>
                </a:lnTo>
                <a:lnTo>
                  <a:pt x="111899" y="190626"/>
                </a:lnTo>
                <a:lnTo>
                  <a:pt x="245149" y="190626"/>
                </a:lnTo>
                <a:lnTo>
                  <a:pt x="246367" y="188340"/>
                </a:lnTo>
                <a:lnTo>
                  <a:pt x="259689" y="145160"/>
                </a:lnTo>
                <a:lnTo>
                  <a:pt x="260604" y="129539"/>
                </a:lnTo>
                <a:lnTo>
                  <a:pt x="260375" y="121665"/>
                </a:lnTo>
                <a:lnTo>
                  <a:pt x="252488" y="84327"/>
                </a:lnTo>
                <a:lnTo>
                  <a:pt x="246367" y="70738"/>
                </a:lnTo>
                <a:lnTo>
                  <a:pt x="245149" y="68452"/>
                </a:lnTo>
                <a:close/>
              </a:path>
              <a:path w="260984" h="259079">
                <a:moveTo>
                  <a:pt x="148774" y="105028"/>
                </a:moveTo>
                <a:lnTo>
                  <a:pt x="75006" y="105028"/>
                </a:lnTo>
                <a:lnTo>
                  <a:pt x="111899" y="141731"/>
                </a:lnTo>
                <a:lnTo>
                  <a:pt x="148774" y="1050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16051" y="141122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5">
                <a:moveTo>
                  <a:pt x="130340" y="0"/>
                </a:moveTo>
                <a:lnTo>
                  <a:pt x="91998" y="5714"/>
                </a:lnTo>
                <a:lnTo>
                  <a:pt x="52196" y="26162"/>
                </a:lnTo>
                <a:lnTo>
                  <a:pt x="21742" y="58165"/>
                </a:lnTo>
                <a:lnTo>
                  <a:pt x="3670" y="99313"/>
                </a:lnTo>
                <a:lnTo>
                  <a:pt x="0" y="130301"/>
                </a:lnTo>
                <a:lnTo>
                  <a:pt x="228" y="138175"/>
                </a:lnTo>
                <a:lnTo>
                  <a:pt x="8115" y="175767"/>
                </a:lnTo>
                <a:lnTo>
                  <a:pt x="30619" y="214249"/>
                </a:lnTo>
                <a:lnTo>
                  <a:pt x="64516" y="242824"/>
                </a:lnTo>
                <a:lnTo>
                  <a:pt x="106921" y="258445"/>
                </a:lnTo>
                <a:lnTo>
                  <a:pt x="130340" y="260603"/>
                </a:lnTo>
                <a:lnTo>
                  <a:pt x="138226" y="260350"/>
                </a:lnTo>
                <a:lnTo>
                  <a:pt x="175806" y="252475"/>
                </a:lnTo>
                <a:lnTo>
                  <a:pt x="214223" y="229997"/>
                </a:lnTo>
                <a:lnTo>
                  <a:pt x="242849" y="196087"/>
                </a:lnTo>
                <a:lnTo>
                  <a:pt x="245149" y="191770"/>
                </a:lnTo>
                <a:lnTo>
                  <a:pt x="111899" y="191770"/>
                </a:lnTo>
                <a:lnTo>
                  <a:pt x="50431" y="130301"/>
                </a:lnTo>
                <a:lnTo>
                  <a:pt x="75006" y="105663"/>
                </a:lnTo>
                <a:lnTo>
                  <a:pt x="148774" y="105663"/>
                </a:lnTo>
                <a:lnTo>
                  <a:pt x="185521" y="68834"/>
                </a:lnTo>
                <a:lnTo>
                  <a:pt x="245149" y="68834"/>
                </a:lnTo>
                <a:lnTo>
                  <a:pt x="242849" y="64515"/>
                </a:lnTo>
                <a:lnTo>
                  <a:pt x="214223" y="30606"/>
                </a:lnTo>
                <a:lnTo>
                  <a:pt x="175806" y="8127"/>
                </a:lnTo>
                <a:lnTo>
                  <a:pt x="138226" y="253"/>
                </a:lnTo>
                <a:lnTo>
                  <a:pt x="130340" y="0"/>
                </a:lnTo>
                <a:close/>
              </a:path>
              <a:path w="260984" h="260985">
                <a:moveTo>
                  <a:pt x="245149" y="68834"/>
                </a:moveTo>
                <a:lnTo>
                  <a:pt x="185521" y="68834"/>
                </a:lnTo>
                <a:lnTo>
                  <a:pt x="210172" y="93472"/>
                </a:lnTo>
                <a:lnTo>
                  <a:pt x="111899" y="191770"/>
                </a:lnTo>
                <a:lnTo>
                  <a:pt x="245149" y="191770"/>
                </a:lnTo>
                <a:lnTo>
                  <a:pt x="246367" y="189484"/>
                </a:lnTo>
                <a:lnTo>
                  <a:pt x="259689" y="146050"/>
                </a:lnTo>
                <a:lnTo>
                  <a:pt x="260604" y="130301"/>
                </a:lnTo>
                <a:lnTo>
                  <a:pt x="260375" y="122427"/>
                </a:lnTo>
                <a:lnTo>
                  <a:pt x="252488" y="84836"/>
                </a:lnTo>
                <a:lnTo>
                  <a:pt x="246367" y="71120"/>
                </a:lnTo>
                <a:lnTo>
                  <a:pt x="245149" y="68834"/>
                </a:lnTo>
                <a:close/>
              </a:path>
              <a:path w="260984" h="260985">
                <a:moveTo>
                  <a:pt x="148774" y="105663"/>
                </a:moveTo>
                <a:lnTo>
                  <a:pt x="75006" y="105663"/>
                </a:lnTo>
                <a:lnTo>
                  <a:pt x="111899" y="142621"/>
                </a:lnTo>
                <a:lnTo>
                  <a:pt x="148774" y="10566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211986" y="4585208"/>
            <a:ext cx="7582534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900" spc="-25">
                <a:latin typeface="Tahoma"/>
                <a:cs typeface="Tahoma"/>
              </a:rPr>
              <a:t>Thông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tu</a:t>
            </a:r>
            <a:r>
              <a:rPr dirty="0" sz="1900" spc="385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Thi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40">
                <a:latin typeface="Tahoma"/>
                <a:cs typeface="Tahoma"/>
              </a:rPr>
              <a:t>đua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khen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thưởng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-35">
                <a:latin typeface="Tahoma"/>
                <a:cs typeface="Tahoma"/>
              </a:rPr>
              <a:t>số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57/2020/TT-</a:t>
            </a:r>
            <a:r>
              <a:rPr dirty="0" sz="1900" spc="-50">
                <a:latin typeface="Tahoma"/>
                <a:cs typeface="Tahoma"/>
              </a:rPr>
              <a:t>BQP,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13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05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4786" y="4618084"/>
            <a:ext cx="6665595" cy="1283335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697865">
              <a:lnSpc>
                <a:spcPct val="100000"/>
              </a:lnSpc>
              <a:spcBef>
                <a:spcPts val="1430"/>
              </a:spcBef>
            </a:pP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2020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ts val="2550"/>
              </a:lnSpc>
              <a:spcBef>
                <a:spcPts val="1550"/>
              </a:spcBef>
            </a:pPr>
            <a:r>
              <a:rPr dirty="0" sz="2200" spc="-20" b="1">
                <a:latin typeface="Tahoma"/>
                <a:cs typeface="Tahoma"/>
              </a:rPr>
              <a:t>QPAN</a:t>
            </a:r>
            <a:endParaRPr sz="2200">
              <a:latin typeface="Tahoma"/>
              <a:cs typeface="Tahoma"/>
            </a:endParaRPr>
          </a:p>
          <a:p>
            <a:pPr marL="697865" indent="-227965">
              <a:lnSpc>
                <a:spcPts val="2190"/>
              </a:lnSpc>
              <a:buFont typeface="Arial MT"/>
              <a:buChar char="•"/>
              <a:tabLst>
                <a:tab pos="697865" algn="l"/>
              </a:tabLst>
            </a:pPr>
            <a:r>
              <a:rPr dirty="0" sz="1900" spc="-25">
                <a:latin typeface="Tahoma"/>
                <a:cs typeface="Tahoma"/>
              </a:rPr>
              <a:t>Thông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tư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35">
                <a:latin typeface="Tahoma"/>
                <a:cs typeface="Tahoma"/>
              </a:rPr>
              <a:t>số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38/2014/TT-</a:t>
            </a:r>
            <a:r>
              <a:rPr dirty="0" sz="1900" spc="-20">
                <a:latin typeface="Tahoma"/>
                <a:cs typeface="Tahoma"/>
              </a:rPr>
              <a:t>BQP</a:t>
            </a:r>
            <a:r>
              <a:rPr dirty="0" sz="1900" spc="-60">
                <a:latin typeface="Tahoma"/>
                <a:cs typeface="Tahoma"/>
              </a:rPr>
              <a:t> </a:t>
            </a:r>
            <a:r>
              <a:rPr dirty="0" sz="1900" spc="-50">
                <a:latin typeface="Tahoma"/>
                <a:cs typeface="Tahoma"/>
              </a:rPr>
              <a:t>ngày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30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5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2014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0822" y="651763"/>
            <a:ext cx="8512175" cy="39814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1.2</a:t>
            </a:r>
            <a:r>
              <a:rPr dirty="0" sz="2100" spc="-135" b="1">
                <a:latin typeface="Tahoma"/>
                <a:cs typeface="Tahoma"/>
              </a:rPr>
              <a:t> </a:t>
            </a:r>
            <a:r>
              <a:rPr dirty="0" sz="2100" b="1">
                <a:latin typeface="Tahoma"/>
                <a:cs typeface="Tahoma"/>
              </a:rPr>
              <a:t>Cơ</a:t>
            </a:r>
            <a:r>
              <a:rPr dirty="0" sz="2100" spc="-125" b="1">
                <a:latin typeface="Tahoma"/>
                <a:cs typeface="Tahoma"/>
              </a:rPr>
              <a:t> </a:t>
            </a:r>
            <a:r>
              <a:rPr dirty="0" sz="2100" spc="-25" b="1">
                <a:latin typeface="Tahoma"/>
                <a:cs typeface="Tahoma"/>
              </a:rPr>
              <a:t>sở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2100">
              <a:latin typeface="Tahoma"/>
              <a:cs typeface="Tahoma"/>
            </a:endParaRPr>
          </a:p>
          <a:p>
            <a:pPr marL="486409">
              <a:lnSpc>
                <a:spcPts val="2545"/>
              </a:lnSpc>
            </a:pPr>
            <a:r>
              <a:rPr dirty="0" sz="2200" spc="-105" b="1">
                <a:latin typeface="Tahoma"/>
                <a:cs typeface="Tahoma"/>
              </a:rPr>
              <a:t>Luật </a:t>
            </a:r>
            <a:r>
              <a:rPr dirty="0" sz="2200" spc="-20" b="1">
                <a:latin typeface="Tahoma"/>
                <a:cs typeface="Tahoma"/>
              </a:rPr>
              <a:t>NVQS</a:t>
            </a:r>
            <a:endParaRPr sz="2200">
              <a:latin typeface="Tahoma"/>
              <a:cs typeface="Tahoma"/>
            </a:endParaRPr>
          </a:p>
          <a:p>
            <a:pPr marL="1172210" indent="-228600">
              <a:lnSpc>
                <a:spcPts val="2095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>
                <a:latin typeface="Tahoma"/>
                <a:cs typeface="Tahoma"/>
              </a:rPr>
              <a:t>Luật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-40">
                <a:latin typeface="Tahoma"/>
                <a:cs typeface="Tahoma"/>
              </a:rPr>
              <a:t>NVQS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78/2015/QH13,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19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06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2015</a:t>
            </a:r>
            <a:endParaRPr sz="1900">
              <a:latin typeface="Tahoma"/>
              <a:cs typeface="Tahoma"/>
            </a:endParaRPr>
          </a:p>
          <a:p>
            <a:pPr marL="1172210" indent="-228600">
              <a:lnSpc>
                <a:spcPts val="2190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 spc="-25">
                <a:latin typeface="Tahoma"/>
                <a:cs typeface="Tahoma"/>
              </a:rPr>
              <a:t>Thông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tư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liên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tịch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16/2016/TTLT-</a:t>
            </a:r>
            <a:r>
              <a:rPr dirty="0" sz="1900" spc="-40">
                <a:latin typeface="Tahoma"/>
                <a:cs typeface="Tahoma"/>
              </a:rPr>
              <a:t>BYT-</a:t>
            </a:r>
            <a:r>
              <a:rPr dirty="0" sz="1900" spc="-20">
                <a:latin typeface="Tahoma"/>
                <a:cs typeface="Tahoma"/>
              </a:rPr>
              <a:t>BQP</a:t>
            </a:r>
            <a:r>
              <a:rPr dirty="0" sz="1900" spc="-35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9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30</a:t>
            </a:r>
            <a:r>
              <a:rPr dirty="0" sz="1900" spc="-8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6</a:t>
            </a:r>
            <a:r>
              <a:rPr dirty="0" sz="1900" spc="-85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2016</a:t>
            </a:r>
            <a:endParaRPr sz="1900">
              <a:latin typeface="Tahoma"/>
              <a:cs typeface="Tahoma"/>
            </a:endParaRPr>
          </a:p>
          <a:p>
            <a:pPr marL="486409">
              <a:lnSpc>
                <a:spcPts val="2550"/>
              </a:lnSpc>
              <a:spcBef>
                <a:spcPts val="1465"/>
              </a:spcBef>
            </a:pPr>
            <a:r>
              <a:rPr dirty="0" sz="2200" spc="-95" b="1">
                <a:latin typeface="Tahoma"/>
                <a:cs typeface="Tahoma"/>
              </a:rPr>
              <a:t>Luật</a:t>
            </a:r>
            <a:r>
              <a:rPr dirty="0" sz="2200" spc="-100" b="1">
                <a:latin typeface="Tahoma"/>
                <a:cs typeface="Tahoma"/>
              </a:rPr>
              <a:t> </a:t>
            </a:r>
            <a:r>
              <a:rPr dirty="0" sz="2200" spc="-20" b="1">
                <a:latin typeface="Tahoma"/>
                <a:cs typeface="Tahoma"/>
              </a:rPr>
              <a:t>DBDV</a:t>
            </a:r>
            <a:endParaRPr sz="2200">
              <a:latin typeface="Tahoma"/>
              <a:cs typeface="Tahoma"/>
            </a:endParaRPr>
          </a:p>
          <a:p>
            <a:pPr marL="1172210" indent="-228600">
              <a:lnSpc>
                <a:spcPts val="2095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>
                <a:latin typeface="Tahoma"/>
                <a:cs typeface="Tahoma"/>
              </a:rPr>
              <a:t>Luật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-95">
                <a:latin typeface="Tahoma"/>
                <a:cs typeface="Tahoma"/>
              </a:rPr>
              <a:t>số: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53/2019/QH14,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26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11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2019</a:t>
            </a:r>
            <a:endParaRPr sz="1900">
              <a:latin typeface="Tahoma"/>
              <a:cs typeface="Tahoma"/>
            </a:endParaRPr>
          </a:p>
          <a:p>
            <a:pPr marL="1172210" indent="-228600">
              <a:lnSpc>
                <a:spcPts val="2095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>
                <a:latin typeface="Tahoma"/>
                <a:cs typeface="Tahoma"/>
              </a:rPr>
              <a:t>Nghị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định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-210">
                <a:latin typeface="Tahoma"/>
                <a:cs typeface="Tahoma"/>
              </a:rPr>
              <a:t>: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78/2020/NĐ-</a:t>
            </a:r>
            <a:r>
              <a:rPr dirty="0" sz="1900" spc="-40">
                <a:latin typeface="Tahoma"/>
                <a:cs typeface="Tahoma"/>
              </a:rPr>
              <a:t>CP,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06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7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2020</a:t>
            </a:r>
            <a:endParaRPr sz="1900">
              <a:latin typeface="Tahoma"/>
              <a:cs typeface="Tahoma"/>
            </a:endParaRPr>
          </a:p>
          <a:p>
            <a:pPr marL="1172210" indent="-228600">
              <a:lnSpc>
                <a:spcPts val="2190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>
                <a:latin typeface="Tahoma"/>
                <a:cs typeface="Tahoma"/>
              </a:rPr>
              <a:t>Nghị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định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90">
                <a:latin typeface="Tahoma"/>
                <a:cs typeface="Tahoma"/>
              </a:rPr>
              <a:t>số: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14/2016/NĐ-</a:t>
            </a:r>
            <a:r>
              <a:rPr dirty="0" sz="1900" spc="-40">
                <a:latin typeface="Tahoma"/>
                <a:cs typeface="Tahoma"/>
              </a:rPr>
              <a:t>CP,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15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03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2016</a:t>
            </a:r>
            <a:endParaRPr sz="1900">
              <a:latin typeface="Tahoma"/>
              <a:cs typeface="Tahoma"/>
            </a:endParaRPr>
          </a:p>
          <a:p>
            <a:pPr marL="486409">
              <a:lnSpc>
                <a:spcPts val="2550"/>
              </a:lnSpc>
              <a:spcBef>
                <a:spcPts val="1550"/>
              </a:spcBef>
            </a:pPr>
            <a:r>
              <a:rPr dirty="0" sz="2200" spc="-95" b="1">
                <a:latin typeface="Tahoma"/>
                <a:cs typeface="Tahoma"/>
              </a:rPr>
              <a:t>Luật</a:t>
            </a:r>
            <a:r>
              <a:rPr dirty="0" sz="2200" spc="-100" b="1">
                <a:latin typeface="Tahoma"/>
                <a:cs typeface="Tahoma"/>
              </a:rPr>
              <a:t> </a:t>
            </a:r>
            <a:r>
              <a:rPr dirty="0" sz="2200" spc="-20" b="1">
                <a:latin typeface="Tahoma"/>
                <a:cs typeface="Tahoma"/>
              </a:rPr>
              <a:t>DQTV</a:t>
            </a:r>
            <a:endParaRPr sz="2200">
              <a:latin typeface="Tahoma"/>
              <a:cs typeface="Tahoma"/>
            </a:endParaRPr>
          </a:p>
          <a:p>
            <a:pPr marL="1172210" indent="-228600">
              <a:lnSpc>
                <a:spcPts val="2095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>
                <a:latin typeface="Tahoma"/>
                <a:cs typeface="Tahoma"/>
              </a:rPr>
              <a:t>Luật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-95">
                <a:latin typeface="Tahoma"/>
                <a:cs typeface="Tahoma"/>
              </a:rPr>
              <a:t>số: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48/2019/QH14,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22</a:t>
            </a:r>
            <a:r>
              <a:rPr dirty="0" sz="1900" spc="-10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11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2019</a:t>
            </a:r>
            <a:endParaRPr sz="1900">
              <a:latin typeface="Tahoma"/>
              <a:cs typeface="Tahoma"/>
            </a:endParaRPr>
          </a:p>
          <a:p>
            <a:pPr marL="1172210" indent="-228600">
              <a:lnSpc>
                <a:spcPts val="2185"/>
              </a:lnSpc>
              <a:buFont typeface="Arial MT"/>
              <a:buChar char="•"/>
              <a:tabLst>
                <a:tab pos="1172210" algn="l"/>
              </a:tabLst>
            </a:pPr>
            <a:r>
              <a:rPr dirty="0" sz="1900">
                <a:latin typeface="Tahoma"/>
                <a:cs typeface="Tahoma"/>
              </a:rPr>
              <a:t>Nghị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định</a:t>
            </a:r>
            <a:r>
              <a:rPr dirty="0" sz="1900" spc="-110">
                <a:latin typeface="Tahoma"/>
                <a:cs typeface="Tahoma"/>
              </a:rPr>
              <a:t> </a:t>
            </a:r>
            <a:r>
              <a:rPr dirty="0" sz="1900" spc="-90">
                <a:latin typeface="Tahoma"/>
                <a:cs typeface="Tahoma"/>
              </a:rPr>
              <a:t>số: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72/2020/NĐ-</a:t>
            </a:r>
            <a:r>
              <a:rPr dirty="0" sz="1900" spc="-40">
                <a:latin typeface="Tahoma"/>
                <a:cs typeface="Tahoma"/>
              </a:rPr>
              <a:t>CP,</a:t>
            </a:r>
            <a:r>
              <a:rPr dirty="0" sz="1900" spc="-90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ngày</a:t>
            </a:r>
            <a:r>
              <a:rPr dirty="0" sz="1900" spc="-1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30</a:t>
            </a:r>
            <a:r>
              <a:rPr dirty="0" sz="1900" spc="-10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tháng</a:t>
            </a:r>
            <a:r>
              <a:rPr dirty="0" sz="1900" spc="-1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6</a:t>
            </a:r>
            <a:r>
              <a:rPr dirty="0" sz="1900" spc="-12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năm</a:t>
            </a:r>
            <a:r>
              <a:rPr dirty="0" sz="1900" spc="-114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2020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572" y="-4004"/>
            <a:ext cx="12192635" cy="542290"/>
            <a:chOff x="4572" y="-4004"/>
            <a:chExt cx="12192635" cy="54229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63"/>
              <a:ext cx="12182729" cy="5377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9" y="0"/>
              <a:ext cx="12176760" cy="51816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477" y="758"/>
              <a:ext cx="12181840" cy="522605"/>
            </a:xfrm>
            <a:custGeom>
              <a:avLst/>
              <a:gdLst/>
              <a:ahLst/>
              <a:cxnLst/>
              <a:rect l="l" t="t" r="r" b="b"/>
              <a:pathLst>
                <a:path w="12181840" h="522605">
                  <a:moveTo>
                    <a:pt x="0" y="522227"/>
                  </a:moveTo>
                  <a:lnTo>
                    <a:pt x="12181522" y="522227"/>
                  </a:lnTo>
                </a:path>
                <a:path w="12181840" h="522605">
                  <a:moveTo>
                    <a:pt x="0" y="0"/>
                  </a:moveTo>
                  <a:lnTo>
                    <a:pt x="0" y="52222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1.</a:t>
            </a:r>
            <a:r>
              <a:rPr dirty="0" spc="-95"/>
              <a:t> </a:t>
            </a:r>
            <a:r>
              <a:rPr dirty="0" spc="125"/>
              <a:t>MỤC</a:t>
            </a:r>
            <a:r>
              <a:rPr dirty="0" spc="-100"/>
              <a:t> </a:t>
            </a:r>
            <a:r>
              <a:rPr dirty="0" spc="80"/>
              <a:t>TIÊU</a:t>
            </a:r>
            <a:r>
              <a:rPr dirty="0" spc="-95"/>
              <a:t> </a:t>
            </a:r>
            <a:r>
              <a:rPr dirty="0" spc="130"/>
              <a:t>VÀ</a:t>
            </a:r>
            <a:r>
              <a:rPr dirty="0" spc="-95"/>
              <a:t> </a:t>
            </a:r>
            <a:r>
              <a:rPr dirty="0" spc="-140"/>
              <a:t>CƠ</a:t>
            </a:r>
            <a:r>
              <a:rPr dirty="0" spc="-120"/>
              <a:t> </a:t>
            </a:r>
            <a:r>
              <a:rPr dirty="0" spc="-20"/>
              <a:t>SỞ</a:t>
            </a:r>
            <a:r>
              <a:rPr dirty="0" spc="-100"/>
              <a:t> </a:t>
            </a:r>
            <a:r>
              <a:rPr dirty="0" spc="100"/>
              <a:t>XÂY</a:t>
            </a:r>
            <a:r>
              <a:rPr dirty="0" spc="-75"/>
              <a:t> </a:t>
            </a:r>
            <a:r>
              <a:rPr dirty="0"/>
              <a:t>DỰNG</a:t>
            </a:r>
            <a:r>
              <a:rPr dirty="0" spc="-105"/>
              <a:t> </a:t>
            </a:r>
            <a:r>
              <a:rPr dirty="0" spc="65"/>
              <a:t>HỆ</a:t>
            </a:r>
            <a:r>
              <a:rPr dirty="0" spc="-100"/>
              <a:t> </a:t>
            </a:r>
            <a:r>
              <a:rPr dirty="0" spc="105"/>
              <a:t>THỐNG</a:t>
            </a: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2135" y="123444"/>
            <a:ext cx="1299972" cy="286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391" y="1931365"/>
            <a:ext cx="709675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14"/>
              <a:t>2.</a:t>
            </a:r>
            <a:r>
              <a:rPr dirty="0" sz="2800" spc="-120"/>
              <a:t> </a:t>
            </a:r>
            <a:r>
              <a:rPr dirty="0" sz="2800" spc="305"/>
              <a:t>MÔ</a:t>
            </a:r>
            <a:r>
              <a:rPr dirty="0" sz="2800" spc="-120"/>
              <a:t> </a:t>
            </a:r>
            <a:r>
              <a:rPr dirty="0" sz="2800" spc="150"/>
              <a:t>HÌNH</a:t>
            </a:r>
            <a:r>
              <a:rPr dirty="0" sz="2800" spc="-120"/>
              <a:t> </a:t>
            </a:r>
            <a:r>
              <a:rPr dirty="0" sz="2800" spc="155"/>
              <a:t>VÀ</a:t>
            </a:r>
            <a:r>
              <a:rPr dirty="0" sz="2800" spc="-120"/>
              <a:t> </a:t>
            </a:r>
            <a:r>
              <a:rPr dirty="0" sz="2800" spc="-125"/>
              <a:t>CHỨC</a:t>
            </a:r>
            <a:r>
              <a:rPr dirty="0" sz="2800" spc="-114"/>
              <a:t> </a:t>
            </a:r>
            <a:r>
              <a:rPr dirty="0" sz="2800" spc="130"/>
              <a:t>NĂNG</a:t>
            </a:r>
            <a:r>
              <a:rPr dirty="0" sz="2800" spc="-120"/>
              <a:t> </a:t>
            </a:r>
            <a:r>
              <a:rPr dirty="0" sz="2800" spc="110"/>
              <a:t>Hfi</a:t>
            </a:r>
            <a:r>
              <a:rPr dirty="0" sz="2800" spc="-120"/>
              <a:t> </a:t>
            </a:r>
            <a:r>
              <a:rPr dirty="0" sz="2800" spc="110"/>
              <a:t>THỐNG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675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70988" y="2156460"/>
            <a:ext cx="6754495" cy="1694180"/>
          </a:xfrm>
          <a:custGeom>
            <a:avLst/>
            <a:gdLst/>
            <a:ahLst/>
            <a:cxnLst/>
            <a:rect l="l" t="t" r="r" b="b"/>
            <a:pathLst>
              <a:path w="6754495" h="1694179">
                <a:moveTo>
                  <a:pt x="3525139" y="0"/>
                </a:moveTo>
                <a:lnTo>
                  <a:pt x="3525139" y="871727"/>
                </a:lnTo>
                <a:lnTo>
                  <a:pt x="3275076" y="871727"/>
                </a:lnTo>
              </a:path>
              <a:path w="6754495" h="1694179">
                <a:moveTo>
                  <a:pt x="3525012" y="0"/>
                </a:moveTo>
                <a:lnTo>
                  <a:pt x="3525012" y="1500632"/>
                </a:lnTo>
                <a:lnTo>
                  <a:pt x="6753986" y="1500632"/>
                </a:lnTo>
                <a:lnTo>
                  <a:pt x="6753986" y="1693926"/>
                </a:lnTo>
              </a:path>
              <a:path w="6754495" h="1694179">
                <a:moveTo>
                  <a:pt x="3524377" y="0"/>
                </a:moveTo>
                <a:lnTo>
                  <a:pt x="3524377" y="1500632"/>
                </a:lnTo>
                <a:lnTo>
                  <a:pt x="3236976" y="1500632"/>
                </a:lnTo>
                <a:lnTo>
                  <a:pt x="3236976" y="1693926"/>
                </a:lnTo>
              </a:path>
              <a:path w="6754495" h="1694179">
                <a:moveTo>
                  <a:pt x="3524377" y="0"/>
                </a:moveTo>
                <a:lnTo>
                  <a:pt x="3524377" y="1500632"/>
                </a:lnTo>
                <a:lnTo>
                  <a:pt x="0" y="1500632"/>
                </a:lnTo>
                <a:lnTo>
                  <a:pt x="0" y="169392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100957" y="1517777"/>
            <a:ext cx="3990340" cy="64198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4732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16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BCHQS</a:t>
            </a:r>
            <a:r>
              <a:rPr dirty="0" sz="24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210" b="1">
                <a:solidFill>
                  <a:srgbClr val="FFFFFF"/>
                </a:solidFill>
                <a:latin typeface="Arial"/>
                <a:cs typeface="Arial"/>
              </a:rPr>
              <a:t>TỈNH/TP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79449" y="3847972"/>
            <a:ext cx="2785110" cy="64516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49225" rIns="0" bIns="0" rtlCol="0" vert="horz">
            <a:spAutoFit/>
          </a:bodyPr>
          <a:lstStyle/>
          <a:p>
            <a:pPr marL="379730">
              <a:lnSpc>
                <a:spcPct val="100000"/>
              </a:lnSpc>
              <a:spcBef>
                <a:spcPts val="1175"/>
              </a:spcBef>
            </a:pPr>
            <a:r>
              <a:rPr dirty="0" sz="2400" spc="85" b="1">
                <a:solidFill>
                  <a:srgbClr val="FFFFFF"/>
                </a:solidFill>
                <a:latin typeface="Arial"/>
                <a:cs typeface="Arial"/>
              </a:rPr>
              <a:t>XÃ/PHƯỜNG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52416" y="3847972"/>
            <a:ext cx="2912745" cy="64516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49225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1175"/>
              </a:spcBef>
            </a:pPr>
            <a:r>
              <a:rPr dirty="0" sz="2400" spc="85" b="1">
                <a:solidFill>
                  <a:srgbClr val="FFFFFF"/>
                </a:solidFill>
                <a:latin typeface="Arial"/>
                <a:cs typeface="Arial"/>
              </a:rPr>
              <a:t>XÃ/PHƯỜNG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45781" y="3847972"/>
            <a:ext cx="3359150" cy="64516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49225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1175"/>
              </a:spcBef>
            </a:pPr>
            <a:r>
              <a:rPr dirty="0" sz="2400" spc="85" b="1">
                <a:solidFill>
                  <a:srgbClr val="FFFFFF"/>
                </a:solidFill>
                <a:latin typeface="Arial"/>
                <a:cs typeface="Arial"/>
              </a:rPr>
              <a:t>XÃ/PHƯỜNG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79449" y="2689732"/>
            <a:ext cx="4649470" cy="67691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65735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30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BCHQS</a:t>
            </a:r>
            <a:r>
              <a:rPr dirty="0" sz="24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55" b="1">
                <a:solidFill>
                  <a:srgbClr val="FFFFFF"/>
                </a:solidFill>
                <a:latin typeface="Arial"/>
                <a:cs typeface="Arial"/>
              </a:rPr>
              <a:t>QUẬN/HUYfiN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0822" y="651763"/>
            <a:ext cx="471614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-105" b="1">
                <a:latin typeface="Tahoma"/>
                <a:cs typeface="Tahoma"/>
              </a:rPr>
              <a:t>2.1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0" b="1">
                <a:latin typeface="Tahoma"/>
                <a:cs typeface="Tahoma"/>
              </a:rPr>
              <a:t>Mô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95" b="1">
                <a:latin typeface="Tahoma"/>
                <a:cs typeface="Tahoma"/>
              </a:rPr>
              <a:t> </a:t>
            </a:r>
            <a:r>
              <a:rPr dirty="0" sz="2100" spc="-155" b="1">
                <a:latin typeface="Tahoma"/>
                <a:cs typeface="Tahoma"/>
              </a:rPr>
              <a:t>quản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lý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65" b="1">
                <a:latin typeface="Tahoma"/>
                <a:cs typeface="Tahoma"/>
              </a:rPr>
              <a:t>tại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BCHQS</a:t>
            </a:r>
            <a:r>
              <a:rPr dirty="0" sz="2100" spc="-110" b="1">
                <a:latin typeface="Tahoma"/>
                <a:cs typeface="Tahoma"/>
              </a:rPr>
              <a:t> </a:t>
            </a:r>
            <a:r>
              <a:rPr dirty="0" sz="2100" spc="-70" b="1">
                <a:latin typeface="Tahoma"/>
                <a:cs typeface="Tahoma"/>
              </a:rPr>
              <a:t>tỉnh/TP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572" y="-4004"/>
            <a:ext cx="12192635" cy="542290"/>
            <a:chOff x="4572" y="-4004"/>
            <a:chExt cx="12192635" cy="54229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63"/>
              <a:ext cx="12182729" cy="5377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" y="0"/>
              <a:ext cx="12176760" cy="5181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477" y="758"/>
              <a:ext cx="12181840" cy="522605"/>
            </a:xfrm>
            <a:custGeom>
              <a:avLst/>
              <a:gdLst/>
              <a:ahLst/>
              <a:cxnLst/>
              <a:rect l="l" t="t" r="r" b="b"/>
              <a:pathLst>
                <a:path w="12181840" h="522605">
                  <a:moveTo>
                    <a:pt x="0" y="522227"/>
                  </a:moveTo>
                  <a:lnTo>
                    <a:pt x="12181522" y="522227"/>
                  </a:lnTo>
                </a:path>
                <a:path w="12181840" h="522605">
                  <a:moveTo>
                    <a:pt x="0" y="0"/>
                  </a:moveTo>
                  <a:lnTo>
                    <a:pt x="0" y="52222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2.</a:t>
            </a:r>
            <a:r>
              <a:rPr dirty="0" spc="-105"/>
              <a:t> </a:t>
            </a:r>
            <a:r>
              <a:rPr dirty="0" spc="270"/>
              <a:t>MÔ</a:t>
            </a:r>
            <a:r>
              <a:rPr dirty="0" spc="-105"/>
              <a:t> </a:t>
            </a:r>
            <a:r>
              <a:rPr dirty="0" spc="130"/>
              <a:t>HÌNH</a:t>
            </a:r>
            <a:r>
              <a:rPr dirty="0" spc="-100"/>
              <a:t> </a:t>
            </a:r>
            <a:r>
              <a:rPr dirty="0" spc="130"/>
              <a:t>VÀ</a:t>
            </a:r>
            <a:r>
              <a:rPr dirty="0" spc="-100"/>
              <a:t> </a:t>
            </a:r>
            <a:r>
              <a:rPr dirty="0" spc="-90"/>
              <a:t>CHỨC</a:t>
            </a:r>
            <a:r>
              <a:rPr dirty="0" spc="-110"/>
              <a:t> </a:t>
            </a:r>
            <a:r>
              <a:rPr dirty="0" spc="120"/>
              <a:t>NĂNG</a:t>
            </a:r>
            <a:r>
              <a:rPr dirty="0" spc="-90"/>
              <a:t> </a:t>
            </a:r>
            <a:r>
              <a:rPr dirty="0" spc="65"/>
              <a:t>HỆ</a:t>
            </a:r>
            <a:r>
              <a:rPr dirty="0" spc="-110"/>
              <a:t> </a:t>
            </a:r>
            <a:r>
              <a:rPr dirty="0" spc="90"/>
              <a:t>THỐNG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2135" y="123444"/>
            <a:ext cx="1299972" cy="286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2" y="0"/>
            <a:ext cx="12187555" cy="537845"/>
            <a:chOff x="4572" y="0"/>
            <a:chExt cx="12187555" cy="5378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63"/>
              <a:ext cx="12182729" cy="5377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" y="0"/>
              <a:ext cx="12176760" cy="5181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77" y="758"/>
              <a:ext cx="12181840" cy="522605"/>
            </a:xfrm>
            <a:custGeom>
              <a:avLst/>
              <a:gdLst/>
              <a:ahLst/>
              <a:cxnLst/>
              <a:rect l="l" t="t" r="r" b="b"/>
              <a:pathLst>
                <a:path w="12181840" h="522605">
                  <a:moveTo>
                    <a:pt x="0" y="522227"/>
                  </a:moveTo>
                  <a:lnTo>
                    <a:pt x="12181522" y="522227"/>
                  </a:lnTo>
                </a:path>
                <a:path w="12181840" h="522605">
                  <a:moveTo>
                    <a:pt x="0" y="0"/>
                  </a:moveTo>
                  <a:lnTo>
                    <a:pt x="0" y="52222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136" y="123444"/>
              <a:ext cx="1299972" cy="286511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3218" y="1202877"/>
            <a:ext cx="934666" cy="93647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607" y="2222445"/>
            <a:ext cx="934991" cy="93645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7449" y="3270957"/>
            <a:ext cx="936470" cy="93645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245549" y="4264563"/>
            <a:ext cx="9359265" cy="935355"/>
            <a:chOff x="1245549" y="4264563"/>
            <a:chExt cx="9359265" cy="935355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5549" y="4264563"/>
              <a:ext cx="936470" cy="93499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5107" y="4327203"/>
              <a:ext cx="8389545" cy="724464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5400" y="5305044"/>
            <a:ext cx="892911" cy="82429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15107" y="1310963"/>
            <a:ext cx="8389545" cy="72632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7673" y="2300039"/>
            <a:ext cx="8416982" cy="72632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99880" y="3348551"/>
            <a:ext cx="8404632" cy="72632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44063" y="5344950"/>
            <a:ext cx="8360591" cy="688105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8739" y="27558"/>
            <a:ext cx="10180955" cy="589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b="1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270" b="1">
                <a:solidFill>
                  <a:srgbClr val="FF0000"/>
                </a:solidFill>
                <a:latin typeface="Arial"/>
                <a:cs typeface="Arial"/>
              </a:rPr>
              <a:t>MÔ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30" b="1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30" b="1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65" b="1">
                <a:solidFill>
                  <a:srgbClr val="FF0000"/>
                </a:solidFill>
                <a:latin typeface="Arial"/>
                <a:cs typeface="Arial"/>
              </a:rPr>
              <a:t>HỆ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90" b="1">
                <a:solidFill>
                  <a:srgbClr val="FF0000"/>
                </a:solidFill>
                <a:latin typeface="Arial"/>
                <a:cs typeface="Arial"/>
              </a:rPr>
              <a:t>THỐNG</a:t>
            </a:r>
            <a:endParaRPr sz="2400">
              <a:latin typeface="Arial"/>
              <a:cs typeface="Arial"/>
            </a:endParaRPr>
          </a:p>
          <a:p>
            <a:pPr marL="214629">
              <a:lnSpc>
                <a:spcPct val="100000"/>
              </a:lnSpc>
              <a:spcBef>
                <a:spcPts val="2070"/>
              </a:spcBef>
            </a:pPr>
            <a:r>
              <a:rPr dirty="0" sz="2100" spc="-105" b="1">
                <a:latin typeface="Tahoma"/>
                <a:cs typeface="Tahoma"/>
              </a:rPr>
              <a:t>2.2</a:t>
            </a:r>
            <a:r>
              <a:rPr dirty="0" sz="2100" spc="-120" b="1">
                <a:latin typeface="Tahoma"/>
                <a:cs typeface="Tahoma"/>
              </a:rPr>
              <a:t> </a:t>
            </a:r>
            <a:r>
              <a:rPr dirty="0" sz="2100" spc="-114" b="1">
                <a:latin typeface="Tahoma"/>
                <a:cs typeface="Tahoma"/>
              </a:rPr>
              <a:t>Chức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50" b="1">
                <a:latin typeface="Tahoma"/>
                <a:cs typeface="Tahoma"/>
              </a:rPr>
              <a:t>năng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hệ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0" b="1">
                <a:latin typeface="Tahoma"/>
                <a:cs typeface="Tahoma"/>
              </a:rPr>
              <a:t>thống</a:t>
            </a:r>
            <a:endParaRPr sz="2100">
              <a:latin typeface="Tahoma"/>
              <a:cs typeface="Tahoma"/>
            </a:endParaRPr>
          </a:p>
          <a:p>
            <a:pPr marL="2487295" marR="1203960" indent="210820">
              <a:lnSpc>
                <a:spcPts val="7909"/>
              </a:lnSpc>
              <a:spcBef>
                <a:spcPts val="110"/>
              </a:spcBef>
            </a:pPr>
            <a:r>
              <a:rPr dirty="0" sz="2600" spc="130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FFFFFF"/>
                </a:solidFill>
                <a:latin typeface="Arial"/>
                <a:cs typeface="Arial"/>
              </a:rPr>
              <a:t>LÝ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Arial"/>
                <a:cs typeface="Arial"/>
              </a:rPr>
              <a:t>TÁC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55" b="1">
                <a:solidFill>
                  <a:srgbClr val="FFFFFF"/>
                </a:solidFill>
                <a:latin typeface="Arial"/>
                <a:cs typeface="Arial"/>
              </a:rPr>
              <a:t>TUYỂN</a:t>
            </a:r>
            <a:r>
              <a:rPr dirty="0" sz="26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0" b="1">
                <a:solidFill>
                  <a:srgbClr val="FFFFFF"/>
                </a:solidFill>
                <a:latin typeface="Arial"/>
                <a:cs typeface="Arial"/>
              </a:rPr>
              <a:t>QUÂN </a:t>
            </a:r>
            <a:r>
              <a:rPr dirty="0" sz="2600" spc="130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6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FFFFFF"/>
                </a:solidFill>
                <a:latin typeface="Arial"/>
                <a:cs typeface="Arial"/>
              </a:rPr>
              <a:t>LÝ</a:t>
            </a:r>
            <a:r>
              <a:rPr dirty="0" sz="26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dirty="0" sz="26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Arial"/>
                <a:cs typeface="Arial"/>
              </a:rPr>
              <a:t>TÁC</a:t>
            </a:r>
            <a:r>
              <a:rPr dirty="0" sz="26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5" b="1">
                <a:solidFill>
                  <a:srgbClr val="FFFFFF"/>
                </a:solidFill>
                <a:latin typeface="Arial"/>
                <a:cs typeface="Arial"/>
              </a:rPr>
              <a:t>DỰ</a:t>
            </a:r>
            <a:r>
              <a:rPr dirty="0" sz="26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Arial"/>
                <a:cs typeface="Arial"/>
              </a:rPr>
              <a:t>BỊ</a:t>
            </a:r>
            <a:r>
              <a:rPr dirty="0" sz="26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FFFFFF"/>
                </a:solidFill>
                <a:latin typeface="Arial"/>
                <a:cs typeface="Arial"/>
              </a:rPr>
              <a:t>ĐỘNG</a:t>
            </a:r>
            <a:r>
              <a:rPr dirty="0" sz="2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FFFFFF"/>
                </a:solidFill>
                <a:latin typeface="Arial"/>
                <a:cs typeface="Arial"/>
              </a:rPr>
              <a:t>VIÊN</a:t>
            </a:r>
            <a:endParaRPr sz="2600">
              <a:latin typeface="Arial"/>
              <a:cs typeface="Arial"/>
            </a:endParaRPr>
          </a:p>
          <a:p>
            <a:pPr marL="2512060" marR="1152525" indent="-12700">
              <a:lnSpc>
                <a:spcPts val="7709"/>
              </a:lnSpc>
              <a:spcBef>
                <a:spcPts val="505"/>
              </a:spcBef>
            </a:pPr>
            <a:r>
              <a:rPr dirty="0" sz="2600" spc="145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0" b="1">
                <a:solidFill>
                  <a:srgbClr val="FFFFFF"/>
                </a:solidFill>
                <a:latin typeface="Arial"/>
                <a:cs typeface="Arial"/>
              </a:rPr>
              <a:t>LÝ</a:t>
            </a:r>
            <a:r>
              <a:rPr dirty="0" sz="2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dirty="0" sz="2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TÁC</a:t>
            </a:r>
            <a:r>
              <a:rPr dirty="0" sz="2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45" b="1">
                <a:solidFill>
                  <a:srgbClr val="FFFFFF"/>
                </a:solidFill>
                <a:latin typeface="Arial"/>
                <a:cs typeface="Arial"/>
              </a:rPr>
              <a:t>DÂN</a:t>
            </a:r>
            <a:r>
              <a:rPr dirty="0" sz="2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45" b="1">
                <a:solidFill>
                  <a:srgbClr val="FFFFFF"/>
                </a:solidFill>
                <a:latin typeface="Arial"/>
                <a:cs typeface="Arial"/>
              </a:rPr>
              <a:t>QUÂN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TỰ</a:t>
            </a:r>
            <a:r>
              <a:rPr dirty="0" sz="2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95" b="1">
                <a:solidFill>
                  <a:srgbClr val="FFFFFF"/>
                </a:solidFill>
                <a:latin typeface="Arial"/>
                <a:cs typeface="Arial"/>
              </a:rPr>
              <a:t>Vfi </a:t>
            </a:r>
            <a:r>
              <a:rPr dirty="0" sz="2600" spc="130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FFFFFF"/>
                </a:solidFill>
                <a:latin typeface="Arial"/>
                <a:cs typeface="Arial"/>
              </a:rPr>
              <a:t>LÝ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dirty="0" sz="26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Arial"/>
                <a:cs typeface="Arial"/>
              </a:rPr>
              <a:t>TÁC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Arial"/>
                <a:cs typeface="Arial"/>
              </a:rPr>
              <a:t>KHÁC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600">
              <a:latin typeface="Arial"/>
              <a:cs typeface="Arial"/>
            </a:endParaRPr>
          </a:p>
          <a:p>
            <a:pPr marL="2531745">
              <a:lnSpc>
                <a:spcPct val="100000"/>
              </a:lnSpc>
            </a:pPr>
            <a:r>
              <a:rPr dirty="0" sz="2600" spc="135" b="1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dirty="0" sz="26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25" b="1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dirty="0" sz="26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00" b="1">
                <a:solidFill>
                  <a:srgbClr val="FFFFFF"/>
                </a:solidFill>
                <a:latin typeface="Arial"/>
                <a:cs typeface="Arial"/>
              </a:rPr>
              <a:t>Hfi</a:t>
            </a:r>
            <a:r>
              <a:rPr dirty="0" sz="26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20" b="1">
                <a:solidFill>
                  <a:srgbClr val="FFFFFF"/>
                </a:solidFill>
                <a:latin typeface="Arial"/>
                <a:cs typeface="Arial"/>
              </a:rPr>
              <a:t>THỐNG</a:t>
            </a:r>
            <a:r>
              <a:rPr dirty="0" sz="26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40" b="1">
                <a:solidFill>
                  <a:srgbClr val="FFFFFF"/>
                </a:solidFill>
                <a:latin typeface="Arial"/>
                <a:cs typeface="Arial"/>
              </a:rPr>
              <a:t>VÀ</a:t>
            </a:r>
            <a:r>
              <a:rPr dirty="0" sz="26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50" b="1">
                <a:solidFill>
                  <a:srgbClr val="FFFFFF"/>
                </a:solidFill>
                <a:latin typeface="Arial"/>
                <a:cs typeface="Arial"/>
              </a:rPr>
              <a:t>DANH</a:t>
            </a:r>
            <a:r>
              <a:rPr dirty="0" sz="26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55" b="1">
                <a:solidFill>
                  <a:srgbClr val="FFFFFF"/>
                </a:solidFill>
                <a:latin typeface="Arial"/>
                <a:cs typeface="Arial"/>
              </a:rPr>
              <a:t>MỤC</a:t>
            </a:r>
            <a:r>
              <a:rPr dirty="0" sz="26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Arial"/>
                <a:cs typeface="Arial"/>
              </a:rPr>
              <a:t>DỮ</a:t>
            </a:r>
            <a:r>
              <a:rPr dirty="0" sz="26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70" b="1">
                <a:solidFill>
                  <a:srgbClr val="FFFFFF"/>
                </a:solidFill>
                <a:latin typeface="Arial"/>
                <a:cs typeface="Arial"/>
              </a:rPr>
              <a:t>LIfiU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469891" y="1527073"/>
            <a:ext cx="737235" cy="868680"/>
            <a:chOff x="4469891" y="1527073"/>
            <a:chExt cx="737235" cy="8686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1527073"/>
              <a:ext cx="645680" cy="77378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9891" y="1539201"/>
              <a:ext cx="737184" cy="85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6571" y="1566671"/>
              <a:ext cx="536448" cy="66598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576571" y="1566672"/>
            <a:ext cx="536575" cy="66611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905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38768" y="5226811"/>
            <a:ext cx="1836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EC7C30"/>
                </a:solidFill>
                <a:latin typeface="Tahoma"/>
                <a:cs typeface="Tahoma"/>
              </a:rPr>
              <a:t>Quản</a:t>
            </a:r>
            <a:r>
              <a:rPr dirty="0" sz="1800" spc="-10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40" b="1">
                <a:solidFill>
                  <a:srgbClr val="EC7C30"/>
                </a:solidFill>
                <a:latin typeface="Tahoma"/>
                <a:cs typeface="Tahoma"/>
              </a:rPr>
              <a:t>trị</a:t>
            </a:r>
            <a:r>
              <a:rPr dirty="0" sz="1800" spc="-10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30" b="1">
                <a:solidFill>
                  <a:srgbClr val="EC7C30"/>
                </a:solidFill>
                <a:latin typeface="Tahoma"/>
                <a:cs typeface="Tahoma"/>
              </a:rPr>
              <a:t>hệ</a:t>
            </a:r>
            <a:r>
              <a:rPr dirty="0" sz="1800" spc="-9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80" b="1">
                <a:solidFill>
                  <a:srgbClr val="EC7C30"/>
                </a:solidFill>
                <a:latin typeface="Tahoma"/>
                <a:cs typeface="Tahoma"/>
              </a:rPr>
              <a:t>thống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4844" y="2753867"/>
            <a:ext cx="534924" cy="67513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704844" y="2753867"/>
            <a:ext cx="535305" cy="67564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wrap="square" lIns="0" tIns="119380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940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935593" y="4067682"/>
            <a:ext cx="1846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6FAC46"/>
                </a:solidFill>
                <a:latin typeface="Tahoma"/>
                <a:cs typeface="Tahoma"/>
              </a:rPr>
              <a:t>Quản</a:t>
            </a:r>
            <a:r>
              <a:rPr dirty="0" sz="1800" spc="-105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70" b="1">
                <a:solidFill>
                  <a:srgbClr val="6FAC46"/>
                </a:solidFill>
                <a:latin typeface="Tahoma"/>
                <a:cs typeface="Tahoma"/>
              </a:rPr>
              <a:t>lý</a:t>
            </a:r>
            <a:r>
              <a:rPr dirty="0" sz="1800" spc="-9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40" b="1">
                <a:solidFill>
                  <a:srgbClr val="6FAC46"/>
                </a:solidFill>
                <a:latin typeface="Tahoma"/>
                <a:cs typeface="Tahoma"/>
              </a:rPr>
              <a:t>danh</a:t>
            </a:r>
            <a:r>
              <a:rPr dirty="0" sz="1800" spc="-100" b="1">
                <a:solidFill>
                  <a:srgbClr val="6FAC46"/>
                </a:solidFill>
                <a:latin typeface="Tahoma"/>
                <a:cs typeface="Tahoma"/>
              </a:rPr>
              <a:t> mục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4635" y="4011167"/>
            <a:ext cx="536448" cy="67513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564635" y="4011167"/>
            <a:ext cx="536575" cy="67564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wrap="square" lIns="0" tIns="120014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944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05939" y="1736216"/>
            <a:ext cx="2006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 b="1">
                <a:solidFill>
                  <a:srgbClr val="6FAC46"/>
                </a:solidFill>
                <a:latin typeface="Tahoma"/>
                <a:cs typeface="Tahoma"/>
              </a:rPr>
              <a:t>Quản</a:t>
            </a:r>
            <a:r>
              <a:rPr dirty="0" sz="1800" spc="-10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70" b="1">
                <a:solidFill>
                  <a:srgbClr val="6FAC46"/>
                </a:solidFill>
                <a:latin typeface="Tahoma"/>
                <a:cs typeface="Tahoma"/>
              </a:rPr>
              <a:t>lý</a:t>
            </a:r>
            <a:r>
              <a:rPr dirty="0" sz="1800" spc="-95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6FAC46"/>
                </a:solidFill>
                <a:latin typeface="Tahoma"/>
                <a:cs typeface="Tahoma"/>
              </a:rPr>
              <a:t>tuyển</a:t>
            </a:r>
            <a:r>
              <a:rPr dirty="0" sz="1800" spc="-95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14" b="1">
                <a:solidFill>
                  <a:srgbClr val="6FAC46"/>
                </a:solidFill>
                <a:latin typeface="Tahoma"/>
                <a:cs typeface="Tahoma"/>
              </a:rPr>
              <a:t>quân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4796" y="5061203"/>
            <a:ext cx="534924" cy="63550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844796" y="5061203"/>
            <a:ext cx="535305" cy="635635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wrap="square" lIns="0" tIns="99695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785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36116" y="2853309"/>
            <a:ext cx="2434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EC7C30"/>
                </a:solidFill>
                <a:latin typeface="Tahoma"/>
                <a:cs typeface="Tahoma"/>
              </a:rPr>
              <a:t>Quản</a:t>
            </a:r>
            <a:r>
              <a:rPr dirty="0" sz="1800" spc="-10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75" b="1">
                <a:solidFill>
                  <a:srgbClr val="EC7C30"/>
                </a:solidFill>
                <a:latin typeface="Tahoma"/>
                <a:cs typeface="Tahoma"/>
              </a:rPr>
              <a:t>lý</a:t>
            </a:r>
            <a:r>
              <a:rPr dirty="0" sz="1800" spc="-8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40" b="1">
                <a:solidFill>
                  <a:srgbClr val="EC7C30"/>
                </a:solidFill>
                <a:latin typeface="Tahoma"/>
                <a:cs typeface="Tahoma"/>
              </a:rPr>
              <a:t>dự</a:t>
            </a:r>
            <a:r>
              <a:rPr dirty="0" sz="1800" spc="-11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00" b="1">
                <a:solidFill>
                  <a:srgbClr val="EC7C30"/>
                </a:solidFill>
                <a:latin typeface="Tahoma"/>
                <a:cs typeface="Tahoma"/>
              </a:rPr>
              <a:t>bị </a:t>
            </a:r>
            <a:r>
              <a:rPr dirty="0" sz="1800" spc="-114" b="1">
                <a:solidFill>
                  <a:srgbClr val="EC7C30"/>
                </a:solidFill>
                <a:latin typeface="Tahoma"/>
                <a:cs typeface="Tahoma"/>
              </a:rPr>
              <a:t>động</a:t>
            </a:r>
            <a:r>
              <a:rPr dirty="0" sz="1800" spc="-10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60" b="1">
                <a:solidFill>
                  <a:srgbClr val="EC7C30"/>
                </a:solidFill>
                <a:latin typeface="Tahoma"/>
                <a:cs typeface="Tahoma"/>
              </a:rPr>
              <a:t>viên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86828" y="1525524"/>
            <a:ext cx="534924" cy="704088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7386828" y="1525524"/>
            <a:ext cx="535305" cy="70421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1055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93470" y="4132326"/>
            <a:ext cx="2385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6FAC46"/>
                </a:solidFill>
                <a:latin typeface="Tahoma"/>
                <a:cs typeface="Tahoma"/>
              </a:rPr>
              <a:t>Quản</a:t>
            </a:r>
            <a:r>
              <a:rPr dirty="0" sz="1800" spc="-10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70" b="1">
                <a:solidFill>
                  <a:srgbClr val="6FAC46"/>
                </a:solidFill>
                <a:latin typeface="Tahoma"/>
                <a:cs typeface="Tahoma"/>
              </a:rPr>
              <a:t>lý</a:t>
            </a:r>
            <a:r>
              <a:rPr dirty="0" sz="1800" spc="-8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35" b="1">
                <a:solidFill>
                  <a:srgbClr val="6FAC46"/>
                </a:solidFill>
                <a:latin typeface="Tahoma"/>
                <a:cs typeface="Tahoma"/>
              </a:rPr>
              <a:t>dân</a:t>
            </a:r>
            <a:r>
              <a:rPr dirty="0" sz="1800" spc="-95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45" b="1">
                <a:solidFill>
                  <a:srgbClr val="6FAC46"/>
                </a:solidFill>
                <a:latin typeface="Tahoma"/>
                <a:cs typeface="Tahoma"/>
              </a:rPr>
              <a:t>quân</a:t>
            </a:r>
            <a:r>
              <a:rPr dirty="0" sz="1800" spc="-9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70" b="1">
                <a:solidFill>
                  <a:srgbClr val="6FAC46"/>
                </a:solidFill>
                <a:latin typeface="Tahoma"/>
                <a:cs typeface="Tahoma"/>
              </a:rPr>
              <a:t>tự</a:t>
            </a:r>
            <a:r>
              <a:rPr dirty="0" sz="1800" spc="-10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35" b="1">
                <a:solidFill>
                  <a:srgbClr val="6FAC46"/>
                </a:solidFill>
                <a:latin typeface="Tahoma"/>
                <a:cs typeface="Tahoma"/>
              </a:rPr>
              <a:t>vệ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74152" y="2680716"/>
            <a:ext cx="536448" cy="647700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8074152" y="2680716"/>
            <a:ext cx="536575" cy="64770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wrap="square" lIns="0" tIns="106045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835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66571" y="5328361"/>
            <a:ext cx="2972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solidFill>
                  <a:srgbClr val="EC7C30"/>
                </a:solidFill>
                <a:latin typeface="Tahoma"/>
                <a:cs typeface="Tahoma"/>
              </a:rPr>
              <a:t>Quản</a:t>
            </a:r>
            <a:r>
              <a:rPr dirty="0" sz="1800" spc="-10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70" b="1">
                <a:solidFill>
                  <a:srgbClr val="EC7C30"/>
                </a:solidFill>
                <a:latin typeface="Tahoma"/>
                <a:cs typeface="Tahoma"/>
              </a:rPr>
              <a:t>lý</a:t>
            </a:r>
            <a:r>
              <a:rPr dirty="0" sz="1800" spc="-8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EC7C30"/>
                </a:solidFill>
                <a:latin typeface="Tahoma"/>
                <a:cs typeface="Tahoma"/>
              </a:rPr>
              <a:t>giáo</a:t>
            </a:r>
            <a:r>
              <a:rPr dirty="0" sz="1800" spc="-9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20" b="1">
                <a:solidFill>
                  <a:srgbClr val="EC7C30"/>
                </a:solidFill>
                <a:latin typeface="Tahoma"/>
                <a:cs typeface="Tahoma"/>
              </a:rPr>
              <a:t>dục</a:t>
            </a:r>
            <a:r>
              <a:rPr dirty="0" sz="1800" spc="-9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EC7C30"/>
                </a:solidFill>
                <a:latin typeface="Tahoma"/>
                <a:cs typeface="Tahoma"/>
              </a:rPr>
              <a:t>quốc </a:t>
            </a:r>
            <a:r>
              <a:rPr dirty="0" sz="1800" spc="-90" b="1">
                <a:solidFill>
                  <a:srgbClr val="EC7C30"/>
                </a:solidFill>
                <a:latin typeface="Tahoma"/>
                <a:cs typeface="Tahoma"/>
              </a:rPr>
              <a:t>phòng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02752" y="3863340"/>
            <a:ext cx="536448" cy="713232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8302752" y="3863340"/>
            <a:ext cx="536575" cy="71374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1090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038338" y="1688972"/>
            <a:ext cx="2984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6FAC46"/>
                </a:solidFill>
                <a:latin typeface="Tahoma"/>
                <a:cs typeface="Tahoma"/>
              </a:rPr>
              <a:t>Quản</a:t>
            </a:r>
            <a:r>
              <a:rPr dirty="0" sz="1800" spc="-105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75" b="1">
                <a:solidFill>
                  <a:srgbClr val="6FAC46"/>
                </a:solidFill>
                <a:latin typeface="Tahoma"/>
                <a:cs typeface="Tahoma"/>
              </a:rPr>
              <a:t>lý</a:t>
            </a:r>
            <a:r>
              <a:rPr dirty="0" sz="1800" spc="-8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6FAC46"/>
                </a:solidFill>
                <a:latin typeface="Tahoma"/>
                <a:cs typeface="Tahoma"/>
              </a:rPr>
              <a:t>cán</a:t>
            </a:r>
            <a:r>
              <a:rPr dirty="0" sz="1800" spc="-90" b="1">
                <a:solidFill>
                  <a:srgbClr val="6FAC46"/>
                </a:solidFill>
                <a:latin typeface="Tahoma"/>
                <a:cs typeface="Tahoma"/>
              </a:rPr>
              <a:t> bộ,</a:t>
            </a:r>
            <a:r>
              <a:rPr dirty="0" sz="1800" spc="-11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135" b="1">
                <a:solidFill>
                  <a:srgbClr val="6FAC46"/>
                </a:solidFill>
                <a:latin typeface="Tahoma"/>
                <a:cs typeface="Tahoma"/>
              </a:rPr>
              <a:t>khen</a:t>
            </a:r>
            <a:r>
              <a:rPr dirty="0" sz="1800" spc="-90" b="1">
                <a:solidFill>
                  <a:srgbClr val="6FAC46"/>
                </a:solidFill>
                <a:latin typeface="Tahoma"/>
                <a:cs typeface="Tahoma"/>
              </a:rPr>
              <a:t> </a:t>
            </a:r>
            <a:r>
              <a:rPr dirty="0" sz="1800" spc="-55" b="1">
                <a:solidFill>
                  <a:srgbClr val="6FAC46"/>
                </a:solidFill>
                <a:latin typeface="Tahoma"/>
                <a:cs typeface="Tahoma"/>
              </a:rPr>
              <a:t>thưởng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88580" y="5041391"/>
            <a:ext cx="507492" cy="658368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7688580" y="5041391"/>
            <a:ext cx="508000" cy="658495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wrap="square" lIns="0" tIns="11176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880"/>
              </a:spcBef>
            </a:pPr>
            <a:r>
              <a:rPr dirty="0" sz="2800" spc="-50" b="1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813038" y="2807970"/>
            <a:ext cx="2642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EC7C30"/>
                </a:solidFill>
                <a:latin typeface="Tahoma"/>
                <a:cs typeface="Tahoma"/>
              </a:rPr>
              <a:t>Quản</a:t>
            </a:r>
            <a:r>
              <a:rPr dirty="0" sz="1800" spc="-11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75" b="1">
                <a:solidFill>
                  <a:srgbClr val="EC7C30"/>
                </a:solidFill>
                <a:latin typeface="Tahoma"/>
                <a:cs typeface="Tahoma"/>
              </a:rPr>
              <a:t>lý</a:t>
            </a:r>
            <a:r>
              <a:rPr dirty="0" sz="1800" spc="-8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20" b="1">
                <a:solidFill>
                  <a:srgbClr val="EC7C30"/>
                </a:solidFill>
                <a:latin typeface="Tahoma"/>
                <a:cs typeface="Tahoma"/>
              </a:rPr>
              <a:t>văn</a:t>
            </a:r>
            <a:r>
              <a:rPr dirty="0" sz="1800" spc="-10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35" b="1">
                <a:solidFill>
                  <a:srgbClr val="EC7C30"/>
                </a:solidFill>
                <a:latin typeface="Tahoma"/>
                <a:cs typeface="Tahoma"/>
              </a:rPr>
              <a:t>bản</a:t>
            </a:r>
            <a:r>
              <a:rPr dirty="0" sz="1800" spc="-105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EC7C30"/>
                </a:solidFill>
                <a:latin typeface="Tahoma"/>
                <a:cs typeface="Tahoma"/>
              </a:rPr>
              <a:t>pháp</a:t>
            </a:r>
            <a:r>
              <a:rPr dirty="0" sz="1800" spc="-100" b="1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dirty="0" sz="1800" spc="-95" b="1">
                <a:solidFill>
                  <a:srgbClr val="EC7C30"/>
                </a:solidFill>
                <a:latin typeface="Tahoma"/>
                <a:cs typeface="Tahoma"/>
              </a:rPr>
              <a:t>quy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85488" y="2680716"/>
            <a:ext cx="3805427" cy="2154936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4572" y="2730"/>
            <a:ext cx="12192635" cy="551815"/>
            <a:chOff x="4572" y="2730"/>
            <a:chExt cx="12192635" cy="551815"/>
          </a:xfrm>
        </p:grpSpPr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" y="13677"/>
              <a:ext cx="12182729" cy="5408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39" y="12192"/>
              <a:ext cx="12176760" cy="52273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0477" y="7493"/>
              <a:ext cx="12181840" cy="532765"/>
            </a:xfrm>
            <a:custGeom>
              <a:avLst/>
              <a:gdLst/>
              <a:ahLst/>
              <a:cxnLst/>
              <a:rect l="l" t="t" r="r" b="b"/>
              <a:pathLst>
                <a:path w="12181840" h="532765">
                  <a:moveTo>
                    <a:pt x="0" y="532256"/>
                  </a:moveTo>
                  <a:lnTo>
                    <a:pt x="12181522" y="532256"/>
                  </a:lnTo>
                </a:path>
                <a:path w="12181840" h="532765">
                  <a:moveTo>
                    <a:pt x="12181522" y="0"/>
                  </a:moveTo>
                  <a:lnTo>
                    <a:pt x="0" y="0"/>
                  </a:lnTo>
                  <a:lnTo>
                    <a:pt x="0" y="5322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2136" y="138683"/>
              <a:ext cx="1299972" cy="288035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78739" y="42748"/>
            <a:ext cx="6093460" cy="9601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b="1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260" b="1">
                <a:solidFill>
                  <a:srgbClr val="FF0000"/>
                </a:solidFill>
                <a:latin typeface="Arial"/>
                <a:cs typeface="Arial"/>
              </a:rPr>
              <a:t>MÔ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20" b="1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30" b="1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14" b="1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65" b="1">
                <a:solidFill>
                  <a:srgbClr val="FF0000"/>
                </a:solidFill>
                <a:latin typeface="Arial"/>
                <a:cs typeface="Arial"/>
              </a:rPr>
              <a:t>HỆ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95" b="1">
                <a:solidFill>
                  <a:srgbClr val="FF0000"/>
                </a:solidFill>
                <a:latin typeface="Arial"/>
                <a:cs typeface="Arial"/>
              </a:rPr>
              <a:t>THỐNG</a:t>
            </a:r>
            <a:endParaRPr sz="2400">
              <a:latin typeface="Arial"/>
              <a:cs typeface="Arial"/>
            </a:endParaRPr>
          </a:p>
          <a:p>
            <a:pPr marL="214629">
              <a:lnSpc>
                <a:spcPct val="100000"/>
              </a:lnSpc>
              <a:spcBef>
                <a:spcPts val="1950"/>
              </a:spcBef>
            </a:pPr>
            <a:r>
              <a:rPr dirty="0" sz="2100" spc="-105" b="1">
                <a:latin typeface="Tahoma"/>
                <a:cs typeface="Tahoma"/>
              </a:rPr>
              <a:t>2.3</a:t>
            </a:r>
            <a:r>
              <a:rPr dirty="0" sz="2100" spc="-120" b="1">
                <a:latin typeface="Tahoma"/>
                <a:cs typeface="Tahoma"/>
              </a:rPr>
              <a:t> Mô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hình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nghiệp</a:t>
            </a:r>
            <a:r>
              <a:rPr dirty="0" sz="2100" spc="-100" b="1">
                <a:latin typeface="Tahoma"/>
                <a:cs typeface="Tahoma"/>
              </a:rPr>
              <a:t> </a:t>
            </a:r>
            <a:r>
              <a:rPr dirty="0" sz="2100" spc="-135" b="1">
                <a:latin typeface="Tahoma"/>
                <a:cs typeface="Tahoma"/>
              </a:rPr>
              <a:t>vụ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85" b="1">
                <a:latin typeface="Tahoma"/>
                <a:cs typeface="Tahoma"/>
              </a:rPr>
              <a:t>tổng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00" b="1">
                <a:latin typeface="Tahoma"/>
                <a:cs typeface="Tahoma"/>
              </a:rPr>
              <a:t>quát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30" b="1">
                <a:latin typeface="Tahoma"/>
                <a:cs typeface="Tahoma"/>
              </a:rPr>
              <a:t>của</a:t>
            </a:r>
            <a:r>
              <a:rPr dirty="0" sz="2100" spc="-114" b="1">
                <a:latin typeface="Tahoma"/>
                <a:cs typeface="Tahoma"/>
              </a:rPr>
              <a:t> </a:t>
            </a:r>
            <a:r>
              <a:rPr dirty="0" sz="2100" spc="-125" b="1">
                <a:latin typeface="Tahoma"/>
                <a:cs typeface="Tahoma"/>
              </a:rPr>
              <a:t>hệ</a:t>
            </a:r>
            <a:r>
              <a:rPr dirty="0" sz="2100" spc="-105" b="1">
                <a:latin typeface="Tahoma"/>
                <a:cs typeface="Tahoma"/>
              </a:rPr>
              <a:t> </a:t>
            </a:r>
            <a:r>
              <a:rPr dirty="0" sz="2100" spc="-10" b="1">
                <a:latin typeface="Tahoma"/>
                <a:cs typeface="Tahoma"/>
              </a:rPr>
              <a:t>thống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Duyên Trương</dc:creator>
  <dc:title>QUẢN LÝ TUYỂN QUÂN, DBDV VÀ DQTV CỦA LLVT TỈNH</dc:title>
  <dcterms:created xsi:type="dcterms:W3CDTF">2024-04-08T07:13:14Z</dcterms:created>
  <dcterms:modified xsi:type="dcterms:W3CDTF">2024-04-08T07:13:14Z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2024-04-08T00:00:00Z</vt:filetime>
  </property>
  <property fmtid="{D5CDD505-2E9C-101B-9397-08002B2CF9AE}" pid="5" name="Producer">
    <vt:lpwstr>Microsoft® PowerPoint® 2019</vt:lpwstr>
  </property>
</Properties>
</file>