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32"/>
  </p:notesMasterIdLst>
  <p:sldIdLst>
    <p:sldId id="257" r:id="rId3"/>
    <p:sldId id="258" r:id="rId4"/>
    <p:sldId id="304" r:id="rId5"/>
    <p:sldId id="322" r:id="rId6"/>
    <p:sldId id="300" r:id="rId7"/>
    <p:sldId id="306" r:id="rId8"/>
    <p:sldId id="323" r:id="rId9"/>
    <p:sldId id="324" r:id="rId10"/>
    <p:sldId id="325" r:id="rId11"/>
    <p:sldId id="330" r:id="rId12"/>
    <p:sldId id="326" r:id="rId13"/>
    <p:sldId id="328" r:id="rId14"/>
    <p:sldId id="338" r:id="rId15"/>
    <p:sldId id="341" r:id="rId16"/>
    <p:sldId id="297" r:id="rId17"/>
    <p:sldId id="310" r:id="rId18"/>
    <p:sldId id="331" r:id="rId19"/>
    <p:sldId id="332" r:id="rId20"/>
    <p:sldId id="333" r:id="rId21"/>
    <p:sldId id="334" r:id="rId22"/>
    <p:sldId id="335" r:id="rId23"/>
    <p:sldId id="336" r:id="rId24"/>
    <p:sldId id="339" r:id="rId25"/>
    <p:sldId id="342" r:id="rId26"/>
    <p:sldId id="337" r:id="rId27"/>
    <p:sldId id="329" r:id="rId28"/>
    <p:sldId id="327" r:id="rId29"/>
    <p:sldId id="303"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CF2FA"/>
    <a:srgbClr val="193C8C"/>
    <a:srgbClr val="00B5DD"/>
    <a:srgbClr val="00A4F6"/>
    <a:srgbClr val="B9B9B9"/>
    <a:srgbClr val="007BB9"/>
    <a:srgbClr val="BDD7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9659" autoAdjust="0"/>
  </p:normalViewPr>
  <p:slideViewPr>
    <p:cSldViewPr snapToGrid="0">
      <p:cViewPr varScale="1">
        <p:scale>
          <a:sx n="100" d="100"/>
          <a:sy n="100"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F0D98-050B-460F-8AAF-388D146A4C2D}"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13EFF-8DF0-491B-830C-0732C4799B3C}" type="slidenum">
              <a:rPr lang="en-US" smtClean="0"/>
              <a:t>‹#›</a:t>
            </a:fld>
            <a:endParaRPr lang="en-US"/>
          </a:p>
        </p:txBody>
      </p:sp>
    </p:spTree>
    <p:extLst>
      <p:ext uri="{BB962C8B-B14F-4D97-AF65-F5344CB8AC3E}">
        <p14:creationId xmlns:p14="http://schemas.microsoft.com/office/powerpoint/2010/main" val="164590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454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5724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138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02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43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096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80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261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75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142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366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840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70b9f856d4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70b9f856d4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8979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573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400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929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36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36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769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89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74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64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92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65F839-F5F1-4C97-B01F-8EDF6186E23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243394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5F839-F5F1-4C97-B01F-8EDF6186E23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127119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5F839-F5F1-4C97-B01F-8EDF6186E23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293276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9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6887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Vertical Title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270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35100" y="2484800"/>
            <a:ext cx="6616800" cy="18884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404500" y="2889207"/>
            <a:ext cx="1888400" cy="1079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3902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447800" y="2708033"/>
            <a:ext cx="62356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1447800" y="4383635"/>
            <a:ext cx="6235600" cy="511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
        <p:nvSpPr>
          <p:cNvPr id="15" name="Google Shape;15;p3"/>
          <p:cNvSpPr/>
          <p:nvPr/>
        </p:nvSpPr>
        <p:spPr>
          <a:xfrm rot="5400000">
            <a:off x="-404500" y="2889207"/>
            <a:ext cx="1888400" cy="1079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99415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11582400" y="6233133"/>
            <a:ext cx="624800" cy="624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4"/>
          <p:cNvSpPr/>
          <p:nvPr/>
        </p:nvSpPr>
        <p:spPr>
          <a:xfrm rot="5400000">
            <a:off x="-404500" y="1236540"/>
            <a:ext cx="1888400" cy="1079600"/>
          </a:xfrm>
          <a:prstGeom prst="triangle">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4"/>
          <p:cNvSpPr txBox="1">
            <a:spLocks noGrp="1"/>
          </p:cNvSpPr>
          <p:nvPr>
            <p:ph type="body" idx="1"/>
          </p:nvPr>
        </p:nvSpPr>
        <p:spPr>
          <a:xfrm>
            <a:off x="1385400" y="1371100"/>
            <a:ext cx="6323600" cy="4773200"/>
          </a:xfrm>
          <a:prstGeom prst="rect">
            <a:avLst/>
          </a:prstGeom>
        </p:spPr>
        <p:txBody>
          <a:bodyPr spcFirstLastPara="1" wrap="square" lIns="0" tIns="0" rIns="0" bIns="0" anchor="t" anchorCtr="0">
            <a:noAutofit/>
          </a:bodyPr>
          <a:lstStyle>
            <a:lvl1pPr marL="609585" lvl="0" indent="-575719" rtl="0">
              <a:spcBef>
                <a:spcPts val="80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a:spcBef>
                <a:spcPts val="800"/>
              </a:spcBef>
              <a:spcAft>
                <a:spcPts val="0"/>
              </a:spcAft>
              <a:buClr>
                <a:schemeClr val="lt1"/>
              </a:buClr>
              <a:buSzPts val="3200"/>
              <a:buChar char="▹"/>
              <a:defRPr sz="4267">
                <a:solidFill>
                  <a:schemeClr val="lt1"/>
                </a:solidFill>
              </a:defRPr>
            </a:lvl9pPr>
          </a:lstStyle>
          <a:p>
            <a:endParaRPr/>
          </a:p>
        </p:txBody>
      </p:sp>
      <p:sp>
        <p:nvSpPr>
          <p:cNvPr id="20" name="Google Shape;20;p4"/>
          <p:cNvSpPr txBox="1"/>
          <p:nvPr/>
        </p:nvSpPr>
        <p:spPr>
          <a:xfrm>
            <a:off x="25400" y="1245033"/>
            <a:ext cx="7080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1466" b="1">
                <a:solidFill>
                  <a:schemeClr val="accent2"/>
                </a:solidFill>
                <a:latin typeface="Raleway"/>
                <a:ea typeface="Raleway"/>
                <a:cs typeface="Raleway"/>
                <a:sym typeface="Raleway"/>
              </a:rPr>
              <a:t>“</a:t>
            </a:r>
            <a:endParaRPr sz="11466"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663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29" name="Google Shape;29;p6"/>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6"/>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609600" y="2661000"/>
            <a:ext cx="3576800" cy="35720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sz="2400"/>
            </a:lvl1pPr>
            <a:lvl2pPr marL="1219170" lvl="1" indent="-457189">
              <a:spcBef>
                <a:spcPts val="800"/>
              </a:spcBef>
              <a:spcAft>
                <a:spcPts val="0"/>
              </a:spcAft>
              <a:buSzPts val="1800"/>
              <a:buChar char="▹"/>
              <a:defRPr sz="2400"/>
            </a:lvl2pPr>
            <a:lvl3pPr marL="1828754" lvl="2" indent="-457189">
              <a:spcBef>
                <a:spcPts val="800"/>
              </a:spcBef>
              <a:spcAft>
                <a:spcPts val="0"/>
              </a:spcAft>
              <a:buSzPts val="1800"/>
              <a:buChar char="▹"/>
              <a:defRPr sz="2400"/>
            </a:lvl3pPr>
            <a:lvl4pPr marL="2438339" lvl="3" indent="-457189">
              <a:spcBef>
                <a:spcPts val="800"/>
              </a:spcBef>
              <a:spcAft>
                <a:spcPts val="0"/>
              </a:spcAft>
              <a:buSzPts val="1800"/>
              <a:buChar char="▹"/>
              <a:defRPr sz="2400"/>
            </a:lvl4pPr>
            <a:lvl5pPr marL="3047924" lvl="4" indent="-457189">
              <a:spcBef>
                <a:spcPts val="800"/>
              </a:spcBef>
              <a:spcAft>
                <a:spcPts val="0"/>
              </a:spcAft>
              <a:buSzPts val="1800"/>
              <a:buChar char="▹"/>
              <a:defRPr sz="2400"/>
            </a:lvl5pPr>
            <a:lvl6pPr marL="3657509" lvl="5" indent="-457189">
              <a:spcBef>
                <a:spcPts val="800"/>
              </a:spcBef>
              <a:spcAft>
                <a:spcPts val="0"/>
              </a:spcAft>
              <a:buSzPts val="1800"/>
              <a:buChar char="▹"/>
              <a:defRPr sz="2400"/>
            </a:lvl6pPr>
            <a:lvl7pPr marL="4267093" lvl="6" indent="-457189">
              <a:spcBef>
                <a:spcPts val="800"/>
              </a:spcBef>
              <a:spcAft>
                <a:spcPts val="0"/>
              </a:spcAft>
              <a:buSzPts val="1800"/>
              <a:buChar char="▹"/>
              <a:defRPr sz="2400"/>
            </a:lvl7pPr>
            <a:lvl8pPr marL="4876678" lvl="7" indent="-457189">
              <a:spcBef>
                <a:spcPts val="800"/>
              </a:spcBef>
              <a:spcAft>
                <a:spcPts val="0"/>
              </a:spcAft>
              <a:buSzPts val="1800"/>
              <a:buChar char="▹"/>
              <a:defRPr sz="2400"/>
            </a:lvl8pPr>
            <a:lvl9pPr marL="5486263" lvl="8" indent="-457189">
              <a:spcBef>
                <a:spcPts val="800"/>
              </a:spcBef>
              <a:spcAft>
                <a:spcPts val="0"/>
              </a:spcAft>
              <a:buSzPts val="1800"/>
              <a:buChar char="▹"/>
              <a:defRPr sz="2400"/>
            </a:lvl9pPr>
          </a:lstStyle>
          <a:p>
            <a:endParaRPr/>
          </a:p>
        </p:txBody>
      </p:sp>
      <p:sp>
        <p:nvSpPr>
          <p:cNvPr id="33" name="Google Shape;33;p6"/>
          <p:cNvSpPr txBox="1">
            <a:spLocks noGrp="1"/>
          </p:cNvSpPr>
          <p:nvPr>
            <p:ph type="body" idx="2"/>
          </p:nvPr>
        </p:nvSpPr>
        <p:spPr>
          <a:xfrm>
            <a:off x="4554104" y="2661000"/>
            <a:ext cx="3576800" cy="3572000"/>
          </a:xfrm>
          <a:prstGeom prst="rect">
            <a:avLst/>
          </a:prstGeom>
        </p:spPr>
        <p:txBody>
          <a:bodyPr spcFirstLastPara="1" wrap="square" lIns="0" tIns="0" rIns="0" bIns="0" anchor="t" anchorCtr="0">
            <a:noAutofit/>
          </a:bodyPr>
          <a:lstStyle>
            <a:lvl1pPr marL="609585" lvl="0" indent="-457189">
              <a:spcBef>
                <a:spcPts val="800"/>
              </a:spcBef>
              <a:spcAft>
                <a:spcPts val="0"/>
              </a:spcAft>
              <a:buSzPts val="1800"/>
              <a:buChar char="▸"/>
              <a:defRPr sz="2400"/>
            </a:lvl1pPr>
            <a:lvl2pPr marL="1219170" lvl="1" indent="-457189">
              <a:spcBef>
                <a:spcPts val="800"/>
              </a:spcBef>
              <a:spcAft>
                <a:spcPts val="0"/>
              </a:spcAft>
              <a:buSzPts val="1800"/>
              <a:buChar char="▹"/>
              <a:defRPr sz="2400"/>
            </a:lvl2pPr>
            <a:lvl3pPr marL="1828754" lvl="2" indent="-457189">
              <a:spcBef>
                <a:spcPts val="800"/>
              </a:spcBef>
              <a:spcAft>
                <a:spcPts val="0"/>
              </a:spcAft>
              <a:buSzPts val="1800"/>
              <a:buChar char="▹"/>
              <a:defRPr sz="2400"/>
            </a:lvl3pPr>
            <a:lvl4pPr marL="2438339" lvl="3" indent="-457189">
              <a:spcBef>
                <a:spcPts val="800"/>
              </a:spcBef>
              <a:spcAft>
                <a:spcPts val="0"/>
              </a:spcAft>
              <a:buSzPts val="1800"/>
              <a:buChar char="▹"/>
              <a:defRPr sz="2400"/>
            </a:lvl4pPr>
            <a:lvl5pPr marL="3047924" lvl="4" indent="-457189">
              <a:spcBef>
                <a:spcPts val="800"/>
              </a:spcBef>
              <a:spcAft>
                <a:spcPts val="0"/>
              </a:spcAft>
              <a:buSzPts val="1800"/>
              <a:buChar char="▹"/>
              <a:defRPr sz="2400"/>
            </a:lvl5pPr>
            <a:lvl6pPr marL="3657509" lvl="5" indent="-457189">
              <a:spcBef>
                <a:spcPts val="800"/>
              </a:spcBef>
              <a:spcAft>
                <a:spcPts val="0"/>
              </a:spcAft>
              <a:buSzPts val="1800"/>
              <a:buChar char="▹"/>
              <a:defRPr sz="2400"/>
            </a:lvl6pPr>
            <a:lvl7pPr marL="4267093" lvl="6" indent="-457189">
              <a:spcBef>
                <a:spcPts val="800"/>
              </a:spcBef>
              <a:spcAft>
                <a:spcPts val="0"/>
              </a:spcAft>
              <a:buSzPts val="1800"/>
              <a:buChar char="▹"/>
              <a:defRPr sz="2400"/>
            </a:lvl7pPr>
            <a:lvl8pPr marL="4876678" lvl="7" indent="-457189">
              <a:spcBef>
                <a:spcPts val="800"/>
              </a:spcBef>
              <a:spcAft>
                <a:spcPts val="0"/>
              </a:spcAft>
              <a:buSzPts val="1800"/>
              <a:buChar char="▹"/>
              <a:defRPr sz="2400"/>
            </a:lvl8pPr>
            <a:lvl9pPr marL="5486263" lvl="8" indent="-457189">
              <a:spcBef>
                <a:spcPts val="800"/>
              </a:spcBef>
              <a:spcAft>
                <a:spcPts val="0"/>
              </a:spcAft>
              <a:buSzPts val="1800"/>
              <a:buChar char="▹"/>
              <a:defRPr sz="2400"/>
            </a:lvl9pPr>
          </a:lstStyle>
          <a:p>
            <a:endParaRPr/>
          </a:p>
        </p:txBody>
      </p:sp>
      <p:sp>
        <p:nvSpPr>
          <p:cNvPr id="34" name="Google Shape;34;p6"/>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13585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6" name="Google Shape;36;p7"/>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6096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0" name="Google Shape;40;p7"/>
          <p:cNvSpPr txBox="1">
            <a:spLocks noGrp="1"/>
          </p:cNvSpPr>
          <p:nvPr>
            <p:ph type="body" idx="2"/>
          </p:nvPr>
        </p:nvSpPr>
        <p:spPr>
          <a:xfrm>
            <a:off x="43870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1" name="Google Shape;41;p7"/>
          <p:cNvSpPr txBox="1">
            <a:spLocks noGrp="1"/>
          </p:cNvSpPr>
          <p:nvPr>
            <p:ph type="body" idx="3"/>
          </p:nvPr>
        </p:nvSpPr>
        <p:spPr>
          <a:xfrm>
            <a:off x="8164400" y="2661000"/>
            <a:ext cx="3418000" cy="35720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2" name="Google Shape;42;p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461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5F839-F5F1-4C97-B01F-8EDF6186E23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2188922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8"/>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8"/>
          <p:cNvSpPr/>
          <p:nvPr/>
        </p:nvSpPr>
        <p:spPr>
          <a:xfrm rot="5400000">
            <a:off x="-133800" y="9659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8"/>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6368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9"/>
          <p:cNvSpPr/>
          <p:nvPr/>
        </p:nvSpPr>
        <p:spPr>
          <a:xfrm flipH="1">
            <a:off x="11582400" y="6233133"/>
            <a:ext cx="624800" cy="624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9"/>
          <p:cNvSpPr/>
          <p:nvPr/>
        </p:nvSpPr>
        <p:spPr>
          <a:xfrm rot="5400000">
            <a:off x="-133800" y="5931680"/>
            <a:ext cx="624800" cy="3572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9"/>
          <p:cNvSpPr txBox="1">
            <a:spLocks noGrp="1"/>
          </p:cNvSpPr>
          <p:nvPr>
            <p:ph type="body" idx="1"/>
          </p:nvPr>
        </p:nvSpPr>
        <p:spPr>
          <a:xfrm>
            <a:off x="609600" y="5875079"/>
            <a:ext cx="10972800" cy="692800"/>
          </a:xfrm>
          <a:prstGeom prst="rect">
            <a:avLst/>
          </a:prstGeom>
        </p:spPr>
        <p:txBody>
          <a:bodyPr spcFirstLastPara="1" wrap="square" lIns="0" tIns="0" rIns="0" bIns="0" anchor="t" anchorCtr="0">
            <a:noAutofit/>
          </a:bodyPr>
          <a:lstStyle>
            <a:lvl1pPr marL="609585" lvl="0" indent="-304792">
              <a:spcBef>
                <a:spcPts val="480"/>
              </a:spcBef>
              <a:spcAft>
                <a:spcPts val="0"/>
              </a:spcAft>
              <a:buSzPts val="1800"/>
              <a:buNone/>
              <a:defRPr sz="2400"/>
            </a:lvl1pPr>
          </a:lstStyle>
          <a:p>
            <a:endParaRPr/>
          </a:p>
        </p:txBody>
      </p:sp>
      <p:sp>
        <p:nvSpPr>
          <p:cNvPr id="52" name="Google Shape;52;p9"/>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827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65F839-F5F1-4C97-B01F-8EDF6186E23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164325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65F839-F5F1-4C97-B01F-8EDF6186E23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150636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65F839-F5F1-4C97-B01F-8EDF6186E230}"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41209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65F839-F5F1-4C97-B01F-8EDF6186E230}"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80090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5F839-F5F1-4C97-B01F-8EDF6186E230}"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7706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65F839-F5F1-4C97-B01F-8EDF6186E23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218892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65F839-F5F1-4C97-B01F-8EDF6186E23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4C2F9-C999-43B5-A258-EA57B5AA7D0D}" type="slidenum">
              <a:rPr lang="en-US" smtClean="0"/>
              <a:t>‹#›</a:t>
            </a:fld>
            <a:endParaRPr lang="en-US"/>
          </a:p>
        </p:txBody>
      </p:sp>
    </p:spTree>
    <p:extLst>
      <p:ext uri="{BB962C8B-B14F-4D97-AF65-F5344CB8AC3E}">
        <p14:creationId xmlns:p14="http://schemas.microsoft.com/office/powerpoint/2010/main" val="233676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5F839-F5F1-4C97-B01F-8EDF6186E230}"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4C2F9-C999-43B5-A258-EA57B5AA7D0D}" type="slidenum">
              <a:rPr lang="en-US" smtClean="0"/>
              <a:t>‹#›</a:t>
            </a:fld>
            <a:endParaRPr lang="en-US"/>
          </a:p>
        </p:txBody>
      </p:sp>
    </p:spTree>
    <p:extLst>
      <p:ext uri="{BB962C8B-B14F-4D97-AF65-F5344CB8AC3E}">
        <p14:creationId xmlns:p14="http://schemas.microsoft.com/office/powerpoint/2010/main" val="394055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807467"/>
            <a:ext cx="7521200" cy="14436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609600" y="2661000"/>
            <a:ext cx="7521200" cy="3572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11532033" y="6182333"/>
            <a:ext cx="609200" cy="624800"/>
          </a:xfrm>
          <a:prstGeom prst="rect">
            <a:avLst/>
          </a:prstGeom>
          <a:noFill/>
          <a:ln>
            <a:noFill/>
          </a:ln>
        </p:spPr>
        <p:txBody>
          <a:bodyPr spcFirstLastPara="1" wrap="square" lIns="0" tIns="0" rIns="0" bIns="0" anchor="b" anchorCtr="0">
            <a:noAutofit/>
          </a:bodyPr>
          <a:lstStyle>
            <a:lvl1pPr lvl="0" algn="r">
              <a:buNone/>
              <a:defRPr sz="1600">
                <a:solidFill>
                  <a:schemeClr val="lt1"/>
                </a:solidFill>
                <a:latin typeface="Barlow Light"/>
                <a:ea typeface="Barlow Light"/>
                <a:cs typeface="Barlow Light"/>
                <a:sym typeface="Barlow Light"/>
              </a:defRPr>
            </a:lvl1pPr>
            <a:lvl2pPr lvl="1" algn="r">
              <a:buNone/>
              <a:defRPr sz="1600">
                <a:solidFill>
                  <a:schemeClr val="lt1"/>
                </a:solidFill>
                <a:latin typeface="Barlow Light"/>
                <a:ea typeface="Barlow Light"/>
                <a:cs typeface="Barlow Light"/>
                <a:sym typeface="Barlow Light"/>
              </a:defRPr>
            </a:lvl2pPr>
            <a:lvl3pPr lvl="2" algn="r">
              <a:buNone/>
              <a:defRPr sz="1600">
                <a:solidFill>
                  <a:schemeClr val="lt1"/>
                </a:solidFill>
                <a:latin typeface="Barlow Light"/>
                <a:ea typeface="Barlow Light"/>
                <a:cs typeface="Barlow Light"/>
                <a:sym typeface="Barlow Light"/>
              </a:defRPr>
            </a:lvl3pPr>
            <a:lvl4pPr lvl="3" algn="r">
              <a:buNone/>
              <a:defRPr sz="1600">
                <a:solidFill>
                  <a:schemeClr val="lt1"/>
                </a:solidFill>
                <a:latin typeface="Barlow Light"/>
                <a:ea typeface="Barlow Light"/>
                <a:cs typeface="Barlow Light"/>
                <a:sym typeface="Barlow Light"/>
              </a:defRPr>
            </a:lvl4pPr>
            <a:lvl5pPr lvl="4" algn="r">
              <a:buNone/>
              <a:defRPr sz="1600">
                <a:solidFill>
                  <a:schemeClr val="lt1"/>
                </a:solidFill>
                <a:latin typeface="Barlow Light"/>
                <a:ea typeface="Barlow Light"/>
                <a:cs typeface="Barlow Light"/>
                <a:sym typeface="Barlow Light"/>
              </a:defRPr>
            </a:lvl5pPr>
            <a:lvl6pPr lvl="5" algn="r">
              <a:buNone/>
              <a:defRPr sz="1600">
                <a:solidFill>
                  <a:schemeClr val="lt1"/>
                </a:solidFill>
                <a:latin typeface="Barlow Light"/>
                <a:ea typeface="Barlow Light"/>
                <a:cs typeface="Barlow Light"/>
                <a:sym typeface="Barlow Light"/>
              </a:defRPr>
            </a:lvl6pPr>
            <a:lvl7pPr lvl="6" algn="r">
              <a:buNone/>
              <a:defRPr sz="1600">
                <a:solidFill>
                  <a:schemeClr val="lt1"/>
                </a:solidFill>
                <a:latin typeface="Barlow Light"/>
                <a:ea typeface="Barlow Light"/>
                <a:cs typeface="Barlow Light"/>
                <a:sym typeface="Barlow Light"/>
              </a:defRPr>
            </a:lvl7pPr>
            <a:lvl8pPr lvl="7" algn="r">
              <a:buNone/>
              <a:defRPr sz="1600">
                <a:solidFill>
                  <a:schemeClr val="lt1"/>
                </a:solidFill>
                <a:latin typeface="Barlow Light"/>
                <a:ea typeface="Barlow Light"/>
                <a:cs typeface="Barlow Light"/>
                <a:sym typeface="Barlow Light"/>
              </a:defRPr>
            </a:lvl8pPr>
            <a:lvl9pPr lvl="8" algn="r">
              <a:buNone/>
              <a:defRPr sz="1600">
                <a:solidFill>
                  <a:schemeClr val="l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2234079"/>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4" r:id="rId5"/>
    <p:sldLayoutId id="2147483675" r:id="rId6"/>
    <p:sldLayoutId id="214748367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64.png"/><Relationship Id="rId4" Type="http://schemas.openxmlformats.org/officeDocument/2006/relationships/image" Target="../media/image63.jp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10.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notesSlide" Target="../notesSlides/notesSlide26.xml"/><Relationship Id="rId16" Type="http://schemas.openxmlformats.org/officeDocument/2006/relationships/image" Target="../media/image80.png"/><Relationship Id="rId1" Type="http://schemas.openxmlformats.org/officeDocument/2006/relationships/slideLayout" Target="../slideLayouts/slideLayout18.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tiff"/><Relationship Id="rId1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tif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tiff"/><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10.png"/><Relationship Id="rId7" Type="http://schemas.openxmlformats.org/officeDocument/2006/relationships/image" Target="../media/image14.tiff"/><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tiff"/><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tiff"/><Relationship Id="rId5" Type="http://schemas.openxmlformats.org/officeDocument/2006/relationships/image" Target="../media/image14.tiff"/><Relationship Id="rId4" Type="http://schemas.openxmlformats.org/officeDocument/2006/relationships/image" Target="../media/image22.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jpeg"/><Relationship Id="rId3" Type="http://schemas.openxmlformats.org/officeDocument/2006/relationships/image" Target="../media/image10.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notesSlide" Target="../notesSlides/notesSlide7.xml"/><Relationship Id="rId16" Type="http://schemas.openxmlformats.org/officeDocument/2006/relationships/image" Target="../media/image35.jpeg"/><Relationship Id="rId20"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1;p1"/>
          <p:cNvSpPr/>
          <p:nvPr/>
        </p:nvSpPr>
        <p:spPr>
          <a:xfrm>
            <a:off x="1210245" y="1596044"/>
            <a:ext cx="677078" cy="3105227"/>
          </a:xfrm>
          <a:prstGeom prst="rect">
            <a:avLst/>
          </a:prstGeom>
          <a:noFill/>
          <a:ln>
            <a:noFill/>
          </a:ln>
        </p:spPr>
        <p:txBody>
          <a:bodyPr spcFirstLastPara="1" vert="vert270" wrap="square" lIns="91425" tIns="45700" rIns="91425" bIns="45700" anchor="ctr" anchorCtr="0">
            <a:spAutoFit/>
          </a:bodyPr>
          <a:lstStyle/>
          <a:p>
            <a:pPr marL="0" marR="0" lvl="0" indent="0" algn="ctr" rtl="0">
              <a:spcBef>
                <a:spcPts val="0"/>
              </a:spcBef>
              <a:spcAft>
                <a:spcPts val="0"/>
              </a:spcAft>
              <a:buNone/>
            </a:pPr>
            <a:r>
              <a:rPr lang="en-US" sz="3200" b="1" dirty="0">
                <a:solidFill>
                  <a:srgbClr val="0070C0"/>
                </a:solidFill>
                <a:latin typeface="Arial" panose="020B0604020202020204" pitchFamily="34" charset="0"/>
                <a:ea typeface="Arial"/>
                <a:cs typeface="Arial" panose="020B0604020202020204" pitchFamily="34" charset="0"/>
                <a:sym typeface="Arial"/>
              </a:rPr>
              <a:t>r e p u t a . v n</a:t>
            </a:r>
            <a:endParaRPr sz="3200" b="1" dirty="0">
              <a:solidFill>
                <a:srgbClr val="0070C0"/>
              </a:solidFill>
              <a:latin typeface="Arial" panose="020B0604020202020204" pitchFamily="34" charset="0"/>
              <a:ea typeface="Arial"/>
              <a:cs typeface="Arial" panose="020B0604020202020204" pitchFamily="34" charset="0"/>
              <a:sym typeface="Arial"/>
            </a:endParaRPr>
          </a:p>
        </p:txBody>
      </p:sp>
      <p:sp>
        <p:nvSpPr>
          <p:cNvPr id="5" name="Google Shape;180;p2"/>
          <p:cNvSpPr txBox="1"/>
          <p:nvPr/>
        </p:nvSpPr>
        <p:spPr>
          <a:xfrm>
            <a:off x="2759318" y="3148657"/>
            <a:ext cx="5923287" cy="830956"/>
          </a:xfrm>
          <a:prstGeom prst="rect">
            <a:avLst/>
          </a:prstGeom>
          <a:noFill/>
          <a:ln>
            <a:noFill/>
          </a:ln>
        </p:spPr>
        <p:txBody>
          <a:bodyPr spcFirstLastPara="1" wrap="square" lIns="91425" tIns="45700" rIns="91425" bIns="45700" anchor="t" anchorCtr="0">
            <a:spAutoFit/>
          </a:bodyPr>
          <a:lstStyle/>
          <a:p>
            <a:pPr lvl="0"/>
            <a:r>
              <a:rPr lang="en" sz="2400" b="1" dirty="0">
                <a:solidFill>
                  <a:srgbClr val="094AA9"/>
                </a:solidFill>
              </a:rPr>
              <a:t>Hệ thống Giám sát &amp; </a:t>
            </a:r>
            <a:br>
              <a:rPr lang="en" sz="2400" b="1" dirty="0">
                <a:solidFill>
                  <a:srgbClr val="094AA9"/>
                </a:solidFill>
              </a:rPr>
            </a:br>
            <a:r>
              <a:rPr lang="en" sz="2400" b="1" dirty="0">
                <a:solidFill>
                  <a:srgbClr val="094AA9"/>
                </a:solidFill>
              </a:rPr>
              <a:t>Phân tích thông tin trên Internet</a:t>
            </a:r>
            <a:endParaRPr sz="2400" b="1" dirty="0">
              <a:solidFill>
                <a:srgbClr val="007BB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9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05398" y="741008"/>
            <a:ext cx="10245755" cy="1443600"/>
          </a:xfrm>
          <a:prstGeom prst="rect">
            <a:avLst/>
          </a:prstGeom>
        </p:spPr>
        <p:txBody>
          <a:bodyPr spcFirstLastPara="1" wrap="square" lIns="0" tIns="0" rIns="0" bIns="0" anchor="t" anchorCtr="0">
            <a:noAutofit/>
          </a:bodyPr>
          <a:lstStyle/>
          <a:p>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Thế</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mạnh</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cạnh</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tranh</a:t>
            </a:r>
            <a:endParaRPr lang="en-US" sz="3200" b="1" dirty="0">
              <a:latin typeface="Calibri" panose="020F0502020204030204" pitchFamily="34" charset="0"/>
              <a:cs typeface="Calibri" panose="020F0502020204030204" pitchFamily="34" charset="0"/>
            </a:endParaRPr>
          </a:p>
        </p:txBody>
      </p:sp>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10</a:t>
            </a:fld>
            <a:endParaRPr kern="0">
              <a:solidFill>
                <a:srgbClr val="FFFFFF"/>
              </a:solidFill>
            </a:endParaRPr>
          </a:p>
        </p:txBody>
      </p:sp>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sp>
        <p:nvSpPr>
          <p:cNvPr id="118" name="Google Shape;343;p13">
            <a:extLst>
              <a:ext uri="{FF2B5EF4-FFF2-40B4-BE49-F238E27FC236}">
                <a16:creationId xmlns:a16="http://schemas.microsoft.com/office/drawing/2014/main" id="{80B81B35-DD70-4648-B072-16B6C457437D}"/>
              </a:ext>
            </a:extLst>
          </p:cNvPr>
          <p:cNvSpPr txBox="1">
            <a:spLocks/>
          </p:cNvSpPr>
          <p:nvPr/>
        </p:nvSpPr>
        <p:spPr>
          <a:xfrm>
            <a:off x="627914" y="1131736"/>
            <a:ext cx="10986977" cy="4481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600" b="1" kern="0" dirty="0" err="1">
                <a:solidFill>
                  <a:srgbClr val="0070C0"/>
                </a:solidFill>
                <a:latin typeface="Calibri" panose="020F0502020204030204" pitchFamily="34" charset="0"/>
                <a:ea typeface="Arial"/>
                <a:cs typeface="Calibri" panose="020F0502020204030204" pitchFamily="34" charset="0"/>
                <a:sym typeface="Arial"/>
              </a:rPr>
              <a:t>Khả</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năng</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thu</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thập</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dữ</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liệu</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đa</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nguồn</a:t>
            </a:r>
            <a:endParaRPr lang="en-US" sz="2600" b="1" kern="0"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6F06710E-F1A4-4FC1-8A3D-83D852D5552E}"/>
              </a:ext>
            </a:extLst>
          </p:cNvPr>
          <p:cNvSpPr txBox="1"/>
          <p:nvPr/>
        </p:nvSpPr>
        <p:spPr>
          <a:xfrm>
            <a:off x="6796604" y="4903081"/>
            <a:ext cx="4590565" cy="830997"/>
          </a:xfrm>
          <a:prstGeom prst="rect">
            <a:avLst/>
          </a:prstGeom>
          <a:noFill/>
        </p:spPr>
        <p:txBody>
          <a:bodyPr wrap="square" rtlCol="0">
            <a:spAutoFit/>
          </a:bodyPr>
          <a:lstStyle/>
          <a:p>
            <a:pPr algn="ctr"/>
            <a:r>
              <a:rPr lang="en-US" sz="1600" i="1" dirty="0" err="1">
                <a:latin typeface="Arial" panose="020B0604020202020204" pitchFamily="34" charset="0"/>
                <a:ea typeface="Arial"/>
                <a:cs typeface="Arial" panose="020B0604020202020204" pitchFamily="34" charset="0"/>
                <a:sym typeface="Arial"/>
              </a:rPr>
              <a:t>Ngoài</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nguồn</a:t>
            </a:r>
            <a:r>
              <a:rPr lang="en-US" sz="1600" i="1" dirty="0">
                <a:latin typeface="Arial" panose="020B0604020202020204" pitchFamily="34" charset="0"/>
                <a:ea typeface="Arial"/>
                <a:cs typeface="Arial" panose="020B0604020202020204" pitchFamily="34" charset="0"/>
                <a:sym typeface="Arial"/>
              </a:rPr>
              <a:t> tin </a:t>
            </a:r>
            <a:r>
              <a:rPr lang="en-US" sz="1600" i="1" dirty="0" err="1">
                <a:latin typeface="Arial" panose="020B0604020202020204" pitchFamily="34" charset="0"/>
                <a:ea typeface="Arial"/>
                <a:cs typeface="Arial" panose="020B0604020202020204" pitchFamily="34" charset="0"/>
                <a:sym typeface="Arial"/>
              </a:rPr>
              <a:t>từ</a:t>
            </a:r>
            <a:r>
              <a:rPr lang="en-US" sz="1600" i="1" dirty="0">
                <a:latin typeface="Arial" panose="020B0604020202020204" pitchFamily="34" charset="0"/>
                <a:ea typeface="Arial"/>
                <a:cs typeface="Arial" panose="020B0604020202020204" pitchFamily="34" charset="0"/>
                <a:sym typeface="Arial"/>
              </a:rPr>
              <a:t> Facebook </a:t>
            </a:r>
            <a:r>
              <a:rPr lang="en-US" sz="1600" i="1" dirty="0" err="1">
                <a:latin typeface="Arial" panose="020B0604020202020204" pitchFamily="34" charset="0"/>
                <a:ea typeface="Arial"/>
                <a:cs typeface="Arial" panose="020B0604020202020204" pitchFamily="34" charset="0"/>
                <a:sym typeface="Arial"/>
              </a:rPr>
              <a:t>và</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báo</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chí</a:t>
            </a:r>
            <a:r>
              <a:rPr lang="en-US" sz="1600" i="1" dirty="0">
                <a:latin typeface="Arial" panose="020B0604020202020204" pitchFamily="34" charset="0"/>
                <a:ea typeface="Arial"/>
                <a:cs typeface="Arial" panose="020B0604020202020204" pitchFamily="34" charset="0"/>
                <a:sym typeface="Arial"/>
              </a:rPr>
              <a:t> online, </a:t>
            </a:r>
            <a:r>
              <a:rPr lang="en-US" sz="1600" i="1" dirty="0" err="1">
                <a:latin typeface="Arial" panose="020B0604020202020204" pitchFamily="34" charset="0"/>
                <a:ea typeface="Arial"/>
                <a:cs typeface="Arial" panose="020B0604020202020204" pitchFamily="34" charset="0"/>
                <a:sym typeface="Arial"/>
              </a:rPr>
              <a:t>Reputa</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có</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khả</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năng</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thu</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thập</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và</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thống</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kê</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các</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nguồn</a:t>
            </a:r>
            <a:r>
              <a:rPr lang="en-US" sz="1600" i="1" dirty="0">
                <a:latin typeface="Arial" panose="020B0604020202020204" pitchFamily="34" charset="0"/>
                <a:ea typeface="Arial"/>
                <a:cs typeface="Arial" panose="020B0604020202020204" pitchFamily="34" charset="0"/>
                <a:sym typeface="Arial"/>
              </a:rPr>
              <a:t> tin </a:t>
            </a:r>
            <a:r>
              <a:rPr lang="en-US" sz="1600" i="1" dirty="0" err="1">
                <a:latin typeface="Arial" panose="020B0604020202020204" pitchFamily="34" charset="0"/>
                <a:ea typeface="Arial"/>
                <a:cs typeface="Arial" panose="020B0604020202020204" pitchFamily="34" charset="0"/>
                <a:sym typeface="Arial"/>
              </a:rPr>
              <a:t>từ</a:t>
            </a:r>
            <a:r>
              <a:rPr lang="en-US" sz="1600" i="1" dirty="0">
                <a:latin typeface="Arial" panose="020B0604020202020204" pitchFamily="34" charset="0"/>
                <a:ea typeface="Arial"/>
                <a:cs typeface="Arial" panose="020B0604020202020204" pitchFamily="34" charset="0"/>
                <a:sym typeface="Arial"/>
              </a:rPr>
              <a:t> </a:t>
            </a:r>
            <a:r>
              <a:rPr lang="en-US" sz="1600" b="1" i="1" dirty="0" smtClean="0">
                <a:latin typeface="Arial" panose="020B0604020202020204" pitchFamily="34" charset="0"/>
                <a:ea typeface="Arial"/>
                <a:cs typeface="Arial" panose="020B0604020202020204" pitchFamily="34" charset="0"/>
                <a:sym typeface="Arial"/>
              </a:rPr>
              <a:t>Video</a:t>
            </a:r>
            <a:r>
              <a:rPr lang="en-US" sz="1600" b="1" i="1" dirty="0">
                <a:latin typeface="Arial" panose="020B0604020202020204" pitchFamily="34" charset="0"/>
                <a:ea typeface="Arial"/>
                <a:cs typeface="Arial" panose="020B0604020202020204" pitchFamily="34" charset="0"/>
                <a:sym typeface="Arial"/>
              </a:rPr>
              <a:t>.</a:t>
            </a:r>
          </a:p>
        </p:txBody>
      </p:sp>
      <p:pic>
        <p:nvPicPr>
          <p:cNvPr id="11" name="Picture 4" descr="https://www.reputa.vn/lstatic/media/feature-1-0.f30205a7.png">
            <a:extLst>
              <a:ext uri="{FF2B5EF4-FFF2-40B4-BE49-F238E27FC236}">
                <a16:creationId xmlns:a16="http://schemas.microsoft.com/office/drawing/2014/main" id="{0BBE3010-42E1-476C-B247-514C85F7EB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2" t="16147" r="6523" b="15693"/>
          <a:stretch/>
        </p:blipFill>
        <p:spPr bwMode="auto">
          <a:xfrm>
            <a:off x="5975784" y="1639349"/>
            <a:ext cx="5779205" cy="3204312"/>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341D28-10D1-42F5-A99A-DE50C6DEAA2E}"/>
              </a:ext>
            </a:extLst>
          </p:cNvPr>
          <p:cNvSpPr txBox="1"/>
          <p:nvPr/>
        </p:nvSpPr>
        <p:spPr>
          <a:xfrm>
            <a:off x="918218" y="5988686"/>
            <a:ext cx="4590565" cy="584775"/>
          </a:xfrm>
          <a:prstGeom prst="rect">
            <a:avLst/>
          </a:prstGeom>
          <a:noFill/>
        </p:spPr>
        <p:txBody>
          <a:bodyPr wrap="square" rtlCol="0">
            <a:spAutoFit/>
          </a:bodyPr>
          <a:lstStyle/>
          <a:p>
            <a:pPr algn="ctr"/>
            <a:r>
              <a:rPr lang="en-US" sz="1600" i="1" dirty="0" err="1">
                <a:latin typeface="Arial" panose="020B0604020202020204" pitchFamily="34" charset="0"/>
                <a:ea typeface="Arial"/>
                <a:cs typeface="Arial" panose="020B0604020202020204" pitchFamily="34" charset="0"/>
                <a:sym typeface="Arial"/>
              </a:rPr>
              <a:t>Tùy</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chọn</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nguồn</a:t>
            </a:r>
            <a:r>
              <a:rPr lang="en-US" sz="1600" i="1" dirty="0">
                <a:latin typeface="Arial" panose="020B0604020202020204" pitchFamily="34" charset="0"/>
                <a:ea typeface="Arial"/>
                <a:cs typeface="Arial" panose="020B0604020202020204" pitchFamily="34" charset="0"/>
                <a:sym typeface="Arial"/>
              </a:rPr>
              <a:t> tin </a:t>
            </a:r>
            <a:r>
              <a:rPr lang="en-US" sz="1600" b="1" i="1" dirty="0">
                <a:latin typeface="Arial" panose="020B0604020202020204" pitchFamily="34" charset="0"/>
                <a:ea typeface="Arial"/>
                <a:cs typeface="Arial" panose="020B0604020202020204" pitchFamily="34" charset="0"/>
                <a:sym typeface="Arial"/>
              </a:rPr>
              <a:t>Facebook, </a:t>
            </a:r>
            <a:r>
              <a:rPr lang="en-US" sz="1600" b="1" i="1" dirty="0" err="1">
                <a:latin typeface="Arial" panose="020B0604020202020204" pitchFamily="34" charset="0"/>
                <a:ea typeface="Arial"/>
                <a:cs typeface="Arial" panose="020B0604020202020204" pitchFamily="34" charset="0"/>
                <a:sym typeface="Arial"/>
              </a:rPr>
              <a:t>Báo</a:t>
            </a:r>
            <a:r>
              <a:rPr lang="en-US" sz="1600" b="1" i="1" dirty="0">
                <a:latin typeface="Arial" panose="020B0604020202020204" pitchFamily="34" charset="0"/>
                <a:ea typeface="Arial"/>
                <a:cs typeface="Arial" panose="020B0604020202020204" pitchFamily="34" charset="0"/>
                <a:sym typeface="Arial"/>
              </a:rPr>
              <a:t> </a:t>
            </a:r>
            <a:r>
              <a:rPr lang="en-US" sz="1600" b="1" i="1" dirty="0" err="1">
                <a:latin typeface="Arial" panose="020B0604020202020204" pitchFamily="34" charset="0"/>
                <a:ea typeface="Arial"/>
                <a:cs typeface="Arial" panose="020B0604020202020204" pitchFamily="34" charset="0"/>
                <a:sym typeface="Arial"/>
              </a:rPr>
              <a:t>chí</a:t>
            </a:r>
            <a:r>
              <a:rPr lang="en-US" sz="1600" b="1" i="1" dirty="0">
                <a:latin typeface="Arial" panose="020B0604020202020204" pitchFamily="34" charset="0"/>
                <a:ea typeface="Arial"/>
                <a:cs typeface="Arial" panose="020B0604020202020204" pitchFamily="34" charset="0"/>
                <a:sym typeface="Arial"/>
              </a:rPr>
              <a:t>, </a:t>
            </a:r>
            <a:r>
              <a:rPr lang="en-US" sz="1600" b="1" i="1" dirty="0" err="1">
                <a:latin typeface="Arial" panose="020B0604020202020204" pitchFamily="34" charset="0"/>
                <a:ea typeface="Arial"/>
                <a:cs typeface="Arial" panose="020B0604020202020204" pitchFamily="34" charset="0"/>
                <a:sym typeface="Arial"/>
              </a:rPr>
              <a:t>Diễn</a:t>
            </a:r>
            <a:r>
              <a:rPr lang="en-US" sz="1600" b="1" i="1" dirty="0">
                <a:latin typeface="Arial" panose="020B0604020202020204" pitchFamily="34" charset="0"/>
                <a:ea typeface="Arial"/>
                <a:cs typeface="Arial" panose="020B0604020202020204" pitchFamily="34" charset="0"/>
                <a:sym typeface="Arial"/>
              </a:rPr>
              <a:t> </a:t>
            </a:r>
            <a:r>
              <a:rPr lang="en-US" sz="1600" b="1" i="1" dirty="0" err="1">
                <a:latin typeface="Arial" panose="020B0604020202020204" pitchFamily="34" charset="0"/>
                <a:ea typeface="Arial"/>
                <a:cs typeface="Arial" panose="020B0604020202020204" pitchFamily="34" charset="0"/>
                <a:sym typeface="Arial"/>
              </a:rPr>
              <a:t>đàn</a:t>
            </a:r>
            <a:r>
              <a:rPr lang="en-US" sz="1600" b="1" i="1" dirty="0">
                <a:latin typeface="Arial" panose="020B0604020202020204" pitchFamily="34" charset="0"/>
                <a:ea typeface="Arial"/>
                <a:cs typeface="Arial" panose="020B0604020202020204" pitchFamily="34" charset="0"/>
                <a:sym typeface="Arial"/>
              </a:rPr>
              <a:t>, Blog &amp; website</a:t>
            </a:r>
            <a:r>
              <a:rPr lang="en-US" sz="1600" i="1" dirty="0">
                <a:latin typeface="Arial" panose="020B0604020202020204" pitchFamily="34" charset="0"/>
                <a:ea typeface="Arial"/>
                <a:cs typeface="Arial" panose="020B0604020202020204" pitchFamily="34" charset="0"/>
                <a:sym typeface="Arial"/>
              </a:rPr>
              <a:t>; </a:t>
            </a:r>
            <a:r>
              <a:rPr lang="en-US" sz="1600" b="1" i="1" dirty="0" err="1">
                <a:latin typeface="Arial" panose="020B0604020202020204" pitchFamily="34" charset="0"/>
                <a:ea typeface="Arial"/>
                <a:cs typeface="Arial" panose="020B0604020202020204" pitchFamily="34" charset="0"/>
                <a:sym typeface="Arial"/>
              </a:rPr>
              <a:t>Bài</a:t>
            </a:r>
            <a:r>
              <a:rPr lang="en-US" sz="1600" b="1" i="1" dirty="0">
                <a:latin typeface="Arial" panose="020B0604020202020204" pitchFamily="34" charset="0"/>
                <a:ea typeface="Arial"/>
                <a:cs typeface="Arial" panose="020B0604020202020204" pitchFamily="34" charset="0"/>
                <a:sym typeface="Arial"/>
              </a:rPr>
              <a:t> </a:t>
            </a:r>
            <a:r>
              <a:rPr lang="en-US" sz="1600" b="1" i="1" dirty="0" err="1">
                <a:latin typeface="Arial" panose="020B0604020202020204" pitchFamily="34" charset="0"/>
                <a:ea typeface="Arial"/>
                <a:cs typeface="Arial" panose="020B0604020202020204" pitchFamily="34" charset="0"/>
                <a:sym typeface="Arial"/>
              </a:rPr>
              <a:t>đăng</a:t>
            </a:r>
            <a:r>
              <a:rPr lang="en-US" sz="1600" b="1" i="1" dirty="0">
                <a:latin typeface="Arial" panose="020B0604020202020204" pitchFamily="34" charset="0"/>
                <a:ea typeface="Arial"/>
                <a:cs typeface="Arial" panose="020B0604020202020204" pitchFamily="34" charset="0"/>
                <a:sym typeface="Arial"/>
              </a:rPr>
              <a:t> &amp; </a:t>
            </a:r>
            <a:r>
              <a:rPr lang="en-US" sz="1600" b="1" i="1" dirty="0" err="1">
                <a:latin typeface="Arial" panose="020B0604020202020204" pitchFamily="34" charset="0"/>
                <a:ea typeface="Arial"/>
                <a:cs typeface="Arial" panose="020B0604020202020204" pitchFamily="34" charset="0"/>
                <a:sym typeface="Arial"/>
              </a:rPr>
              <a:t>bình</a:t>
            </a:r>
            <a:r>
              <a:rPr lang="en-US" sz="1600" b="1" i="1" dirty="0">
                <a:latin typeface="Arial" panose="020B0604020202020204" pitchFamily="34" charset="0"/>
                <a:ea typeface="Arial"/>
                <a:cs typeface="Arial" panose="020B0604020202020204" pitchFamily="34" charset="0"/>
                <a:sym typeface="Arial"/>
              </a:rPr>
              <a:t> </a:t>
            </a:r>
            <a:r>
              <a:rPr lang="en-US" sz="1600" b="1" i="1" dirty="0" err="1">
                <a:latin typeface="Arial" panose="020B0604020202020204" pitchFamily="34" charset="0"/>
                <a:ea typeface="Arial"/>
                <a:cs typeface="Arial" panose="020B0604020202020204" pitchFamily="34" charset="0"/>
                <a:sym typeface="Arial"/>
              </a:rPr>
              <a:t>luận</a:t>
            </a:r>
            <a:endParaRPr lang="en-US" sz="1600" b="1" i="1" dirty="0">
              <a:latin typeface="Arial" panose="020B0604020202020204" pitchFamily="34" charset="0"/>
              <a:ea typeface="Arial"/>
              <a:cs typeface="Arial" panose="020B0604020202020204" pitchFamily="34" charset="0"/>
              <a:sym typeface="Arial"/>
            </a:endParaRPr>
          </a:p>
        </p:txBody>
      </p:sp>
      <p:pic>
        <p:nvPicPr>
          <p:cNvPr id="2" name="Picture 1">
            <a:extLst>
              <a:ext uri="{FF2B5EF4-FFF2-40B4-BE49-F238E27FC236}">
                <a16:creationId xmlns:a16="http://schemas.microsoft.com/office/drawing/2014/main" id="{2207A952-737F-470A-889E-E2409B458C8B}"/>
              </a:ext>
            </a:extLst>
          </p:cNvPr>
          <p:cNvPicPr>
            <a:picLocks noChangeAspect="1"/>
          </p:cNvPicPr>
          <p:nvPr/>
        </p:nvPicPr>
        <p:blipFill>
          <a:blip r:embed="rId5"/>
          <a:stretch>
            <a:fillRect/>
          </a:stretch>
        </p:blipFill>
        <p:spPr>
          <a:xfrm>
            <a:off x="627914" y="1639349"/>
            <a:ext cx="5171175" cy="4347225"/>
          </a:xfrm>
          <a:prstGeom prst="rect">
            <a:avLst/>
          </a:prstGeom>
          <a:ln>
            <a:solidFill>
              <a:srgbClr val="00B0F0"/>
            </a:solidFill>
          </a:ln>
        </p:spPr>
      </p:pic>
    </p:spTree>
    <p:extLst>
      <p:ext uri="{BB962C8B-B14F-4D97-AF65-F5344CB8AC3E}">
        <p14:creationId xmlns:p14="http://schemas.microsoft.com/office/powerpoint/2010/main" val="3408823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20328" y="779443"/>
            <a:ext cx="10245755" cy="1443600"/>
          </a:xfrm>
          <a:prstGeom prst="rect">
            <a:avLst/>
          </a:prstGeom>
        </p:spPr>
        <p:txBody>
          <a:bodyPr spcFirstLastPara="1" wrap="square" lIns="0" tIns="0" rIns="0" bIns="0" anchor="t" anchorCtr="0">
            <a:noAutofit/>
          </a:bodyPr>
          <a:lstStyle/>
          <a:p>
            <a:r>
              <a:rPr lang="en-US" sz="3200" b="1" dirty="0" err="1" smtClean="0">
                <a:latin typeface="Calibri" panose="020F0502020204030204" pitchFamily="34" charset="0"/>
                <a:cs typeface="Calibri" panose="020F0502020204030204" pitchFamily="34" charset="0"/>
              </a:rPr>
              <a:t>Thế</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mạnh</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cạnh</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tranh</a:t>
            </a:r>
            <a:endParaRPr lang="en-US" sz="3200" b="1" dirty="0">
              <a:latin typeface="Calibri" panose="020F0502020204030204" pitchFamily="34" charset="0"/>
              <a:cs typeface="Calibri" panose="020F0502020204030204" pitchFamily="34" charset="0"/>
            </a:endParaRPr>
          </a:p>
        </p:txBody>
      </p:sp>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11</a:t>
            </a:fld>
            <a:endParaRPr kern="0">
              <a:solidFill>
                <a:srgbClr val="FFFFFF"/>
              </a:solidFill>
            </a:endParaRPr>
          </a:p>
        </p:txBody>
      </p:sp>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sp>
        <p:nvSpPr>
          <p:cNvPr id="118" name="Google Shape;343;p13">
            <a:extLst>
              <a:ext uri="{FF2B5EF4-FFF2-40B4-BE49-F238E27FC236}">
                <a16:creationId xmlns:a16="http://schemas.microsoft.com/office/drawing/2014/main" id="{80B81B35-DD70-4648-B072-16B6C457437D}"/>
              </a:ext>
            </a:extLst>
          </p:cNvPr>
          <p:cNvSpPr txBox="1">
            <a:spLocks/>
          </p:cNvSpPr>
          <p:nvPr/>
        </p:nvSpPr>
        <p:spPr>
          <a:xfrm>
            <a:off x="545055" y="1211638"/>
            <a:ext cx="10986977" cy="4481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600" b="1" kern="0" dirty="0" err="1">
                <a:solidFill>
                  <a:srgbClr val="0070C0"/>
                </a:solidFill>
                <a:latin typeface="Calibri" panose="020F0502020204030204" pitchFamily="34" charset="0"/>
                <a:ea typeface="Arial"/>
                <a:cs typeface="Calibri" panose="020F0502020204030204" pitchFamily="34" charset="0"/>
                <a:sym typeface="Arial"/>
              </a:rPr>
              <a:t>Hỗ</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trợ</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trên</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đa</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nền</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tảng</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và</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đa</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thiết</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bị</a:t>
            </a:r>
            <a:endParaRPr lang="en-US" sz="2600" b="1" kern="0" dirty="0">
              <a:latin typeface="Calibri" panose="020F0502020204030204" pitchFamily="34" charset="0"/>
              <a:cs typeface="Calibri" panose="020F0502020204030204" pitchFamily="34" charset="0"/>
            </a:endParaRPr>
          </a:p>
        </p:txBody>
      </p:sp>
      <p:pic>
        <p:nvPicPr>
          <p:cNvPr id="46" name="Picture 45" descr="https://www.reputa.vn/lstatic/media/feature-3-1.523e6e1a.png">
            <a:extLst>
              <a:ext uri="{FF2B5EF4-FFF2-40B4-BE49-F238E27FC236}">
                <a16:creationId xmlns:a16="http://schemas.microsoft.com/office/drawing/2014/main" id="{9C8EE46D-D989-4199-8003-586DEA8DD5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03" t="13648" r="8473" b="9787"/>
          <a:stretch/>
        </p:blipFill>
        <p:spPr bwMode="auto">
          <a:xfrm>
            <a:off x="1346873" y="1706628"/>
            <a:ext cx="5137780" cy="3444743"/>
          </a:xfrm>
          <a:prstGeom prst="rect">
            <a:avLst/>
          </a:prstGeom>
          <a:noFill/>
          <a:ln>
            <a:solidFill>
              <a:srgbClr val="407BFF"/>
            </a:solidFill>
          </a:ln>
          <a:extLst>
            <a:ext uri="{909E8E84-426E-40DD-AFC4-6F175D3DCCD1}">
              <a14:hiddenFill xmlns:a14="http://schemas.microsoft.com/office/drawing/2010/main">
                <a:solidFill>
                  <a:srgbClr val="FFFFFF"/>
                </a:solidFill>
              </a14:hiddenFill>
            </a:ext>
          </a:extLst>
        </p:spPr>
      </p:pic>
      <p:pic>
        <p:nvPicPr>
          <p:cNvPr id="47" name="Picture 46" descr="https://www.reputa.vn/lstatic/media/feature-2-2.0e592efc.png">
            <a:extLst>
              <a:ext uri="{FF2B5EF4-FFF2-40B4-BE49-F238E27FC236}">
                <a16:creationId xmlns:a16="http://schemas.microsoft.com/office/drawing/2014/main" id="{0C229F8F-D663-40ED-9623-76586E9288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11" t="5543" r="10168" b="8483"/>
          <a:stretch/>
        </p:blipFill>
        <p:spPr bwMode="auto">
          <a:xfrm>
            <a:off x="6728648" y="2367888"/>
            <a:ext cx="4698565" cy="3457496"/>
          </a:xfrm>
          <a:prstGeom prst="rect">
            <a:avLst/>
          </a:prstGeom>
          <a:noFill/>
          <a:ln>
            <a:solidFill>
              <a:srgbClr val="407BFF"/>
            </a:solidFill>
          </a:ln>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6F06710E-F1A4-4FC1-8A3D-83D852D5552E}"/>
              </a:ext>
            </a:extLst>
          </p:cNvPr>
          <p:cNvSpPr txBox="1"/>
          <p:nvPr/>
        </p:nvSpPr>
        <p:spPr>
          <a:xfrm>
            <a:off x="988113" y="5244964"/>
            <a:ext cx="4590565" cy="338554"/>
          </a:xfrm>
          <a:prstGeom prst="rect">
            <a:avLst/>
          </a:prstGeom>
          <a:noFill/>
        </p:spPr>
        <p:txBody>
          <a:bodyPr wrap="square" rtlCol="0">
            <a:spAutoFit/>
          </a:bodyPr>
          <a:lstStyle/>
          <a:p>
            <a:pPr algn="ctr"/>
            <a:r>
              <a:rPr lang="en-US" sz="1600" i="1" dirty="0" err="1">
                <a:latin typeface="Arial" panose="020B0604020202020204" pitchFamily="34" charset="0"/>
                <a:ea typeface="Arial"/>
                <a:cs typeface="Arial" panose="020B0604020202020204" pitchFamily="34" charset="0"/>
                <a:sym typeface="Arial"/>
              </a:rPr>
              <a:t>Sẵn</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sàng</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trên</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thiết</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bị</a:t>
            </a:r>
            <a:r>
              <a:rPr lang="en-US" sz="1600" i="1" dirty="0">
                <a:latin typeface="Arial" panose="020B0604020202020204" pitchFamily="34" charset="0"/>
                <a:ea typeface="Arial"/>
                <a:cs typeface="Arial" panose="020B0604020202020204" pitchFamily="34" charset="0"/>
                <a:sym typeface="Arial"/>
              </a:rPr>
              <a:t> di </a:t>
            </a:r>
            <a:r>
              <a:rPr lang="en-US" sz="1600" i="1" dirty="0" err="1">
                <a:latin typeface="Arial" panose="020B0604020202020204" pitchFamily="34" charset="0"/>
                <a:ea typeface="Arial"/>
                <a:cs typeface="Arial" panose="020B0604020202020204" pitchFamily="34" charset="0"/>
                <a:sym typeface="Arial"/>
              </a:rPr>
              <a:t>động</a:t>
            </a:r>
            <a:r>
              <a:rPr lang="en-US" sz="1600" i="1" dirty="0">
                <a:latin typeface="Arial" panose="020B0604020202020204" pitchFamily="34" charset="0"/>
                <a:ea typeface="Arial"/>
                <a:cs typeface="Arial" panose="020B0604020202020204" pitchFamily="34" charset="0"/>
                <a:sym typeface="Arial"/>
              </a:rPr>
              <a:t>: </a:t>
            </a:r>
            <a:r>
              <a:rPr lang="en-US" sz="1600" b="1" i="1" dirty="0">
                <a:latin typeface="Arial" panose="020B0604020202020204" pitchFamily="34" charset="0"/>
                <a:ea typeface="Arial"/>
                <a:cs typeface="Arial" panose="020B0604020202020204" pitchFamily="34" charset="0"/>
                <a:sym typeface="Arial"/>
              </a:rPr>
              <a:t>Mobile App</a:t>
            </a:r>
          </a:p>
        </p:txBody>
      </p:sp>
      <p:sp>
        <p:nvSpPr>
          <p:cNvPr id="49" name="TextBox 48">
            <a:extLst>
              <a:ext uri="{FF2B5EF4-FFF2-40B4-BE49-F238E27FC236}">
                <a16:creationId xmlns:a16="http://schemas.microsoft.com/office/drawing/2014/main" id="{CC95DED9-2BFE-434D-91A9-909564CA1B47}"/>
              </a:ext>
            </a:extLst>
          </p:cNvPr>
          <p:cNvSpPr txBox="1"/>
          <p:nvPr/>
        </p:nvSpPr>
        <p:spPr>
          <a:xfrm>
            <a:off x="6652761" y="5862435"/>
            <a:ext cx="4380487" cy="338554"/>
          </a:xfrm>
          <a:prstGeom prst="rect">
            <a:avLst/>
          </a:prstGeom>
          <a:noFill/>
        </p:spPr>
        <p:txBody>
          <a:bodyPr wrap="square" rtlCol="0">
            <a:spAutoFit/>
          </a:bodyPr>
          <a:lstStyle/>
          <a:p>
            <a:r>
              <a:rPr lang="en-US" sz="1600" i="1" dirty="0" err="1">
                <a:latin typeface="Arial" panose="020B0604020202020204" pitchFamily="34" charset="0"/>
                <a:ea typeface="Arial"/>
                <a:cs typeface="Arial" panose="020B0604020202020204" pitchFamily="34" charset="0"/>
                <a:sym typeface="Arial"/>
              </a:rPr>
              <a:t>Tiện</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dụng</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trên</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phiên</a:t>
            </a:r>
            <a:r>
              <a:rPr lang="en-US" sz="1600" i="1" dirty="0">
                <a:latin typeface="Arial" panose="020B0604020202020204" pitchFamily="34" charset="0"/>
                <a:ea typeface="Arial"/>
                <a:cs typeface="Arial" panose="020B0604020202020204" pitchFamily="34" charset="0"/>
                <a:sym typeface="Arial"/>
              </a:rPr>
              <a:t> </a:t>
            </a:r>
            <a:r>
              <a:rPr lang="en-US" sz="1600" i="1" dirty="0" err="1">
                <a:latin typeface="Arial" panose="020B0604020202020204" pitchFamily="34" charset="0"/>
                <a:ea typeface="Arial"/>
                <a:cs typeface="Arial" panose="020B0604020202020204" pitchFamily="34" charset="0"/>
                <a:sym typeface="Arial"/>
              </a:rPr>
              <a:t>bản</a:t>
            </a:r>
            <a:r>
              <a:rPr lang="en-US" sz="1600" i="1" dirty="0">
                <a:latin typeface="Arial" panose="020B0604020202020204" pitchFamily="34" charset="0"/>
                <a:ea typeface="Arial"/>
                <a:cs typeface="Arial" panose="020B0604020202020204" pitchFamily="34" charset="0"/>
                <a:sym typeface="Arial"/>
              </a:rPr>
              <a:t> </a:t>
            </a:r>
            <a:r>
              <a:rPr lang="en-US" sz="1600" b="1" i="1" dirty="0">
                <a:latin typeface="Arial" panose="020B0604020202020204" pitchFamily="34" charset="0"/>
                <a:ea typeface="Arial"/>
                <a:cs typeface="Arial" panose="020B0604020202020204" pitchFamily="34" charset="0"/>
                <a:sym typeface="Arial"/>
              </a:rPr>
              <a:t>Desktop Web</a:t>
            </a:r>
          </a:p>
        </p:txBody>
      </p:sp>
    </p:spTree>
    <p:extLst>
      <p:ext uri="{BB962C8B-B14F-4D97-AF65-F5344CB8AC3E}">
        <p14:creationId xmlns:p14="http://schemas.microsoft.com/office/powerpoint/2010/main" val="6524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447799" y="2708033"/>
            <a:ext cx="8242141" cy="1546400"/>
          </a:xfrm>
          <a:prstGeom prst="rect">
            <a:avLst/>
          </a:prstGeom>
        </p:spPr>
        <p:txBody>
          <a:bodyPr spcFirstLastPara="1" wrap="square" lIns="0" tIns="0" rIns="0" bIns="0" anchor="b" anchorCtr="0">
            <a:noAutofit/>
          </a:bodyPr>
          <a:lstStyle/>
          <a:p>
            <a:r>
              <a:rPr lang="en-US" sz="5500" b="1" dirty="0">
                <a:latin typeface="Calibri" panose="020F0502020204030204" pitchFamily="34" charset="0"/>
                <a:cs typeface="Calibri" panose="020F0502020204030204" pitchFamily="34" charset="0"/>
              </a:rPr>
              <a:t>TÍNH </a:t>
            </a:r>
            <a:r>
              <a:rPr lang="en-US" sz="5500" b="1" dirty="0" smtClean="0">
                <a:latin typeface="Calibri" panose="020F0502020204030204" pitchFamily="34" charset="0"/>
                <a:cs typeface="Calibri" panose="020F0502020204030204" pitchFamily="34" charset="0"/>
              </a:rPr>
              <a:t>NĂNG </a:t>
            </a:r>
            <a:br>
              <a:rPr lang="en-US" sz="5500" b="1" dirty="0" smtClean="0">
                <a:latin typeface="Calibri" panose="020F0502020204030204" pitchFamily="34" charset="0"/>
                <a:cs typeface="Calibri" panose="020F0502020204030204" pitchFamily="34" charset="0"/>
              </a:rPr>
            </a:br>
            <a:r>
              <a:rPr lang="en-US" sz="5500" b="1" dirty="0" smtClean="0">
                <a:latin typeface="Calibri" panose="020F0502020204030204" pitchFamily="34" charset="0"/>
                <a:cs typeface="Calibri" panose="020F0502020204030204" pitchFamily="34" charset="0"/>
              </a:rPr>
              <a:t>&amp; ỨNG </a:t>
            </a:r>
            <a:r>
              <a:rPr lang="en-US" sz="5500" b="1" dirty="0">
                <a:latin typeface="Calibri" panose="020F0502020204030204" pitchFamily="34" charset="0"/>
                <a:cs typeface="Calibri" panose="020F0502020204030204" pitchFamily="34" charset="0"/>
              </a:rPr>
              <a:t>DỤNG </a:t>
            </a:r>
          </a:p>
        </p:txBody>
      </p:sp>
      <p:sp>
        <p:nvSpPr>
          <p:cNvPr id="407" name="Google Shape;407;p15"/>
          <p:cNvSpPr txBox="1"/>
          <p:nvPr/>
        </p:nvSpPr>
        <p:spPr>
          <a:xfrm>
            <a:off x="0" y="2489200"/>
            <a:ext cx="812800" cy="1894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4800" b="1" kern="0" dirty="0">
                <a:solidFill>
                  <a:srgbClr val="FFFFFF"/>
                </a:solidFill>
                <a:latin typeface="Barlow"/>
                <a:ea typeface="Barlow"/>
                <a:cs typeface="Barlow"/>
                <a:sym typeface="Barlow"/>
              </a:rPr>
              <a:t>3</a:t>
            </a:r>
            <a:endParaRPr sz="4800" b="1" kern="0" dirty="0">
              <a:solidFill>
                <a:srgbClr val="FFFFFF"/>
              </a:solidFill>
              <a:latin typeface="Barlow"/>
              <a:ea typeface="Barlow"/>
              <a:cs typeface="Barlow"/>
              <a:sym typeface="Barlow"/>
            </a:endParaRPr>
          </a:p>
        </p:txBody>
      </p:sp>
      <p:grpSp>
        <p:nvGrpSpPr>
          <p:cNvPr id="114" name="Google Shape;744;p18">
            <a:extLst>
              <a:ext uri="{FF2B5EF4-FFF2-40B4-BE49-F238E27FC236}">
                <a16:creationId xmlns:a16="http://schemas.microsoft.com/office/drawing/2014/main" id="{A83188DB-0B9F-45AD-8A23-D2B381265AD1}"/>
              </a:ext>
            </a:extLst>
          </p:cNvPr>
          <p:cNvGrpSpPr/>
          <p:nvPr/>
        </p:nvGrpSpPr>
        <p:grpSpPr>
          <a:xfrm>
            <a:off x="7087697" y="836473"/>
            <a:ext cx="4571992" cy="5071109"/>
            <a:chOff x="2152750" y="190500"/>
            <a:chExt cx="4293756" cy="4762499"/>
          </a:xfrm>
        </p:grpSpPr>
        <p:sp>
          <p:nvSpPr>
            <p:cNvPr id="115" name="Google Shape;745;p18">
              <a:extLst>
                <a:ext uri="{FF2B5EF4-FFF2-40B4-BE49-F238E27FC236}">
                  <a16:creationId xmlns:a16="http://schemas.microsoft.com/office/drawing/2014/main" id="{88FAE3EA-95BB-4C49-971A-8B2B7A98CB76}"/>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6" name="Google Shape;746;p18">
              <a:extLst>
                <a:ext uri="{FF2B5EF4-FFF2-40B4-BE49-F238E27FC236}">
                  <a16:creationId xmlns:a16="http://schemas.microsoft.com/office/drawing/2014/main" id="{B1468732-17EB-4CD9-A878-601316BA85B8}"/>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7" name="Google Shape;747;p18">
              <a:extLst>
                <a:ext uri="{FF2B5EF4-FFF2-40B4-BE49-F238E27FC236}">
                  <a16:creationId xmlns:a16="http://schemas.microsoft.com/office/drawing/2014/main" id="{EBE05FCA-E8B9-43B8-A437-0AD0EAFA8901}"/>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8" name="Google Shape;748;p18">
              <a:extLst>
                <a:ext uri="{FF2B5EF4-FFF2-40B4-BE49-F238E27FC236}">
                  <a16:creationId xmlns:a16="http://schemas.microsoft.com/office/drawing/2014/main" id="{EB7C519E-21F8-433A-A951-BA60B57554DD}"/>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9" name="Google Shape;749;p18">
              <a:extLst>
                <a:ext uri="{FF2B5EF4-FFF2-40B4-BE49-F238E27FC236}">
                  <a16:creationId xmlns:a16="http://schemas.microsoft.com/office/drawing/2014/main" id="{CBEE2DCE-FB84-43C9-8FFA-40A23CE28FC3}"/>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0" name="Google Shape;750;p18">
              <a:extLst>
                <a:ext uri="{FF2B5EF4-FFF2-40B4-BE49-F238E27FC236}">
                  <a16:creationId xmlns:a16="http://schemas.microsoft.com/office/drawing/2014/main" id="{EB0D0F33-1D1A-4E5D-B509-EEF134B196CF}"/>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1" name="Google Shape;751;p18">
              <a:extLst>
                <a:ext uri="{FF2B5EF4-FFF2-40B4-BE49-F238E27FC236}">
                  <a16:creationId xmlns:a16="http://schemas.microsoft.com/office/drawing/2014/main" id="{446DAAB3-08EA-42AF-AB23-889BA8D77934}"/>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2" name="Google Shape;752;p18">
              <a:extLst>
                <a:ext uri="{FF2B5EF4-FFF2-40B4-BE49-F238E27FC236}">
                  <a16:creationId xmlns:a16="http://schemas.microsoft.com/office/drawing/2014/main" id="{08D4FB5F-A9F6-4125-A704-9ED70F5BDD32}"/>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3" name="Google Shape;753;p18">
              <a:extLst>
                <a:ext uri="{FF2B5EF4-FFF2-40B4-BE49-F238E27FC236}">
                  <a16:creationId xmlns:a16="http://schemas.microsoft.com/office/drawing/2014/main" id="{CCD1B908-4E79-4F3B-AFDD-ECC9825A4F96}"/>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4" name="Google Shape;754;p18">
              <a:extLst>
                <a:ext uri="{FF2B5EF4-FFF2-40B4-BE49-F238E27FC236}">
                  <a16:creationId xmlns:a16="http://schemas.microsoft.com/office/drawing/2014/main" id="{1E308604-DD5C-429D-8513-DBBBF6993A23}"/>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5" name="Google Shape;755;p18">
              <a:extLst>
                <a:ext uri="{FF2B5EF4-FFF2-40B4-BE49-F238E27FC236}">
                  <a16:creationId xmlns:a16="http://schemas.microsoft.com/office/drawing/2014/main" id="{605D4303-4856-45ED-8B2A-5880E87B2C9A}"/>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6" name="Google Shape;756;p18">
              <a:extLst>
                <a:ext uri="{FF2B5EF4-FFF2-40B4-BE49-F238E27FC236}">
                  <a16:creationId xmlns:a16="http://schemas.microsoft.com/office/drawing/2014/main" id="{5FE257EB-6C60-42E5-ACE8-93428852FDD3}"/>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7" name="Google Shape;757;p18">
              <a:extLst>
                <a:ext uri="{FF2B5EF4-FFF2-40B4-BE49-F238E27FC236}">
                  <a16:creationId xmlns:a16="http://schemas.microsoft.com/office/drawing/2014/main" id="{09E3D074-E2CE-490C-B723-6D638CD845ED}"/>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8" name="Google Shape;758;p18">
              <a:extLst>
                <a:ext uri="{FF2B5EF4-FFF2-40B4-BE49-F238E27FC236}">
                  <a16:creationId xmlns:a16="http://schemas.microsoft.com/office/drawing/2014/main" id="{A82D61B1-9C07-4149-895A-C97348E2661A}"/>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9" name="Google Shape;759;p18">
              <a:extLst>
                <a:ext uri="{FF2B5EF4-FFF2-40B4-BE49-F238E27FC236}">
                  <a16:creationId xmlns:a16="http://schemas.microsoft.com/office/drawing/2014/main" id="{F5F13E66-FE58-40EA-AA23-B9F80C2D36D3}"/>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0" name="Google Shape;760;p18">
              <a:extLst>
                <a:ext uri="{FF2B5EF4-FFF2-40B4-BE49-F238E27FC236}">
                  <a16:creationId xmlns:a16="http://schemas.microsoft.com/office/drawing/2014/main" id="{BE3E8BDE-CFEC-456C-9A03-531ADA25EFB3}"/>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1" name="Google Shape;761;p18">
              <a:extLst>
                <a:ext uri="{FF2B5EF4-FFF2-40B4-BE49-F238E27FC236}">
                  <a16:creationId xmlns:a16="http://schemas.microsoft.com/office/drawing/2014/main" id="{38BB07B4-4D90-4635-BBF9-6BCD46CE68AB}"/>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2" name="Google Shape;762;p18">
              <a:extLst>
                <a:ext uri="{FF2B5EF4-FFF2-40B4-BE49-F238E27FC236}">
                  <a16:creationId xmlns:a16="http://schemas.microsoft.com/office/drawing/2014/main" id="{42C6C663-6A4B-4D17-ACEE-A733C85AB1E9}"/>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3" name="Google Shape;763;p18">
              <a:extLst>
                <a:ext uri="{FF2B5EF4-FFF2-40B4-BE49-F238E27FC236}">
                  <a16:creationId xmlns:a16="http://schemas.microsoft.com/office/drawing/2014/main" id="{AEECD389-2631-4AA3-928C-55D7321389DA}"/>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4" name="Google Shape;764;p18">
              <a:extLst>
                <a:ext uri="{FF2B5EF4-FFF2-40B4-BE49-F238E27FC236}">
                  <a16:creationId xmlns:a16="http://schemas.microsoft.com/office/drawing/2014/main" id="{AB66BA62-F190-4493-A9F8-3CF6C8A91304}"/>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5" name="Google Shape;765;p18">
              <a:extLst>
                <a:ext uri="{FF2B5EF4-FFF2-40B4-BE49-F238E27FC236}">
                  <a16:creationId xmlns:a16="http://schemas.microsoft.com/office/drawing/2014/main" id="{C276E465-1559-4161-A28E-7E7E2CDF4F02}"/>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6" name="Google Shape;766;p18">
              <a:extLst>
                <a:ext uri="{FF2B5EF4-FFF2-40B4-BE49-F238E27FC236}">
                  <a16:creationId xmlns:a16="http://schemas.microsoft.com/office/drawing/2014/main" id="{03A7DE12-DF21-452C-A96B-B4F5DB2EF275}"/>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7" name="Google Shape;767;p18">
              <a:extLst>
                <a:ext uri="{FF2B5EF4-FFF2-40B4-BE49-F238E27FC236}">
                  <a16:creationId xmlns:a16="http://schemas.microsoft.com/office/drawing/2014/main" id="{54FE1F76-C539-4ABC-81A8-754610DC8A0E}"/>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8" name="Google Shape;768;p18">
              <a:extLst>
                <a:ext uri="{FF2B5EF4-FFF2-40B4-BE49-F238E27FC236}">
                  <a16:creationId xmlns:a16="http://schemas.microsoft.com/office/drawing/2014/main" id="{D85F87EE-81A5-4047-B9CB-A9594AB82EF2}"/>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9" name="Google Shape;769;p18">
              <a:extLst>
                <a:ext uri="{FF2B5EF4-FFF2-40B4-BE49-F238E27FC236}">
                  <a16:creationId xmlns:a16="http://schemas.microsoft.com/office/drawing/2014/main" id="{6A73FC42-2E1E-481A-ACF1-4C8E9B5000B7}"/>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0" name="Google Shape;770;p18">
              <a:extLst>
                <a:ext uri="{FF2B5EF4-FFF2-40B4-BE49-F238E27FC236}">
                  <a16:creationId xmlns:a16="http://schemas.microsoft.com/office/drawing/2014/main" id="{138CD60E-BC0D-4113-A899-BB675749724D}"/>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1" name="Google Shape;771;p18">
              <a:extLst>
                <a:ext uri="{FF2B5EF4-FFF2-40B4-BE49-F238E27FC236}">
                  <a16:creationId xmlns:a16="http://schemas.microsoft.com/office/drawing/2014/main" id="{CEB9E6BC-C4A5-496D-9835-D4B83B31AC29}"/>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2" name="Google Shape;772;p18">
              <a:extLst>
                <a:ext uri="{FF2B5EF4-FFF2-40B4-BE49-F238E27FC236}">
                  <a16:creationId xmlns:a16="http://schemas.microsoft.com/office/drawing/2014/main" id="{DD307652-DCC7-40DC-9472-5C5E22BD9764}"/>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3" name="Google Shape;773;p18">
              <a:extLst>
                <a:ext uri="{FF2B5EF4-FFF2-40B4-BE49-F238E27FC236}">
                  <a16:creationId xmlns:a16="http://schemas.microsoft.com/office/drawing/2014/main" id="{D6FD7182-780E-40D9-9C37-89021630041C}"/>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4" name="Google Shape;774;p18">
              <a:extLst>
                <a:ext uri="{FF2B5EF4-FFF2-40B4-BE49-F238E27FC236}">
                  <a16:creationId xmlns:a16="http://schemas.microsoft.com/office/drawing/2014/main" id="{401E2A6B-088D-421A-AA94-E8A2BB352497}"/>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5" name="Google Shape;775;p18">
              <a:extLst>
                <a:ext uri="{FF2B5EF4-FFF2-40B4-BE49-F238E27FC236}">
                  <a16:creationId xmlns:a16="http://schemas.microsoft.com/office/drawing/2014/main" id="{174F0AC8-CFD3-48A3-9A83-B3F7EE0989EE}"/>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6" name="Google Shape;776;p18">
              <a:extLst>
                <a:ext uri="{FF2B5EF4-FFF2-40B4-BE49-F238E27FC236}">
                  <a16:creationId xmlns:a16="http://schemas.microsoft.com/office/drawing/2014/main" id="{6FA14665-DFF3-4369-AA2F-08B7EB9A5AF7}"/>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7" name="Google Shape;777;p18">
              <a:extLst>
                <a:ext uri="{FF2B5EF4-FFF2-40B4-BE49-F238E27FC236}">
                  <a16:creationId xmlns:a16="http://schemas.microsoft.com/office/drawing/2014/main" id="{5CD51C5A-6B6B-4BB4-8AEA-05376E5DFA99}"/>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8" name="Google Shape;778;p18">
              <a:extLst>
                <a:ext uri="{FF2B5EF4-FFF2-40B4-BE49-F238E27FC236}">
                  <a16:creationId xmlns:a16="http://schemas.microsoft.com/office/drawing/2014/main" id="{F0ECF372-F5BD-4180-88F4-AD1637BF590E}"/>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9" name="Google Shape;779;p18">
              <a:extLst>
                <a:ext uri="{FF2B5EF4-FFF2-40B4-BE49-F238E27FC236}">
                  <a16:creationId xmlns:a16="http://schemas.microsoft.com/office/drawing/2014/main" id="{690A97A7-CC9E-4B42-99C3-8F7408518894}"/>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0" name="Google Shape;780;p18">
              <a:extLst>
                <a:ext uri="{FF2B5EF4-FFF2-40B4-BE49-F238E27FC236}">
                  <a16:creationId xmlns:a16="http://schemas.microsoft.com/office/drawing/2014/main" id="{A609CDCA-DB40-4BF9-9A53-0860EE3FAE65}"/>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1" name="Google Shape;781;p18">
              <a:extLst>
                <a:ext uri="{FF2B5EF4-FFF2-40B4-BE49-F238E27FC236}">
                  <a16:creationId xmlns:a16="http://schemas.microsoft.com/office/drawing/2014/main" id="{2549AC2D-DB33-4853-B4DA-13094007E30A}"/>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2" name="Google Shape;782;p18">
              <a:extLst>
                <a:ext uri="{FF2B5EF4-FFF2-40B4-BE49-F238E27FC236}">
                  <a16:creationId xmlns:a16="http://schemas.microsoft.com/office/drawing/2014/main" id="{CBD8256E-5337-41C3-A5B6-32C579D8B82C}"/>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3" name="Google Shape;783;p18">
              <a:extLst>
                <a:ext uri="{FF2B5EF4-FFF2-40B4-BE49-F238E27FC236}">
                  <a16:creationId xmlns:a16="http://schemas.microsoft.com/office/drawing/2014/main" id="{161E3293-DEE6-46AA-8426-7BE714FAA4BB}"/>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4" name="Google Shape;784;p18">
              <a:extLst>
                <a:ext uri="{FF2B5EF4-FFF2-40B4-BE49-F238E27FC236}">
                  <a16:creationId xmlns:a16="http://schemas.microsoft.com/office/drawing/2014/main" id="{AC784FB5-C72E-47B1-BAEF-23DDABF9686C}"/>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5" name="Google Shape;785;p18">
              <a:extLst>
                <a:ext uri="{FF2B5EF4-FFF2-40B4-BE49-F238E27FC236}">
                  <a16:creationId xmlns:a16="http://schemas.microsoft.com/office/drawing/2014/main" id="{A7617764-6864-4CD8-9890-E1F8A51F88F3}"/>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6" name="Google Shape;786;p18">
              <a:extLst>
                <a:ext uri="{FF2B5EF4-FFF2-40B4-BE49-F238E27FC236}">
                  <a16:creationId xmlns:a16="http://schemas.microsoft.com/office/drawing/2014/main" id="{A863D8A2-EF40-40A6-A88E-C3BF3AD0114B}"/>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7" name="Google Shape;787;p18">
              <a:extLst>
                <a:ext uri="{FF2B5EF4-FFF2-40B4-BE49-F238E27FC236}">
                  <a16:creationId xmlns:a16="http://schemas.microsoft.com/office/drawing/2014/main" id="{F609EDB4-FA3E-4226-8023-BD77010D5C78}"/>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8" name="Google Shape;788;p18">
              <a:extLst>
                <a:ext uri="{FF2B5EF4-FFF2-40B4-BE49-F238E27FC236}">
                  <a16:creationId xmlns:a16="http://schemas.microsoft.com/office/drawing/2014/main" id="{7E282446-8449-4D27-8EBC-8BC8EF9441A1}"/>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9" name="Google Shape;789;p18">
              <a:extLst>
                <a:ext uri="{FF2B5EF4-FFF2-40B4-BE49-F238E27FC236}">
                  <a16:creationId xmlns:a16="http://schemas.microsoft.com/office/drawing/2014/main" id="{74A6409A-392A-4AEC-985A-DF5BFC3E3FA0}"/>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0" name="Google Shape;790;p18">
              <a:extLst>
                <a:ext uri="{FF2B5EF4-FFF2-40B4-BE49-F238E27FC236}">
                  <a16:creationId xmlns:a16="http://schemas.microsoft.com/office/drawing/2014/main" id="{025E21E2-AFEA-434A-AA84-5E6EA0FF0BB5}"/>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1" name="Google Shape;791;p18">
              <a:extLst>
                <a:ext uri="{FF2B5EF4-FFF2-40B4-BE49-F238E27FC236}">
                  <a16:creationId xmlns:a16="http://schemas.microsoft.com/office/drawing/2014/main" id="{3BA66CE1-A81E-4898-9155-8FAA4B8D4D89}"/>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2" name="Google Shape;792;p18">
              <a:extLst>
                <a:ext uri="{FF2B5EF4-FFF2-40B4-BE49-F238E27FC236}">
                  <a16:creationId xmlns:a16="http://schemas.microsoft.com/office/drawing/2014/main" id="{430CA9AC-0CCF-4755-B5C5-891A1FE42827}"/>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3" name="Google Shape;793;p18">
              <a:extLst>
                <a:ext uri="{FF2B5EF4-FFF2-40B4-BE49-F238E27FC236}">
                  <a16:creationId xmlns:a16="http://schemas.microsoft.com/office/drawing/2014/main" id="{42371E62-1D30-4401-8E68-E11E82F3608E}"/>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4" name="Google Shape;794;p18">
              <a:extLst>
                <a:ext uri="{FF2B5EF4-FFF2-40B4-BE49-F238E27FC236}">
                  <a16:creationId xmlns:a16="http://schemas.microsoft.com/office/drawing/2014/main" id="{22AC0E58-C555-4160-89A8-E41A3BC499FE}"/>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5" name="Google Shape;795;p18">
              <a:extLst>
                <a:ext uri="{FF2B5EF4-FFF2-40B4-BE49-F238E27FC236}">
                  <a16:creationId xmlns:a16="http://schemas.microsoft.com/office/drawing/2014/main" id="{06802C3E-F607-4E44-8096-0B9E40085812}"/>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6" name="Google Shape;796;p18">
              <a:extLst>
                <a:ext uri="{FF2B5EF4-FFF2-40B4-BE49-F238E27FC236}">
                  <a16:creationId xmlns:a16="http://schemas.microsoft.com/office/drawing/2014/main" id="{01C52F1D-85E6-4287-9285-71E3F8B7FF41}"/>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7" name="Google Shape;797;p18">
              <a:extLst>
                <a:ext uri="{FF2B5EF4-FFF2-40B4-BE49-F238E27FC236}">
                  <a16:creationId xmlns:a16="http://schemas.microsoft.com/office/drawing/2014/main" id="{10CE2769-57DE-4729-A90D-75E3F46D2AF8}"/>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8" name="Google Shape;798;p18">
              <a:extLst>
                <a:ext uri="{FF2B5EF4-FFF2-40B4-BE49-F238E27FC236}">
                  <a16:creationId xmlns:a16="http://schemas.microsoft.com/office/drawing/2014/main" id="{0C98BDEB-4546-41E0-9D55-C4D998026CA5}"/>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9" name="Google Shape;799;p18">
              <a:extLst>
                <a:ext uri="{FF2B5EF4-FFF2-40B4-BE49-F238E27FC236}">
                  <a16:creationId xmlns:a16="http://schemas.microsoft.com/office/drawing/2014/main" id="{51163BAD-2DDB-446B-87CD-0BD134A3CBB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800;p18">
              <a:extLst>
                <a:ext uri="{FF2B5EF4-FFF2-40B4-BE49-F238E27FC236}">
                  <a16:creationId xmlns:a16="http://schemas.microsoft.com/office/drawing/2014/main" id="{DEFDCC0E-0505-413A-AA60-56A9F7F7E451}"/>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801;p18">
              <a:extLst>
                <a:ext uri="{FF2B5EF4-FFF2-40B4-BE49-F238E27FC236}">
                  <a16:creationId xmlns:a16="http://schemas.microsoft.com/office/drawing/2014/main" id="{03E29F49-ECBE-489E-8FCC-7D099C113F5F}"/>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2" name="Google Shape;802;p18">
              <a:extLst>
                <a:ext uri="{FF2B5EF4-FFF2-40B4-BE49-F238E27FC236}">
                  <a16:creationId xmlns:a16="http://schemas.microsoft.com/office/drawing/2014/main" id="{FD5F3483-454B-4337-A2EB-9DC8F6D155B7}"/>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3" name="Google Shape;803;p18">
              <a:extLst>
                <a:ext uri="{FF2B5EF4-FFF2-40B4-BE49-F238E27FC236}">
                  <a16:creationId xmlns:a16="http://schemas.microsoft.com/office/drawing/2014/main" id="{0229D5D2-72CC-4F9E-89F5-B1D78D699FFD}"/>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4" name="Google Shape;804;p18">
              <a:extLst>
                <a:ext uri="{FF2B5EF4-FFF2-40B4-BE49-F238E27FC236}">
                  <a16:creationId xmlns:a16="http://schemas.microsoft.com/office/drawing/2014/main" id="{8E38EEBF-D078-4B57-B568-C731DC4443B1}"/>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5" name="Google Shape;805;p18">
              <a:extLst>
                <a:ext uri="{FF2B5EF4-FFF2-40B4-BE49-F238E27FC236}">
                  <a16:creationId xmlns:a16="http://schemas.microsoft.com/office/drawing/2014/main" id="{AE0AA981-93C3-48EA-A6FC-EAF9DA09B1C4}"/>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6" name="Google Shape;806;p18">
              <a:extLst>
                <a:ext uri="{FF2B5EF4-FFF2-40B4-BE49-F238E27FC236}">
                  <a16:creationId xmlns:a16="http://schemas.microsoft.com/office/drawing/2014/main" id="{FD8569AD-B159-4451-8CBD-CC907F66CA23}"/>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7" name="Google Shape;807;p18">
              <a:extLst>
                <a:ext uri="{FF2B5EF4-FFF2-40B4-BE49-F238E27FC236}">
                  <a16:creationId xmlns:a16="http://schemas.microsoft.com/office/drawing/2014/main" id="{4679309D-33C2-4A6E-96FE-147C8BBEF9CF}"/>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8" name="Google Shape;808;p18">
              <a:extLst>
                <a:ext uri="{FF2B5EF4-FFF2-40B4-BE49-F238E27FC236}">
                  <a16:creationId xmlns:a16="http://schemas.microsoft.com/office/drawing/2014/main" id="{1724D71B-252B-476F-8AA0-A0721BBE1622}"/>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9" name="Google Shape;809;p18">
              <a:extLst>
                <a:ext uri="{FF2B5EF4-FFF2-40B4-BE49-F238E27FC236}">
                  <a16:creationId xmlns:a16="http://schemas.microsoft.com/office/drawing/2014/main" id="{4D8058D9-AF16-4734-9046-CFB0CF88BEE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0" name="Google Shape;810;p18">
              <a:extLst>
                <a:ext uri="{FF2B5EF4-FFF2-40B4-BE49-F238E27FC236}">
                  <a16:creationId xmlns:a16="http://schemas.microsoft.com/office/drawing/2014/main" id="{D4E57727-F038-4395-93DD-9214E51B7847}"/>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1" name="Google Shape;811;p18">
              <a:extLst>
                <a:ext uri="{FF2B5EF4-FFF2-40B4-BE49-F238E27FC236}">
                  <a16:creationId xmlns:a16="http://schemas.microsoft.com/office/drawing/2014/main" id="{34B76635-B173-4766-982A-69171E6D864A}"/>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2" name="Google Shape;812;p18">
              <a:extLst>
                <a:ext uri="{FF2B5EF4-FFF2-40B4-BE49-F238E27FC236}">
                  <a16:creationId xmlns:a16="http://schemas.microsoft.com/office/drawing/2014/main" id="{8A865BA7-CB4F-49BB-9D05-3B5B4EC97FB1}"/>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3" name="Google Shape;813;p18">
              <a:extLst>
                <a:ext uri="{FF2B5EF4-FFF2-40B4-BE49-F238E27FC236}">
                  <a16:creationId xmlns:a16="http://schemas.microsoft.com/office/drawing/2014/main" id="{68903678-D8E0-4886-AE40-9E461D1949E6}"/>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4" name="Google Shape;814;p18">
              <a:extLst>
                <a:ext uri="{FF2B5EF4-FFF2-40B4-BE49-F238E27FC236}">
                  <a16:creationId xmlns:a16="http://schemas.microsoft.com/office/drawing/2014/main" id="{5FC3E47C-AD17-4670-9BD3-8A693D045ADB}"/>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5" name="Google Shape;815;p18">
              <a:extLst>
                <a:ext uri="{FF2B5EF4-FFF2-40B4-BE49-F238E27FC236}">
                  <a16:creationId xmlns:a16="http://schemas.microsoft.com/office/drawing/2014/main" id="{DE2367B1-25DF-4FBA-9089-A4D06D106462}"/>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6" name="Google Shape;816;p18">
              <a:extLst>
                <a:ext uri="{FF2B5EF4-FFF2-40B4-BE49-F238E27FC236}">
                  <a16:creationId xmlns:a16="http://schemas.microsoft.com/office/drawing/2014/main" id="{60871FA8-B931-4627-A3B9-EA981B4DF3ED}"/>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7" name="Google Shape;817;p18">
              <a:extLst>
                <a:ext uri="{FF2B5EF4-FFF2-40B4-BE49-F238E27FC236}">
                  <a16:creationId xmlns:a16="http://schemas.microsoft.com/office/drawing/2014/main" id="{9F425111-AC0A-4150-B164-06D0B41D13B5}"/>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8" name="Google Shape;818;p18">
              <a:extLst>
                <a:ext uri="{FF2B5EF4-FFF2-40B4-BE49-F238E27FC236}">
                  <a16:creationId xmlns:a16="http://schemas.microsoft.com/office/drawing/2014/main" id="{2685CDA0-64E6-40BD-AFE9-2B200A08F81D}"/>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nvGrpSpPr>
            <p:cNvPr id="189" name="Google Shape;819;p18">
              <a:extLst>
                <a:ext uri="{FF2B5EF4-FFF2-40B4-BE49-F238E27FC236}">
                  <a16:creationId xmlns:a16="http://schemas.microsoft.com/office/drawing/2014/main" id="{3A764B07-783D-459B-B959-7DA2B36CE4B1}"/>
                </a:ext>
              </a:extLst>
            </p:cNvPr>
            <p:cNvGrpSpPr/>
            <p:nvPr/>
          </p:nvGrpSpPr>
          <p:grpSpPr>
            <a:xfrm>
              <a:off x="3923682" y="3244965"/>
              <a:ext cx="195764" cy="131404"/>
              <a:chOff x="5733332" y="4102215"/>
              <a:chExt cx="195764" cy="131404"/>
            </a:xfrm>
          </p:grpSpPr>
          <p:sp>
            <p:nvSpPr>
              <p:cNvPr id="214" name="Google Shape;820;p18">
                <a:extLst>
                  <a:ext uri="{FF2B5EF4-FFF2-40B4-BE49-F238E27FC236}">
                    <a16:creationId xmlns:a16="http://schemas.microsoft.com/office/drawing/2014/main" id="{B09F66F6-D7DB-495F-B5A2-F611E5D0332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5" name="Google Shape;821;p18">
                <a:extLst>
                  <a:ext uri="{FF2B5EF4-FFF2-40B4-BE49-F238E27FC236}">
                    <a16:creationId xmlns:a16="http://schemas.microsoft.com/office/drawing/2014/main" id="{D7C4F9B7-D5AE-4A4C-8DA3-BC5782715D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6" name="Google Shape;822;p18">
                <a:extLst>
                  <a:ext uri="{FF2B5EF4-FFF2-40B4-BE49-F238E27FC236}">
                    <a16:creationId xmlns:a16="http://schemas.microsoft.com/office/drawing/2014/main" id="{BCE98985-A34B-4592-BAF8-8D7B6A2937F1}"/>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7" name="Google Shape;823;p18">
                <a:extLst>
                  <a:ext uri="{FF2B5EF4-FFF2-40B4-BE49-F238E27FC236}">
                    <a16:creationId xmlns:a16="http://schemas.microsoft.com/office/drawing/2014/main" id="{3388D3B1-7752-4E88-93F5-FF11699AA354}"/>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8" name="Google Shape;824;p18">
                <a:extLst>
                  <a:ext uri="{FF2B5EF4-FFF2-40B4-BE49-F238E27FC236}">
                    <a16:creationId xmlns:a16="http://schemas.microsoft.com/office/drawing/2014/main" id="{2699F61C-0E62-4C87-98E5-A2D560166E4E}"/>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9" name="Google Shape;825;p18">
                <a:extLst>
                  <a:ext uri="{FF2B5EF4-FFF2-40B4-BE49-F238E27FC236}">
                    <a16:creationId xmlns:a16="http://schemas.microsoft.com/office/drawing/2014/main" id="{13BF934F-6B0C-4638-AB3A-6079ED385785}"/>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0" name="Google Shape;826;p18">
                <a:extLst>
                  <a:ext uri="{FF2B5EF4-FFF2-40B4-BE49-F238E27FC236}">
                    <a16:creationId xmlns:a16="http://schemas.microsoft.com/office/drawing/2014/main" id="{45321AB7-4666-491F-B567-A8C751AE4F36}"/>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1" name="Google Shape;827;p18">
                <a:extLst>
                  <a:ext uri="{FF2B5EF4-FFF2-40B4-BE49-F238E27FC236}">
                    <a16:creationId xmlns:a16="http://schemas.microsoft.com/office/drawing/2014/main" id="{B6C63DA5-6782-453D-922F-86116FF282A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2" name="Google Shape;828;p18">
                <a:extLst>
                  <a:ext uri="{FF2B5EF4-FFF2-40B4-BE49-F238E27FC236}">
                    <a16:creationId xmlns:a16="http://schemas.microsoft.com/office/drawing/2014/main" id="{AB47D764-7968-4432-A598-E014494FAC50}"/>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90" name="Google Shape;829;p18">
              <a:extLst>
                <a:ext uri="{FF2B5EF4-FFF2-40B4-BE49-F238E27FC236}">
                  <a16:creationId xmlns:a16="http://schemas.microsoft.com/office/drawing/2014/main" id="{2ADA52B2-EF2F-4ABB-A0C7-438B3DB9C771}"/>
                </a:ext>
              </a:extLst>
            </p:cNvPr>
            <p:cNvGrpSpPr/>
            <p:nvPr/>
          </p:nvGrpSpPr>
          <p:grpSpPr>
            <a:xfrm flipH="1">
              <a:off x="3829267" y="2465054"/>
              <a:ext cx="683694" cy="518573"/>
              <a:chOff x="6621095" y="1452181"/>
              <a:chExt cx="330894" cy="250785"/>
            </a:xfrm>
          </p:grpSpPr>
          <p:sp>
            <p:nvSpPr>
              <p:cNvPr id="209" name="Google Shape;830;p18">
                <a:extLst>
                  <a:ext uri="{FF2B5EF4-FFF2-40B4-BE49-F238E27FC236}">
                    <a16:creationId xmlns:a16="http://schemas.microsoft.com/office/drawing/2014/main" id="{7B7E026F-22FD-49BF-8A3F-EC87AD241C5A}"/>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0" name="Google Shape;831;p18">
                <a:extLst>
                  <a:ext uri="{FF2B5EF4-FFF2-40B4-BE49-F238E27FC236}">
                    <a16:creationId xmlns:a16="http://schemas.microsoft.com/office/drawing/2014/main" id="{A06C3DE4-40A2-45B2-A9C1-47145D85FB1C}"/>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1" name="Google Shape;832;p18">
                <a:extLst>
                  <a:ext uri="{FF2B5EF4-FFF2-40B4-BE49-F238E27FC236}">
                    <a16:creationId xmlns:a16="http://schemas.microsoft.com/office/drawing/2014/main" id="{7E313ED1-B8A2-4881-9A7D-E597D4E09581}"/>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2" name="Google Shape;833;p18">
                <a:extLst>
                  <a:ext uri="{FF2B5EF4-FFF2-40B4-BE49-F238E27FC236}">
                    <a16:creationId xmlns:a16="http://schemas.microsoft.com/office/drawing/2014/main" id="{1B6A37BA-15C3-4C78-B609-18EC25F37005}"/>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3" name="Google Shape;834;p18">
                <a:extLst>
                  <a:ext uri="{FF2B5EF4-FFF2-40B4-BE49-F238E27FC236}">
                    <a16:creationId xmlns:a16="http://schemas.microsoft.com/office/drawing/2014/main" id="{5F002D2D-63EB-46F1-A09B-542C5AC6303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191" name="Google Shape;835;p18">
              <a:extLst>
                <a:ext uri="{FF2B5EF4-FFF2-40B4-BE49-F238E27FC236}">
                  <a16:creationId xmlns:a16="http://schemas.microsoft.com/office/drawing/2014/main" id="{28A8AD62-108E-4621-A669-505AB80650FB}"/>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2" name="Google Shape;836;p18">
              <a:extLst>
                <a:ext uri="{FF2B5EF4-FFF2-40B4-BE49-F238E27FC236}">
                  <a16:creationId xmlns:a16="http://schemas.microsoft.com/office/drawing/2014/main" id="{9DBC32A6-6286-4B1E-A234-007A99A662A3}"/>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3" name="Google Shape;837;p18">
              <a:extLst>
                <a:ext uri="{FF2B5EF4-FFF2-40B4-BE49-F238E27FC236}">
                  <a16:creationId xmlns:a16="http://schemas.microsoft.com/office/drawing/2014/main" id="{D1710834-97FB-4C25-B986-46F266B8D134}"/>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4" name="Google Shape;838;p18">
              <a:extLst>
                <a:ext uri="{FF2B5EF4-FFF2-40B4-BE49-F238E27FC236}">
                  <a16:creationId xmlns:a16="http://schemas.microsoft.com/office/drawing/2014/main" id="{CF82C141-6686-4E3B-A13C-C07A319C4F98}"/>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5" name="Google Shape;839;p18">
              <a:extLst>
                <a:ext uri="{FF2B5EF4-FFF2-40B4-BE49-F238E27FC236}">
                  <a16:creationId xmlns:a16="http://schemas.microsoft.com/office/drawing/2014/main" id="{595B18D0-433F-4E7B-90EA-180E16079A13}"/>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6" name="Google Shape;840;p18">
              <a:extLst>
                <a:ext uri="{FF2B5EF4-FFF2-40B4-BE49-F238E27FC236}">
                  <a16:creationId xmlns:a16="http://schemas.microsoft.com/office/drawing/2014/main" id="{D4BE14CA-F619-44CD-8575-80D387753B3C}"/>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7" name="Google Shape;841;p18">
              <a:extLst>
                <a:ext uri="{FF2B5EF4-FFF2-40B4-BE49-F238E27FC236}">
                  <a16:creationId xmlns:a16="http://schemas.microsoft.com/office/drawing/2014/main" id="{A9186D1A-75BA-4930-9931-F740AF61A4D6}"/>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8" name="Google Shape;842;p18">
              <a:extLst>
                <a:ext uri="{FF2B5EF4-FFF2-40B4-BE49-F238E27FC236}">
                  <a16:creationId xmlns:a16="http://schemas.microsoft.com/office/drawing/2014/main" id="{1D5D6AF8-0B24-4977-9286-A64214C48F76}"/>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9" name="Google Shape;843;p18">
              <a:extLst>
                <a:ext uri="{FF2B5EF4-FFF2-40B4-BE49-F238E27FC236}">
                  <a16:creationId xmlns:a16="http://schemas.microsoft.com/office/drawing/2014/main" id="{F1FB8AE1-F6B6-4B86-A858-F895900D651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0" name="Google Shape;844;p18">
              <a:extLst>
                <a:ext uri="{FF2B5EF4-FFF2-40B4-BE49-F238E27FC236}">
                  <a16:creationId xmlns:a16="http://schemas.microsoft.com/office/drawing/2014/main" id="{5F546DC5-C7EE-463A-A790-E4EA6C160F32}"/>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1" name="Google Shape;845;p18">
              <a:extLst>
                <a:ext uri="{FF2B5EF4-FFF2-40B4-BE49-F238E27FC236}">
                  <a16:creationId xmlns:a16="http://schemas.microsoft.com/office/drawing/2014/main" id="{2F709AF1-1AAA-4F62-B96E-FA34FB4F1DD4}"/>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2" name="Google Shape;846;p18">
              <a:extLst>
                <a:ext uri="{FF2B5EF4-FFF2-40B4-BE49-F238E27FC236}">
                  <a16:creationId xmlns:a16="http://schemas.microsoft.com/office/drawing/2014/main" id="{8374CE9B-D58F-4BEA-B359-3A8F172D90D3}"/>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3" name="Google Shape;847;p18">
              <a:extLst>
                <a:ext uri="{FF2B5EF4-FFF2-40B4-BE49-F238E27FC236}">
                  <a16:creationId xmlns:a16="http://schemas.microsoft.com/office/drawing/2014/main" id="{94162A3B-FC85-4A83-8AF5-075CB58C97A6}"/>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4" name="Google Shape;848;p18">
              <a:extLst>
                <a:ext uri="{FF2B5EF4-FFF2-40B4-BE49-F238E27FC236}">
                  <a16:creationId xmlns:a16="http://schemas.microsoft.com/office/drawing/2014/main" id="{31759B05-8AA7-4D12-8A50-998EB661FF7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5" name="Google Shape;849;p18">
              <a:extLst>
                <a:ext uri="{FF2B5EF4-FFF2-40B4-BE49-F238E27FC236}">
                  <a16:creationId xmlns:a16="http://schemas.microsoft.com/office/drawing/2014/main" id="{9C3C7EFC-7BF3-485C-8008-2228B24F0655}"/>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6" name="Google Shape;850;p18">
              <a:extLst>
                <a:ext uri="{FF2B5EF4-FFF2-40B4-BE49-F238E27FC236}">
                  <a16:creationId xmlns:a16="http://schemas.microsoft.com/office/drawing/2014/main" id="{BC7BB35A-1B38-4468-A401-F13F5C6649E3}"/>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7" name="Google Shape;851;p18">
              <a:extLst>
                <a:ext uri="{FF2B5EF4-FFF2-40B4-BE49-F238E27FC236}">
                  <a16:creationId xmlns:a16="http://schemas.microsoft.com/office/drawing/2014/main" id="{1CCB3438-41CC-42DF-ADA8-6FCA46031E07}"/>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8" name="Google Shape;852;p18">
              <a:extLst>
                <a:ext uri="{FF2B5EF4-FFF2-40B4-BE49-F238E27FC236}">
                  <a16:creationId xmlns:a16="http://schemas.microsoft.com/office/drawing/2014/main" id="{A0607B88-1137-4C0E-9736-80070C5B697B}"/>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508324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13</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711887" y="782450"/>
            <a:ext cx="6937950" cy="5609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600" kern="0" dirty="0" err="1" smtClean="0">
                <a:solidFill>
                  <a:schemeClr val="lt1"/>
                </a:solidFill>
                <a:highlight>
                  <a:schemeClr val="accent1"/>
                </a:highlight>
                <a:latin typeface="Calibri" panose="020F0502020204030204" pitchFamily="34" charset="0"/>
                <a:cs typeface="Calibri" panose="020F0502020204030204" pitchFamily="34" charset="0"/>
              </a:rPr>
              <a:t>Giao</a:t>
            </a:r>
            <a:r>
              <a:rPr lang="en-US" sz="36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smtClean="0">
                <a:solidFill>
                  <a:schemeClr val="lt1"/>
                </a:solidFill>
                <a:highlight>
                  <a:schemeClr val="accent1"/>
                </a:highlight>
                <a:latin typeface="Calibri" panose="020F0502020204030204" pitchFamily="34" charset="0"/>
                <a:cs typeface="Calibri" panose="020F0502020204030204" pitchFamily="34" charset="0"/>
              </a:rPr>
              <a:t>diện</a:t>
            </a:r>
            <a:r>
              <a:rPr lang="en-US" sz="36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smtClean="0">
                <a:solidFill>
                  <a:schemeClr val="lt1"/>
                </a:solidFill>
                <a:highlight>
                  <a:schemeClr val="accent1"/>
                </a:highlight>
                <a:latin typeface="Calibri" panose="020F0502020204030204" pitchFamily="34" charset="0"/>
                <a:cs typeface="Calibri" panose="020F0502020204030204" pitchFamily="34" charset="0"/>
              </a:rPr>
              <a:t>tổng</a:t>
            </a:r>
            <a:r>
              <a:rPr lang="en-US" sz="36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smtClean="0">
                <a:solidFill>
                  <a:schemeClr val="lt1"/>
                </a:solidFill>
                <a:highlight>
                  <a:schemeClr val="accent1"/>
                </a:highlight>
                <a:latin typeface="Calibri" panose="020F0502020204030204" pitchFamily="34" charset="0"/>
                <a:cs typeface="Calibri" panose="020F0502020204030204" pitchFamily="34" charset="0"/>
              </a:rPr>
              <a:t>quan</a:t>
            </a:r>
            <a:endParaRPr lang="en-US" sz="3600" kern="0" dirty="0">
              <a:solidFill>
                <a:schemeClr val="lt1"/>
              </a:solidFill>
              <a:highlight>
                <a:schemeClr val="accent1"/>
              </a:highlight>
              <a:latin typeface="Calibri" panose="020F0502020204030204" pitchFamily="34" charset="0"/>
              <a:cs typeface="Calibri" panose="020F0502020204030204" pitchFamily="34" charset="0"/>
            </a:endParaRP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11" name="Picture 10">
            <a:extLst>
              <a:ext uri="{FF2B5EF4-FFF2-40B4-BE49-F238E27FC236}">
                <a16:creationId xmlns:a16="http://schemas.microsoft.com/office/drawing/2014/main" id="{5D728A87-66AB-493B-85EB-7D7F37B7E301}"/>
              </a:ext>
            </a:extLst>
          </p:cNvPr>
          <p:cNvPicPr>
            <a:picLocks noChangeAspect="1"/>
          </p:cNvPicPr>
          <p:nvPr/>
        </p:nvPicPr>
        <p:blipFill rotWithShape="1">
          <a:blip r:embed="rId4"/>
          <a:srcRect b="41661"/>
          <a:stretch/>
        </p:blipFill>
        <p:spPr>
          <a:xfrm>
            <a:off x="6608054" y="1491897"/>
            <a:ext cx="4915177" cy="2348635"/>
          </a:xfrm>
          <a:prstGeom prst="rect">
            <a:avLst/>
          </a:prstGeom>
          <a:ln>
            <a:solidFill>
              <a:schemeClr val="accent1"/>
            </a:solidFill>
          </a:ln>
        </p:spPr>
      </p:pic>
      <p:pic>
        <p:nvPicPr>
          <p:cNvPr id="5" name="Picture 4"/>
          <p:cNvPicPr>
            <a:picLocks noChangeAspect="1"/>
          </p:cNvPicPr>
          <p:nvPr/>
        </p:nvPicPr>
        <p:blipFill rotWithShape="1">
          <a:blip r:embed="rId5"/>
          <a:srcRect r="50115"/>
          <a:stretch/>
        </p:blipFill>
        <p:spPr>
          <a:xfrm>
            <a:off x="1194190" y="3977508"/>
            <a:ext cx="2662476" cy="1701958"/>
          </a:xfrm>
          <a:prstGeom prst="rect">
            <a:avLst/>
          </a:prstGeom>
          <a:ln>
            <a:solidFill>
              <a:schemeClr val="accent1"/>
            </a:solidFill>
          </a:ln>
        </p:spPr>
      </p:pic>
      <p:pic>
        <p:nvPicPr>
          <p:cNvPr id="8" name="Picture 7"/>
          <p:cNvPicPr>
            <a:picLocks noChangeAspect="1"/>
          </p:cNvPicPr>
          <p:nvPr/>
        </p:nvPicPr>
        <p:blipFill rotWithShape="1">
          <a:blip r:embed="rId5"/>
          <a:srcRect l="49885"/>
          <a:stretch/>
        </p:blipFill>
        <p:spPr>
          <a:xfrm>
            <a:off x="3894969" y="3964329"/>
            <a:ext cx="2674782" cy="1701958"/>
          </a:xfrm>
          <a:prstGeom prst="rect">
            <a:avLst/>
          </a:prstGeom>
          <a:ln>
            <a:solidFill>
              <a:schemeClr val="accent1"/>
            </a:solidFill>
          </a:ln>
        </p:spPr>
      </p:pic>
      <p:pic>
        <p:nvPicPr>
          <p:cNvPr id="9" name="Picture 8">
            <a:extLst>
              <a:ext uri="{FF2B5EF4-FFF2-40B4-BE49-F238E27FC236}">
                <a16:creationId xmlns:a16="http://schemas.microsoft.com/office/drawing/2014/main" id="{5D728A87-66AB-493B-85EB-7D7F37B7E301}"/>
              </a:ext>
            </a:extLst>
          </p:cNvPr>
          <p:cNvPicPr>
            <a:picLocks noChangeAspect="1"/>
          </p:cNvPicPr>
          <p:nvPr/>
        </p:nvPicPr>
        <p:blipFill rotWithShape="1">
          <a:blip r:embed="rId4"/>
          <a:srcRect t="58770"/>
          <a:stretch/>
        </p:blipFill>
        <p:spPr>
          <a:xfrm>
            <a:off x="6608054" y="3964329"/>
            <a:ext cx="4951056" cy="1671987"/>
          </a:xfrm>
          <a:prstGeom prst="rect">
            <a:avLst/>
          </a:prstGeom>
          <a:ln>
            <a:solidFill>
              <a:schemeClr val="accent1"/>
            </a:solidFill>
          </a:ln>
        </p:spPr>
      </p:pic>
      <p:pic>
        <p:nvPicPr>
          <p:cNvPr id="3" name="Picture 2"/>
          <p:cNvPicPr>
            <a:picLocks noChangeAspect="1"/>
          </p:cNvPicPr>
          <p:nvPr/>
        </p:nvPicPr>
        <p:blipFill rotWithShape="1">
          <a:blip r:embed="rId6"/>
          <a:srcRect t="9983" b="5001"/>
          <a:stretch/>
        </p:blipFill>
        <p:spPr>
          <a:xfrm>
            <a:off x="1194190" y="1491897"/>
            <a:ext cx="5375561" cy="2337154"/>
          </a:xfrm>
          <a:prstGeom prst="rect">
            <a:avLst/>
          </a:prstGeom>
          <a:ln>
            <a:solidFill>
              <a:schemeClr val="accent1"/>
            </a:solidFill>
          </a:ln>
        </p:spPr>
      </p:pic>
      <p:sp>
        <p:nvSpPr>
          <p:cNvPr id="13" name="Google Shape;345;p13">
            <a:extLst>
              <a:ext uri="{FF2B5EF4-FFF2-40B4-BE49-F238E27FC236}">
                <a16:creationId xmlns:a16="http://schemas.microsoft.com/office/drawing/2014/main" id="{1662B7F3-D4E3-4A6F-ABA2-40A23DCB5B35}"/>
              </a:ext>
            </a:extLst>
          </p:cNvPr>
          <p:cNvSpPr txBox="1">
            <a:spLocks/>
          </p:cNvSpPr>
          <p:nvPr/>
        </p:nvSpPr>
        <p:spPr>
          <a:xfrm>
            <a:off x="1207187" y="5801565"/>
            <a:ext cx="10351923" cy="452191"/>
          </a:xfrm>
          <a:prstGeom prst="rect">
            <a:avLst/>
          </a:prstGeom>
          <a:solidFill>
            <a:schemeClr val="tx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00000"/>
              </a:lnSpc>
            </a:pPr>
            <a:r>
              <a:rPr lang="en-US" sz="1500" kern="0" dirty="0" err="1" smtClean="0">
                <a:latin typeface="Arial" panose="020B0604020202020204" pitchFamily="34" charset="0"/>
                <a:cs typeface="Arial" panose="020B0604020202020204" pitchFamily="34" charset="0"/>
              </a:rPr>
              <a:t>Giao</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diện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trực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quan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cung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cấp</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cho</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các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tổ</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chức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góc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nhìn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tổng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thể</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về</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những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chủ</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đề</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theo</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dõi</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một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cách</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nhanh</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chóng</a:t>
            </a:r>
            <a:r>
              <a:rPr lang="en-US" sz="1500" kern="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8166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14</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600" kern="0" dirty="0" err="1" smtClean="0">
                <a:solidFill>
                  <a:schemeClr val="lt1"/>
                </a:solidFill>
                <a:highlight>
                  <a:schemeClr val="accent1"/>
                </a:highlight>
                <a:latin typeface="Calibri" panose="020F0502020204030204" pitchFamily="34" charset="0"/>
                <a:cs typeface="Calibri" panose="020F0502020204030204" pitchFamily="34" charset="0"/>
              </a:rPr>
              <a:t>Cấu</a:t>
            </a:r>
            <a:r>
              <a:rPr lang="en-US" sz="36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smtClean="0">
                <a:solidFill>
                  <a:schemeClr val="lt1"/>
                </a:solidFill>
                <a:highlight>
                  <a:schemeClr val="accent1"/>
                </a:highlight>
                <a:latin typeface="Calibri" panose="020F0502020204030204" pitchFamily="34" charset="0"/>
                <a:cs typeface="Calibri" panose="020F0502020204030204" pitchFamily="34" charset="0"/>
              </a:rPr>
              <a:t>hình</a:t>
            </a:r>
            <a:r>
              <a:rPr lang="en-US" sz="36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smtClean="0">
                <a:solidFill>
                  <a:schemeClr val="lt1"/>
                </a:solidFill>
                <a:highlight>
                  <a:schemeClr val="accent1"/>
                </a:highlight>
                <a:latin typeface="Calibri" panose="020F0502020204030204" pitchFamily="34" charset="0"/>
                <a:cs typeface="Calibri" panose="020F0502020204030204" pitchFamily="34" charset="0"/>
              </a:rPr>
              <a:t>linh</a:t>
            </a:r>
            <a:r>
              <a:rPr lang="en-US" sz="36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smtClean="0">
                <a:solidFill>
                  <a:schemeClr val="lt1"/>
                </a:solidFill>
                <a:highlight>
                  <a:schemeClr val="accent1"/>
                </a:highlight>
                <a:latin typeface="Calibri" panose="020F0502020204030204" pitchFamily="34" charset="0"/>
                <a:cs typeface="Calibri" panose="020F0502020204030204" pitchFamily="34" charset="0"/>
              </a:rPr>
              <a:t>hoạt</a:t>
            </a:r>
            <a:endParaRPr lang="en-US" sz="3600" kern="0" dirty="0">
              <a:solidFill>
                <a:schemeClr val="lt1"/>
              </a:solidFill>
              <a:highlight>
                <a:schemeClr val="accent1"/>
              </a:highlight>
              <a:latin typeface="Calibri" panose="020F0502020204030204" pitchFamily="34" charset="0"/>
              <a:cs typeface="Calibri" panose="020F0502020204030204" pitchFamily="34" charset="0"/>
            </a:endParaRP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3" name="Picture 2"/>
          <p:cNvPicPr>
            <a:picLocks noChangeAspect="1"/>
          </p:cNvPicPr>
          <p:nvPr/>
        </p:nvPicPr>
        <p:blipFill rotWithShape="1">
          <a:blip r:embed="rId4"/>
          <a:srcRect r="5835"/>
          <a:stretch/>
        </p:blipFill>
        <p:spPr>
          <a:xfrm>
            <a:off x="623403" y="1623393"/>
            <a:ext cx="5577231" cy="1806462"/>
          </a:xfrm>
          <a:prstGeom prst="rect">
            <a:avLst/>
          </a:prstGeom>
          <a:ln>
            <a:solidFill>
              <a:schemeClr val="accent1"/>
            </a:solidFill>
          </a:ln>
        </p:spPr>
      </p:pic>
      <p:pic>
        <p:nvPicPr>
          <p:cNvPr id="6" name="Picture 5"/>
          <p:cNvPicPr>
            <a:picLocks noChangeAspect="1"/>
          </p:cNvPicPr>
          <p:nvPr/>
        </p:nvPicPr>
        <p:blipFill rotWithShape="1">
          <a:blip r:embed="rId5"/>
          <a:srcRect b="29915"/>
          <a:stretch/>
        </p:blipFill>
        <p:spPr>
          <a:xfrm>
            <a:off x="623403" y="3609797"/>
            <a:ext cx="5561720" cy="1577907"/>
          </a:xfrm>
          <a:prstGeom prst="rect">
            <a:avLst/>
          </a:prstGeom>
          <a:ln>
            <a:solidFill>
              <a:schemeClr val="accent1"/>
            </a:solidFill>
          </a:ln>
        </p:spPr>
      </p:pic>
      <p:pic>
        <p:nvPicPr>
          <p:cNvPr id="2" name="Picture 1"/>
          <p:cNvPicPr>
            <a:picLocks noChangeAspect="1"/>
          </p:cNvPicPr>
          <p:nvPr/>
        </p:nvPicPr>
        <p:blipFill rotWithShape="1">
          <a:blip r:embed="rId6"/>
          <a:srcRect r="15694" b="24070"/>
          <a:stretch/>
        </p:blipFill>
        <p:spPr>
          <a:xfrm>
            <a:off x="6267310" y="1623393"/>
            <a:ext cx="5229366" cy="3564311"/>
          </a:xfrm>
          <a:prstGeom prst="rect">
            <a:avLst/>
          </a:prstGeom>
          <a:ln>
            <a:solidFill>
              <a:schemeClr val="accent1"/>
            </a:solidFill>
          </a:ln>
        </p:spPr>
      </p:pic>
      <p:sp>
        <p:nvSpPr>
          <p:cNvPr id="12" name="Google Shape;345;p13">
            <a:extLst>
              <a:ext uri="{FF2B5EF4-FFF2-40B4-BE49-F238E27FC236}">
                <a16:creationId xmlns:a16="http://schemas.microsoft.com/office/drawing/2014/main" id="{1662B7F3-D4E3-4A6F-ABA2-40A23DCB5B35}"/>
              </a:ext>
            </a:extLst>
          </p:cNvPr>
          <p:cNvSpPr txBox="1">
            <a:spLocks/>
          </p:cNvSpPr>
          <p:nvPr/>
        </p:nvSpPr>
        <p:spPr>
          <a:xfrm>
            <a:off x="536882" y="5448819"/>
            <a:ext cx="10959794" cy="1075806"/>
          </a:xfrm>
          <a:prstGeom prst="rect">
            <a:avLst/>
          </a:prstGeom>
          <a:solidFill>
            <a:schemeClr val="tx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00000"/>
              </a:lnSpc>
            </a:pPr>
            <a:r>
              <a:rPr lang="en-US" sz="1500" kern="0" dirty="0" err="1" smtClean="0">
                <a:latin typeface="Arial" panose="020B0604020202020204" pitchFamily="34" charset="0"/>
                <a:cs typeface="Arial" panose="020B0604020202020204" pitchFamily="34" charset="0"/>
              </a:rPr>
              <a:t>Điều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chỉnh</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nguồn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thu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thập</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dữ</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liệu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theo</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cầu</a:t>
            </a:r>
            <a:endParaRPr lang="en-US" sz="1500" kern="0" dirty="0" smtClean="0">
              <a:latin typeface="Arial" panose="020B0604020202020204" pitchFamily="34" charset="0"/>
              <a:cs typeface="Arial" panose="020B0604020202020204" pitchFamily="34" charset="0"/>
            </a:endParaRPr>
          </a:p>
          <a:p>
            <a:pPr>
              <a:lnSpc>
                <a:spcPct val="100000"/>
              </a:lnSpc>
            </a:pPr>
            <a:r>
              <a:rPr lang="en-US" sz="1500" kern="0" dirty="0" err="1" smtClean="0">
                <a:latin typeface="Arial" panose="020B0604020202020204" pitchFamily="34" charset="0"/>
                <a:cs typeface="Arial" panose="020B0604020202020204" pitchFamily="34" charset="0"/>
              </a:rPr>
              <a:t>Luật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cấu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hình</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từ</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khóa</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tối</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ưu</a:t>
            </a:r>
            <a:endParaRPr lang="en-US" sz="1500" kern="0" dirty="0" smtClean="0">
              <a:latin typeface="Arial" panose="020B0604020202020204" pitchFamily="34" charset="0"/>
              <a:cs typeface="Arial" panose="020B0604020202020204" pitchFamily="34" charset="0"/>
            </a:endParaRPr>
          </a:p>
          <a:p>
            <a:pPr>
              <a:lnSpc>
                <a:spcPct val="100000"/>
              </a:lnSpc>
            </a:pPr>
            <a:r>
              <a:rPr lang="en-US" sz="1500" kern="0" dirty="0" err="1" smtClean="0">
                <a:latin typeface="Arial" panose="020B0604020202020204" pitchFamily="34" charset="0"/>
                <a:cs typeface="Arial" panose="020B0604020202020204" pitchFamily="34" charset="0"/>
              </a:rPr>
              <a:t>Chủ</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động</a:t>
            </a:r>
            <a:r>
              <a:rPr lang="en-US" sz="1500" kern="0" dirty="0" smtClean="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t</a:t>
            </a:r>
            <a:r>
              <a:rPr lang="en-US" sz="1500" kern="0" dirty="0" err="1" smtClean="0">
                <a:latin typeface="Arial" panose="020B0604020202020204" pitchFamily="34" charset="0"/>
                <a:cs typeface="Arial" panose="020B0604020202020204" pitchFamily="34" charset="0"/>
              </a:rPr>
              <a:t>hiết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lập</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bộ</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từ</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khóa</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sắc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thái</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theo</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sát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với</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yêu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cầu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sử</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dụng</a:t>
            </a:r>
            <a:endParaRPr lang="en-US" sz="15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7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15</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600" kern="0" dirty="0">
                <a:solidFill>
                  <a:schemeClr val="lt1"/>
                </a:solidFill>
                <a:highlight>
                  <a:schemeClr val="accent1"/>
                </a:highlight>
                <a:latin typeface="Calibri" panose="020F0502020204030204" pitchFamily="34" charset="0"/>
                <a:cs typeface="Calibri" panose="020F0502020204030204" pitchFamily="34" charset="0"/>
              </a:rPr>
              <a:t>Thu </a:t>
            </a:r>
            <a:r>
              <a:rPr lang="en-US" sz="3600" kern="0" dirty="0" err="1">
                <a:solidFill>
                  <a:schemeClr val="lt1"/>
                </a:solidFill>
                <a:highlight>
                  <a:schemeClr val="accent1"/>
                </a:highlight>
                <a:latin typeface="Calibri" panose="020F0502020204030204" pitchFamily="34" charset="0"/>
                <a:cs typeface="Calibri" panose="020F0502020204030204" pitchFamily="34" charset="0"/>
              </a:rPr>
              <a:t>thập</a:t>
            </a:r>
            <a:r>
              <a:rPr lang="en-US" sz="3600" kern="0" dirty="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a:solidFill>
                  <a:schemeClr val="lt1"/>
                </a:solidFill>
                <a:highlight>
                  <a:schemeClr val="accent1"/>
                </a:highlight>
                <a:latin typeface="Calibri" panose="020F0502020204030204" pitchFamily="34" charset="0"/>
                <a:cs typeface="Calibri" panose="020F0502020204030204" pitchFamily="34" charset="0"/>
              </a:rPr>
              <a:t>dữ</a:t>
            </a:r>
            <a:r>
              <a:rPr lang="en-US" sz="3600" kern="0" dirty="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a:solidFill>
                  <a:schemeClr val="lt1"/>
                </a:solidFill>
                <a:highlight>
                  <a:schemeClr val="accent1"/>
                </a:highlight>
                <a:latin typeface="Calibri" panose="020F0502020204030204" pitchFamily="34" charset="0"/>
                <a:cs typeface="Calibri" panose="020F0502020204030204" pitchFamily="34" charset="0"/>
              </a:rPr>
              <a:t>liệu</a:t>
            </a:r>
            <a:r>
              <a:rPr lang="en-US" sz="3600" kern="0" dirty="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a:solidFill>
                  <a:schemeClr val="lt1"/>
                </a:solidFill>
                <a:highlight>
                  <a:schemeClr val="accent1"/>
                </a:highlight>
                <a:latin typeface="Calibri" panose="020F0502020204030204" pitchFamily="34" charset="0"/>
                <a:cs typeface="Calibri" panose="020F0502020204030204" pitchFamily="34" charset="0"/>
              </a:rPr>
              <a:t>đa</a:t>
            </a:r>
            <a:r>
              <a:rPr lang="en-US" sz="3600" kern="0" dirty="0">
                <a:solidFill>
                  <a:schemeClr val="lt1"/>
                </a:solidFill>
                <a:highlight>
                  <a:schemeClr val="accent1"/>
                </a:highlight>
                <a:latin typeface="Calibri" panose="020F0502020204030204" pitchFamily="34" charset="0"/>
                <a:cs typeface="Calibri" panose="020F0502020204030204" pitchFamily="34" charset="0"/>
              </a:rPr>
              <a:t> </a:t>
            </a:r>
            <a:r>
              <a:rPr lang="en-US" sz="3600" kern="0" dirty="0" err="1">
                <a:solidFill>
                  <a:schemeClr val="lt1"/>
                </a:solidFill>
                <a:highlight>
                  <a:schemeClr val="accent1"/>
                </a:highlight>
                <a:latin typeface="Calibri" panose="020F0502020204030204" pitchFamily="34" charset="0"/>
                <a:cs typeface="Calibri" panose="020F0502020204030204" pitchFamily="34" charset="0"/>
              </a:rPr>
              <a:t>nguồn</a:t>
            </a:r>
            <a:r>
              <a:rPr lang="en-US" sz="3600" kern="0" dirty="0">
                <a:solidFill>
                  <a:schemeClr val="lt1"/>
                </a:solidFill>
                <a:highlight>
                  <a:schemeClr val="accent1"/>
                </a:highlight>
                <a:latin typeface="Calibri" panose="020F0502020204030204" pitchFamily="34" charset="0"/>
                <a:cs typeface="Calibri" panose="020F0502020204030204" pitchFamily="34" charset="0"/>
              </a:rPr>
              <a:t>:</a:t>
            </a:r>
          </a:p>
        </p:txBody>
      </p:sp>
      <p:sp>
        <p:nvSpPr>
          <p:cNvPr id="1313" name="Google Shape;345;p13">
            <a:extLst>
              <a:ext uri="{FF2B5EF4-FFF2-40B4-BE49-F238E27FC236}">
                <a16:creationId xmlns:a16="http://schemas.microsoft.com/office/drawing/2014/main" id="{1662B7F3-D4E3-4A6F-ABA2-40A23DCB5B35}"/>
              </a:ext>
            </a:extLst>
          </p:cNvPr>
          <p:cNvSpPr txBox="1">
            <a:spLocks/>
          </p:cNvSpPr>
          <p:nvPr/>
        </p:nvSpPr>
        <p:spPr>
          <a:xfrm>
            <a:off x="556728" y="1543569"/>
            <a:ext cx="5131006" cy="1133643"/>
          </a:xfrm>
          <a:prstGeom prst="rect">
            <a:avLst/>
          </a:prstGeom>
          <a:solidFill>
            <a:schemeClr val="tx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en-US" sz="1500" kern="0" dirty="0" err="1">
                <a:latin typeface="Arial" panose="020B0604020202020204" pitchFamily="34" charset="0"/>
                <a:cs typeface="Arial" panose="020B0604020202020204" pitchFamily="34" charset="0"/>
              </a:rPr>
              <a:t>Ứng</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dụng</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công</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nghệ</a:t>
            </a:r>
            <a:r>
              <a:rPr lang="en-US" sz="1500" kern="0" dirty="0">
                <a:latin typeface="Arial" panose="020B0604020202020204" pitchFamily="34" charset="0"/>
                <a:cs typeface="Arial" panose="020B0604020202020204" pitchFamily="34" charset="0"/>
              </a:rPr>
              <a:t> Big Data </a:t>
            </a:r>
            <a:r>
              <a:rPr lang="en-US" sz="1500" kern="0" dirty="0" err="1">
                <a:latin typeface="Arial" panose="020B0604020202020204" pitchFamily="34" charset="0"/>
                <a:cs typeface="Arial" panose="020B0604020202020204" pitchFamily="34" charset="0"/>
              </a:rPr>
              <a:t>và</a:t>
            </a:r>
            <a:r>
              <a:rPr lang="en-US" sz="1500" kern="0" dirty="0">
                <a:latin typeface="Arial" panose="020B0604020202020204" pitchFamily="34" charset="0"/>
                <a:cs typeface="Arial" panose="020B0604020202020204" pitchFamily="34" charset="0"/>
              </a:rPr>
              <a:t> AI </a:t>
            </a:r>
            <a:r>
              <a:rPr lang="en-US" sz="1500" kern="0" dirty="0" err="1">
                <a:latin typeface="Arial" panose="020B0604020202020204" pitchFamily="34" charset="0"/>
                <a:cs typeface="Arial" panose="020B0604020202020204" pitchFamily="34" charset="0"/>
              </a:rPr>
              <a:t>rà</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quét</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thông</a:t>
            </a:r>
            <a:r>
              <a:rPr lang="en-US" sz="1500" kern="0" dirty="0">
                <a:latin typeface="Arial" panose="020B0604020202020204" pitchFamily="34" charset="0"/>
                <a:cs typeface="Arial" panose="020B0604020202020204" pitchFamily="34" charset="0"/>
              </a:rPr>
              <a:t> tin </a:t>
            </a:r>
            <a:r>
              <a:rPr lang="en-US" sz="1500" kern="0" dirty="0" err="1">
                <a:latin typeface="Arial" panose="020B0604020202020204" pitchFamily="34" charset="0"/>
                <a:cs typeface="Arial" panose="020B0604020202020204" pitchFamily="34" charset="0"/>
              </a:rPr>
              <a:t>liên</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tục</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trên</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toàn</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bộ</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các</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kênh</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mạng</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xã</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hội</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báo</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chí</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diễn</a:t>
            </a:r>
            <a:r>
              <a:rPr lang="en-US" sz="1500" kern="0" dirty="0">
                <a:latin typeface="Arial" panose="020B0604020202020204" pitchFamily="34" charset="0"/>
                <a:cs typeface="Arial" panose="020B0604020202020204" pitchFamily="34" charset="0"/>
              </a:rPr>
              <a:t> </a:t>
            </a:r>
            <a:r>
              <a:rPr lang="en-US" sz="1500" kern="0" dirty="0" err="1">
                <a:latin typeface="Arial" panose="020B0604020202020204" pitchFamily="34" charset="0"/>
                <a:cs typeface="Arial" panose="020B0604020202020204" pitchFamily="34" charset="0"/>
              </a:rPr>
              <a:t>đàn</a:t>
            </a:r>
            <a:r>
              <a:rPr lang="en-US" sz="1500" kern="0" dirty="0">
                <a:latin typeface="Arial" panose="020B0604020202020204" pitchFamily="34" charset="0"/>
                <a:cs typeface="Arial" panose="020B0604020202020204" pitchFamily="34" charset="0"/>
              </a:rPr>
              <a:t>, website.</a:t>
            </a:r>
          </a:p>
        </p:txBody>
      </p:sp>
      <p:pic>
        <p:nvPicPr>
          <p:cNvPr id="1316" name="Picture 1315" descr="A picture containing clock&#10;&#10;Description automatically generated">
            <a:extLst>
              <a:ext uri="{FF2B5EF4-FFF2-40B4-BE49-F238E27FC236}">
                <a16:creationId xmlns:a16="http://schemas.microsoft.com/office/drawing/2014/main" id="{643EA616-1867-4573-9DFE-699B0CCCB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sp>
        <p:nvSpPr>
          <p:cNvPr id="33" name="Google Shape;345;p13">
            <a:extLst>
              <a:ext uri="{FF2B5EF4-FFF2-40B4-BE49-F238E27FC236}">
                <a16:creationId xmlns:a16="http://schemas.microsoft.com/office/drawing/2014/main" id="{6C9FC0B4-A363-4DDF-B568-7AC4C1BD84D6}"/>
              </a:ext>
            </a:extLst>
          </p:cNvPr>
          <p:cNvSpPr txBox="1">
            <a:spLocks/>
          </p:cNvSpPr>
          <p:nvPr/>
        </p:nvSpPr>
        <p:spPr>
          <a:xfrm>
            <a:off x="556727" y="4694666"/>
            <a:ext cx="5131008" cy="1138128"/>
          </a:xfrm>
          <a:prstGeom prst="rect">
            <a:avLst/>
          </a:prstGeom>
          <a:solidFill>
            <a:schemeClr val="tx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vi-VN" sz="1500" kern="0" dirty="0">
                <a:latin typeface="Arial" panose="020B0604020202020204" pitchFamily="34" charset="0"/>
                <a:cs typeface="Arial" panose="020B0604020202020204" pitchFamily="34" charset="0"/>
              </a:rPr>
              <a:t>Cho phép </a:t>
            </a:r>
            <a:r>
              <a:rPr lang="vi-VN" sz="1500" b="1" kern="0" dirty="0">
                <a:latin typeface="Arial" panose="020B0604020202020204" pitchFamily="34" charset="0"/>
                <a:cs typeface="Arial" panose="020B0604020202020204" pitchFamily="34" charset="0"/>
              </a:rPr>
              <a:t>xuất file dữ liệu ở nhiều định dạng </a:t>
            </a:r>
            <a:r>
              <a:rPr lang="vi-VN" sz="1500" kern="0" dirty="0">
                <a:latin typeface="Arial" panose="020B0604020202020204" pitchFamily="34" charset="0"/>
                <a:cs typeface="Arial" panose="020B0604020202020204" pitchFamily="34" charset="0"/>
              </a:rPr>
              <a:t>giúp các tổ chức quản lý và không bỏ sót thông tin quan trọng.</a:t>
            </a:r>
          </a:p>
        </p:txBody>
      </p:sp>
      <p:sp>
        <p:nvSpPr>
          <p:cNvPr id="34" name="Google Shape;345;p13">
            <a:extLst>
              <a:ext uri="{FF2B5EF4-FFF2-40B4-BE49-F238E27FC236}">
                <a16:creationId xmlns:a16="http://schemas.microsoft.com/office/drawing/2014/main" id="{2E9197C2-88D7-45BC-AF6F-0AE7B6DAE050}"/>
              </a:ext>
            </a:extLst>
          </p:cNvPr>
          <p:cNvSpPr txBox="1">
            <a:spLocks/>
          </p:cNvSpPr>
          <p:nvPr/>
        </p:nvSpPr>
        <p:spPr>
          <a:xfrm>
            <a:off x="556727" y="2752627"/>
            <a:ext cx="5131007" cy="1834829"/>
          </a:xfrm>
          <a:prstGeom prst="rect">
            <a:avLst/>
          </a:prstGeom>
          <a:solidFill>
            <a:schemeClr val="tx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vi-VN" sz="1500" kern="0" dirty="0">
                <a:latin typeface="Arial" panose="020B0604020202020204" pitchFamily="34" charset="0"/>
                <a:cs typeface="Arial" panose="020B0604020202020204" pitchFamily="34" charset="0"/>
              </a:rPr>
              <a:t>Hệ thống Reputa </a:t>
            </a:r>
            <a:r>
              <a:rPr lang="vi-VN" sz="1500" b="1" kern="0" dirty="0">
                <a:latin typeface="Arial" panose="020B0604020202020204" pitchFamily="34" charset="0"/>
                <a:cs typeface="Arial" panose="020B0604020202020204" pitchFamily="34" charset="0"/>
              </a:rPr>
              <a:t>hiển thị dữ liệu dựa trên từ khóa, thứ tự ưu tiên theo thời gian hoặc nổi bật</a:t>
            </a:r>
            <a:r>
              <a:rPr lang="vi-VN" sz="1500" kern="0" dirty="0">
                <a:latin typeface="Arial" panose="020B0604020202020204" pitchFamily="34" charset="0"/>
                <a:cs typeface="Arial" panose="020B0604020202020204" pitchFamily="34" charset="0"/>
              </a:rPr>
              <a:t>. Tùy chọn linh hoạt theo dõi nội dung theo nguồn tin hoặc loại tin tức, tin tương tự. Quản lý tin ghi nhớ, tin rác hoặc tin theo sắc thái... </a:t>
            </a:r>
          </a:p>
        </p:txBody>
      </p:sp>
      <p:pic>
        <p:nvPicPr>
          <p:cNvPr id="35" name="Picture 2" descr="https://www.reputa.vn/lstatic/media/feature-1-2.0a8a610e.png">
            <a:extLst>
              <a:ext uri="{FF2B5EF4-FFF2-40B4-BE49-F238E27FC236}">
                <a16:creationId xmlns:a16="http://schemas.microsoft.com/office/drawing/2014/main" id="{099CAD70-F2F9-4F94-89A0-60B89AAE62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31" t="7364" r="9802" b="7481"/>
          <a:stretch/>
        </p:blipFill>
        <p:spPr bwMode="auto">
          <a:xfrm>
            <a:off x="6326050" y="1543569"/>
            <a:ext cx="5557906" cy="4420798"/>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16</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a:solidFill>
                  <a:schemeClr val="lt1"/>
                </a:solidFill>
                <a:highlight>
                  <a:schemeClr val="accent1"/>
                </a:highlight>
                <a:latin typeface="Calibri" panose="020F0502020204030204" pitchFamily="34" charset="0"/>
                <a:cs typeface="Calibri" panose="020F0502020204030204" pitchFamily="34" charset="0"/>
              </a:rPr>
              <a:t>Thu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thập</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dữ</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liệu</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đa</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nguồn</a:t>
            </a:r>
            <a:r>
              <a:rPr lang="en-US" sz="3200" kern="0" dirty="0">
                <a:solidFill>
                  <a:schemeClr val="lt1"/>
                </a:solidFill>
                <a:highlight>
                  <a:schemeClr val="accent1"/>
                </a:highlight>
                <a:latin typeface="Calibri" panose="020F0502020204030204" pitchFamily="34" charset="0"/>
                <a:cs typeface="Calibri" panose="020F0502020204030204" pitchFamily="34" charset="0"/>
              </a:rPr>
              <a:t>:</a:t>
            </a:r>
          </a:p>
          <a:p>
            <a:pPr>
              <a:lnSpc>
                <a:spcPct val="115000"/>
              </a:lnSpc>
            </a:pPr>
            <a:r>
              <a:rPr lang="en-US" sz="3000" kern="0" dirty="0" err="1">
                <a:solidFill>
                  <a:schemeClr val="lt1"/>
                </a:solidFill>
                <a:highlight>
                  <a:schemeClr val="accent2"/>
                </a:highlight>
              </a:rPr>
              <a:t>Nguồn</a:t>
            </a:r>
            <a:r>
              <a:rPr lang="en-US" sz="3000" kern="0" dirty="0">
                <a:solidFill>
                  <a:schemeClr val="lt1"/>
                </a:solidFill>
                <a:highlight>
                  <a:schemeClr val="accent2"/>
                </a:highlight>
              </a:rPr>
              <a:t> </a:t>
            </a:r>
            <a:r>
              <a:rPr lang="en-US" sz="3000" kern="0" dirty="0" err="1" smtClean="0">
                <a:solidFill>
                  <a:schemeClr val="lt1"/>
                </a:solidFill>
                <a:highlight>
                  <a:schemeClr val="accent2"/>
                </a:highlight>
              </a:rPr>
              <a:t>Báo</a:t>
            </a:r>
            <a:r>
              <a:rPr lang="en-US" sz="3000" kern="0" dirty="0" smtClean="0">
                <a:solidFill>
                  <a:schemeClr val="lt1"/>
                </a:solidFill>
                <a:highlight>
                  <a:schemeClr val="accent2"/>
                </a:highlight>
              </a:rPr>
              <a:t> </a:t>
            </a:r>
            <a:r>
              <a:rPr lang="en-US" sz="3000" kern="0" dirty="0" err="1" smtClean="0">
                <a:solidFill>
                  <a:schemeClr val="lt1"/>
                </a:solidFill>
                <a:highlight>
                  <a:schemeClr val="accent2"/>
                </a:highlight>
              </a:rPr>
              <a:t>giấy</a:t>
            </a:r>
            <a:r>
              <a:rPr lang="en-US" sz="3000" kern="0" dirty="0" smtClean="0">
                <a:solidFill>
                  <a:schemeClr val="lt1"/>
                </a:solidFill>
                <a:highlight>
                  <a:schemeClr val="accent2"/>
                </a:highlight>
              </a:rPr>
              <a:t>, Video</a:t>
            </a:r>
            <a:endParaRPr lang="en-US" sz="3000" kern="0" dirty="0">
              <a:solidFill>
                <a:schemeClr val="lt1"/>
              </a:solidFill>
              <a:highlight>
                <a:schemeClr val="accent2"/>
              </a:highlight>
            </a:endParaRPr>
          </a:p>
        </p:txBody>
      </p:sp>
      <p:sp>
        <p:nvSpPr>
          <p:cNvPr id="1313" name="Google Shape;345;p13">
            <a:extLst>
              <a:ext uri="{FF2B5EF4-FFF2-40B4-BE49-F238E27FC236}">
                <a16:creationId xmlns:a16="http://schemas.microsoft.com/office/drawing/2014/main" id="{1662B7F3-D4E3-4A6F-ABA2-40A23DCB5B35}"/>
              </a:ext>
            </a:extLst>
          </p:cNvPr>
          <p:cNvSpPr txBox="1">
            <a:spLocks/>
          </p:cNvSpPr>
          <p:nvPr/>
        </p:nvSpPr>
        <p:spPr>
          <a:xfrm>
            <a:off x="277690" y="2675842"/>
            <a:ext cx="4520553" cy="283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vi-VN" sz="1600" kern="0" dirty="0">
                <a:latin typeface="Arial" panose="020B0604020202020204" pitchFamily="34" charset="0"/>
                <a:cs typeface="Arial" panose="020B0604020202020204" pitchFamily="34" charset="0"/>
              </a:rPr>
              <a:t>Reputa thu thập, phân loại và xử lý mọi loại dữ liệu từ văn </a:t>
            </a:r>
            <a:r>
              <a:rPr lang="vi-VN" sz="1600" kern="0" dirty="0" smtClean="0">
                <a:latin typeface="Arial" panose="020B0604020202020204" pitchFamily="34" charset="0"/>
                <a:cs typeface="Arial" panose="020B0604020202020204" pitchFamily="34" charset="0"/>
              </a:rPr>
              <a:t>bản</a:t>
            </a:r>
            <a:r>
              <a:rPr lang="en-US" sz="1600" kern="0" dirty="0">
                <a:latin typeface="Arial" panose="020B0604020202020204" pitchFamily="34" charset="0"/>
                <a:cs typeface="Arial" panose="020B0604020202020204" pitchFamily="34" charset="0"/>
              </a:rPr>
              <a:t>,</a:t>
            </a:r>
            <a:r>
              <a:rPr lang="vi-VN" sz="1600" kern="0" dirty="0" smtClean="0">
                <a:latin typeface="Arial" panose="020B0604020202020204" pitchFamily="34" charset="0"/>
                <a:cs typeface="Arial" panose="020B0604020202020204" pitchFamily="34" charset="0"/>
              </a:rPr>
              <a:t> </a:t>
            </a:r>
            <a:r>
              <a:rPr lang="vi-VN" sz="1600" kern="0" dirty="0">
                <a:latin typeface="Arial" panose="020B0604020202020204" pitchFamily="34" charset="0"/>
                <a:cs typeface="Arial" panose="020B0604020202020204" pitchFamily="34" charset="0"/>
              </a:rPr>
              <a:t>tới </a:t>
            </a:r>
            <a:r>
              <a:rPr lang="vi-VN" sz="1600" kern="0" dirty="0" smtClean="0">
                <a:latin typeface="Arial" panose="020B0604020202020204" pitchFamily="34" charset="0"/>
                <a:cs typeface="Arial" panose="020B0604020202020204" pitchFamily="34" charset="0"/>
              </a:rPr>
              <a:t>video</a:t>
            </a:r>
            <a:r>
              <a:rPr lang="en-US" sz="1600" kern="0" dirty="0" smtClean="0">
                <a:latin typeface="Arial" panose="020B0604020202020204" pitchFamily="34" charset="0"/>
                <a:cs typeface="Arial" panose="020B0604020202020204" pitchFamily="34" charset="0"/>
              </a:rPr>
              <a:t> </a:t>
            </a:r>
            <a:r>
              <a:rPr lang="vi-VN" sz="1600" kern="0" dirty="0" smtClean="0">
                <a:latin typeface="Arial" panose="020B0604020202020204" pitchFamily="34" charset="0"/>
                <a:cs typeface="Arial" panose="020B0604020202020204" pitchFamily="34" charset="0"/>
              </a:rPr>
              <a:t>giúp </a:t>
            </a:r>
            <a:r>
              <a:rPr lang="vi-VN" sz="1600" kern="0" dirty="0">
                <a:latin typeface="Arial" panose="020B0604020202020204" pitchFamily="34" charset="0"/>
                <a:cs typeface="Arial" panose="020B0604020202020204" pitchFamily="34" charset="0"/>
              </a:rPr>
              <a:t>các tổ chức không bỏ lỡ bất kỳ nội dung nào liên quan đến sản phẩm, thương hiệu.</a:t>
            </a: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26" name="Picture 4" descr="https://www.reputa.vn/lstatic/media/feature-1-0.f30205a7.png">
            <a:extLst>
              <a:ext uri="{FF2B5EF4-FFF2-40B4-BE49-F238E27FC236}">
                <a16:creationId xmlns:a16="http://schemas.microsoft.com/office/drawing/2014/main" id="{FA4EE9EA-ACAD-4FD9-BBFE-FF61A0DF2B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2" t="16147" r="6523" b="15693"/>
          <a:stretch/>
        </p:blipFill>
        <p:spPr bwMode="auto">
          <a:xfrm>
            <a:off x="5130501" y="1773799"/>
            <a:ext cx="6900316" cy="3887139"/>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82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17</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err="1">
                <a:solidFill>
                  <a:schemeClr val="lt1"/>
                </a:solidFill>
                <a:highlight>
                  <a:schemeClr val="accent1"/>
                </a:highlight>
                <a:latin typeface="Calibri" panose="020F0502020204030204" pitchFamily="34" charset="0"/>
                <a:cs typeface="Calibri" panose="020F0502020204030204" pitchFamily="34" charset="0"/>
              </a:rPr>
              <a:t>Thống</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kê</a:t>
            </a:r>
            <a:r>
              <a:rPr lang="en-US" sz="3200" kern="0" dirty="0">
                <a:solidFill>
                  <a:schemeClr val="lt1"/>
                </a:solidFill>
                <a:highlight>
                  <a:schemeClr val="accent1"/>
                </a:highlight>
                <a:latin typeface="Calibri" panose="020F0502020204030204" pitchFamily="34" charset="0"/>
                <a:cs typeface="Calibri" panose="020F0502020204030204" pitchFamily="34" charset="0"/>
              </a:rPr>
              <a:t> &amp;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Phân</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tích</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dữ</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liệu</a:t>
            </a:r>
            <a:r>
              <a:rPr lang="en-US" sz="3200" kern="0" dirty="0">
                <a:solidFill>
                  <a:schemeClr val="lt1"/>
                </a:solidFill>
                <a:highlight>
                  <a:schemeClr val="accent1"/>
                </a:highlight>
                <a:latin typeface="Calibri" panose="020F0502020204030204" pitchFamily="34" charset="0"/>
                <a:cs typeface="Calibri" panose="020F0502020204030204" pitchFamily="34" charset="0"/>
              </a:rPr>
              <a:t>:</a:t>
            </a:r>
          </a:p>
          <a:p>
            <a:pPr>
              <a:lnSpc>
                <a:spcPct val="115000"/>
              </a:lnSpc>
            </a:pPr>
            <a:r>
              <a:rPr lang="en-US" sz="3000" kern="0" dirty="0">
                <a:solidFill>
                  <a:schemeClr val="lt1"/>
                </a:solidFill>
                <a:highlight>
                  <a:schemeClr val="accent2"/>
                </a:highlight>
              </a:rPr>
              <a:t>Theo </a:t>
            </a:r>
            <a:r>
              <a:rPr lang="en-US" sz="3000" kern="0" dirty="0" err="1">
                <a:solidFill>
                  <a:schemeClr val="lt1"/>
                </a:solidFill>
                <a:highlight>
                  <a:schemeClr val="accent2"/>
                </a:highlight>
              </a:rPr>
              <a:t>Sắc</a:t>
            </a:r>
            <a:r>
              <a:rPr lang="en-US" sz="3000" kern="0" dirty="0">
                <a:solidFill>
                  <a:schemeClr val="lt1"/>
                </a:solidFill>
                <a:highlight>
                  <a:schemeClr val="accent2"/>
                </a:highlight>
              </a:rPr>
              <a:t> </a:t>
            </a:r>
            <a:r>
              <a:rPr lang="en-US" sz="3000" kern="0" dirty="0" err="1">
                <a:solidFill>
                  <a:schemeClr val="lt1"/>
                </a:solidFill>
                <a:highlight>
                  <a:schemeClr val="accent2"/>
                </a:highlight>
              </a:rPr>
              <a:t>thái</a:t>
            </a:r>
            <a:r>
              <a:rPr lang="en-US" sz="3000" kern="0" dirty="0">
                <a:solidFill>
                  <a:schemeClr val="lt1"/>
                </a:solidFill>
                <a:highlight>
                  <a:schemeClr val="accent2"/>
                </a:highlight>
              </a:rPr>
              <a:t> </a:t>
            </a:r>
            <a:r>
              <a:rPr lang="en-US" sz="3000" kern="0" dirty="0" err="1">
                <a:solidFill>
                  <a:schemeClr val="lt1"/>
                </a:solidFill>
                <a:highlight>
                  <a:schemeClr val="accent2"/>
                </a:highlight>
              </a:rPr>
              <a:t>cảm</a:t>
            </a:r>
            <a:r>
              <a:rPr lang="en-US" sz="3000" kern="0" dirty="0">
                <a:solidFill>
                  <a:schemeClr val="lt1"/>
                </a:solidFill>
                <a:highlight>
                  <a:schemeClr val="accent2"/>
                </a:highlight>
              </a:rPr>
              <a:t> </a:t>
            </a:r>
            <a:r>
              <a:rPr lang="en-US" sz="3000" kern="0" dirty="0" err="1">
                <a:solidFill>
                  <a:schemeClr val="lt1"/>
                </a:solidFill>
                <a:highlight>
                  <a:schemeClr val="accent2"/>
                </a:highlight>
              </a:rPr>
              <a:t>xúc</a:t>
            </a:r>
            <a:endParaRPr lang="en-US" sz="3000" kern="0" dirty="0">
              <a:solidFill>
                <a:schemeClr val="lt1"/>
              </a:solidFill>
              <a:highlight>
                <a:schemeClr val="accent2"/>
              </a:highlight>
            </a:endParaRPr>
          </a:p>
        </p:txBody>
      </p:sp>
      <p:sp>
        <p:nvSpPr>
          <p:cNvPr id="1313" name="Google Shape;345;p13">
            <a:extLst>
              <a:ext uri="{FF2B5EF4-FFF2-40B4-BE49-F238E27FC236}">
                <a16:creationId xmlns:a16="http://schemas.microsoft.com/office/drawing/2014/main" id="{1662B7F3-D4E3-4A6F-ABA2-40A23DCB5B35}"/>
              </a:ext>
            </a:extLst>
          </p:cNvPr>
          <p:cNvSpPr txBox="1">
            <a:spLocks/>
          </p:cNvSpPr>
          <p:nvPr/>
        </p:nvSpPr>
        <p:spPr>
          <a:xfrm>
            <a:off x="277690" y="2675842"/>
            <a:ext cx="4398005" cy="283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vi-VN" sz="1600" kern="0" dirty="0">
                <a:latin typeface="Arial" panose="020B0604020202020204" pitchFamily="34" charset="0"/>
                <a:cs typeface="Arial" panose="020B0604020202020204" pitchFamily="34" charset="0"/>
              </a:rPr>
              <a:t>Nhờ phân tích các nội dung thảo luận dựa trên sắc thái cảm xúc của người viết </a:t>
            </a:r>
            <a:r>
              <a:rPr lang="vi-VN" sz="1600" b="1" kern="0" dirty="0">
                <a:latin typeface="Arial" panose="020B0604020202020204" pitchFamily="34" charset="0"/>
                <a:cs typeface="Arial" panose="020B0604020202020204" pitchFamily="34" charset="0"/>
              </a:rPr>
              <a:t>(Tích cực, Tiêu cực, Trung lập), </a:t>
            </a:r>
            <a:r>
              <a:rPr lang="en-US" sz="1600" b="1" kern="0" dirty="0">
                <a:latin typeface="Arial" panose="020B0604020202020204" pitchFamily="34" charset="0"/>
                <a:cs typeface="Arial" panose="020B0604020202020204" pitchFamily="34" charset="0"/>
              </a:rPr>
              <a:t>c</a:t>
            </a:r>
            <a:r>
              <a:rPr lang="vi-VN" sz="1600" kern="0" dirty="0">
                <a:latin typeface="Arial" panose="020B0604020202020204" pitchFamily="34" charset="0"/>
                <a:cs typeface="Arial" panose="020B0604020202020204" pitchFamily="34" charset="0"/>
              </a:rPr>
              <a:t>ác Tổ chức có thể phát hiện các vấn đề cần lưu ý tại từng thời điểm</a:t>
            </a:r>
            <a:r>
              <a:rPr lang="en-US" sz="1600" kern="0" dirty="0">
                <a:latin typeface="Arial" panose="020B0604020202020204" pitchFamily="34" charset="0"/>
                <a:cs typeface="Arial" panose="020B0604020202020204" pitchFamily="34" charset="0"/>
              </a:rPr>
              <a:t>, t</a:t>
            </a:r>
            <a:r>
              <a:rPr lang="vi-VN" sz="1600" kern="0" dirty="0">
                <a:latin typeface="Arial" panose="020B0604020202020204" pitchFamily="34" charset="0"/>
                <a:cs typeface="Arial" panose="020B0604020202020204" pitchFamily="34" charset="0"/>
              </a:rPr>
              <a:t>ừ đó</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có</a:t>
            </a:r>
            <a:r>
              <a:rPr lang="en-US" sz="1600" kern="0" dirty="0">
                <a:latin typeface="Arial" panose="020B0604020202020204" pitchFamily="34" charset="0"/>
                <a:cs typeface="Arial" panose="020B0604020202020204" pitchFamily="34" charset="0"/>
              </a:rPr>
              <a:t> h</a:t>
            </a:r>
            <a:r>
              <a:rPr lang="vi-VN" sz="1600" kern="0" dirty="0">
                <a:latin typeface="Arial" panose="020B0604020202020204" pitchFamily="34" charset="0"/>
                <a:cs typeface="Arial" panose="020B0604020202020204" pitchFamily="34" charset="0"/>
              </a:rPr>
              <a:t>ư</a:t>
            </a:r>
            <a:r>
              <a:rPr lang="en-US" sz="1600" kern="0" dirty="0" err="1">
                <a:latin typeface="Arial" panose="020B0604020202020204" pitchFamily="34" charset="0"/>
                <a:cs typeface="Arial" panose="020B0604020202020204" pitchFamily="34" charset="0"/>
              </a:rPr>
              <a:t>ớng</a:t>
            </a:r>
            <a:r>
              <a:rPr lang="vi-VN" sz="1600" kern="0" dirty="0">
                <a:latin typeface="Arial" panose="020B0604020202020204" pitchFamily="34" charset="0"/>
                <a:cs typeface="Arial" panose="020B0604020202020204" pitchFamily="34" charset="0"/>
              </a:rPr>
              <a:t> xử lý kịp thời. </a:t>
            </a: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7" name="Picture 2" descr="https://www.reputa.vn/lstatic/media/feature-2-0.16db076b.png">
            <a:extLst>
              <a:ext uri="{FF2B5EF4-FFF2-40B4-BE49-F238E27FC236}">
                <a16:creationId xmlns:a16="http://schemas.microsoft.com/office/drawing/2014/main" id="{6E3780DA-F341-4794-A975-455C869080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70" t="3788" r="3768" b="7486"/>
          <a:stretch/>
        </p:blipFill>
        <p:spPr bwMode="auto">
          <a:xfrm>
            <a:off x="5056461" y="1692353"/>
            <a:ext cx="6857849" cy="4489980"/>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588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18</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err="1">
                <a:solidFill>
                  <a:schemeClr val="lt1"/>
                </a:solidFill>
                <a:highlight>
                  <a:schemeClr val="accent1"/>
                </a:highlight>
                <a:latin typeface="Calibri" panose="020F0502020204030204" pitchFamily="34" charset="0"/>
                <a:cs typeface="Calibri" panose="020F0502020204030204" pitchFamily="34" charset="0"/>
              </a:rPr>
              <a:t>Thống</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kê</a:t>
            </a:r>
            <a:r>
              <a:rPr lang="en-US" sz="3200" kern="0" dirty="0">
                <a:solidFill>
                  <a:schemeClr val="lt1"/>
                </a:solidFill>
                <a:highlight>
                  <a:schemeClr val="accent1"/>
                </a:highlight>
                <a:latin typeface="Calibri" panose="020F0502020204030204" pitchFamily="34" charset="0"/>
                <a:cs typeface="Calibri" panose="020F0502020204030204" pitchFamily="34" charset="0"/>
              </a:rPr>
              <a:t> &amp;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Phân</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tích</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dữ</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liệu</a:t>
            </a:r>
            <a:r>
              <a:rPr lang="en-US" sz="3200" kern="0" dirty="0">
                <a:solidFill>
                  <a:schemeClr val="lt1"/>
                </a:solidFill>
                <a:highlight>
                  <a:schemeClr val="accent1"/>
                </a:highlight>
                <a:latin typeface="Calibri" panose="020F0502020204030204" pitchFamily="34" charset="0"/>
                <a:cs typeface="Calibri" panose="020F0502020204030204" pitchFamily="34" charset="0"/>
              </a:rPr>
              <a:t>:</a:t>
            </a:r>
          </a:p>
          <a:p>
            <a:pPr>
              <a:lnSpc>
                <a:spcPct val="115000"/>
              </a:lnSpc>
            </a:pPr>
            <a:r>
              <a:rPr lang="en-US" sz="3000" kern="0" dirty="0">
                <a:solidFill>
                  <a:schemeClr val="lt1"/>
                </a:solidFill>
                <a:highlight>
                  <a:schemeClr val="accent2"/>
                </a:highlight>
              </a:rPr>
              <a:t>Theo </a:t>
            </a:r>
            <a:r>
              <a:rPr lang="en-US" sz="3000" kern="0" dirty="0" err="1">
                <a:solidFill>
                  <a:schemeClr val="lt1"/>
                </a:solidFill>
                <a:highlight>
                  <a:schemeClr val="accent2"/>
                </a:highlight>
              </a:rPr>
              <a:t>Nhân</a:t>
            </a:r>
            <a:r>
              <a:rPr lang="en-US" sz="3000" kern="0" dirty="0">
                <a:solidFill>
                  <a:schemeClr val="lt1"/>
                </a:solidFill>
                <a:highlight>
                  <a:schemeClr val="accent2"/>
                </a:highlight>
              </a:rPr>
              <a:t> </a:t>
            </a:r>
            <a:r>
              <a:rPr lang="en-US" sz="3000" kern="0" dirty="0" err="1">
                <a:solidFill>
                  <a:schemeClr val="lt1"/>
                </a:solidFill>
                <a:highlight>
                  <a:schemeClr val="accent2"/>
                </a:highlight>
              </a:rPr>
              <a:t>Khẩu</a:t>
            </a:r>
            <a:r>
              <a:rPr lang="en-US" sz="3000" kern="0" dirty="0">
                <a:solidFill>
                  <a:schemeClr val="lt1"/>
                </a:solidFill>
                <a:highlight>
                  <a:schemeClr val="accent2"/>
                </a:highlight>
              </a:rPr>
              <a:t> </a:t>
            </a:r>
            <a:r>
              <a:rPr lang="en-US" sz="3000" kern="0" dirty="0" err="1">
                <a:solidFill>
                  <a:schemeClr val="lt1"/>
                </a:solidFill>
                <a:highlight>
                  <a:schemeClr val="accent2"/>
                </a:highlight>
              </a:rPr>
              <a:t>Học</a:t>
            </a:r>
            <a:endParaRPr lang="en-US" sz="3000" kern="0" dirty="0">
              <a:solidFill>
                <a:schemeClr val="lt1"/>
              </a:solidFill>
              <a:highlight>
                <a:schemeClr val="accent2"/>
              </a:highlight>
            </a:endParaRPr>
          </a:p>
        </p:txBody>
      </p:sp>
      <p:sp>
        <p:nvSpPr>
          <p:cNvPr id="1313" name="Google Shape;345;p13">
            <a:extLst>
              <a:ext uri="{FF2B5EF4-FFF2-40B4-BE49-F238E27FC236}">
                <a16:creationId xmlns:a16="http://schemas.microsoft.com/office/drawing/2014/main" id="{1662B7F3-D4E3-4A6F-ABA2-40A23DCB5B35}"/>
              </a:ext>
            </a:extLst>
          </p:cNvPr>
          <p:cNvSpPr txBox="1">
            <a:spLocks/>
          </p:cNvSpPr>
          <p:nvPr/>
        </p:nvSpPr>
        <p:spPr>
          <a:xfrm>
            <a:off x="277690" y="2136812"/>
            <a:ext cx="4398005" cy="283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en-US" sz="1600" kern="0" dirty="0" err="1">
                <a:latin typeface="Arial" panose="020B0604020202020204" pitchFamily="34" charset="0"/>
                <a:cs typeface="Arial" panose="020B0604020202020204" pitchFamily="34" charset="0"/>
              </a:rPr>
              <a:t>Thống</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kê</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số</a:t>
            </a:r>
            <a:r>
              <a:rPr lang="en-US" sz="1600" kern="0" dirty="0">
                <a:latin typeface="Arial" panose="020B0604020202020204" pitchFamily="34" charset="0"/>
                <a:cs typeface="Arial" panose="020B0604020202020204" pitchFamily="34" charset="0"/>
              </a:rPr>
              <a:t> ng</a:t>
            </a:r>
            <a:r>
              <a:rPr lang="vi-VN" sz="1600" kern="0" dirty="0">
                <a:latin typeface="Arial" panose="020B0604020202020204" pitchFamily="34" charset="0"/>
                <a:cs typeface="Arial" panose="020B0604020202020204" pitchFamily="34" charset="0"/>
              </a:rPr>
              <a:t>ư</a:t>
            </a:r>
            <a:r>
              <a:rPr lang="en-US" sz="1600" kern="0" dirty="0" err="1">
                <a:latin typeface="Arial" panose="020B0604020202020204" pitchFamily="34" charset="0"/>
                <a:cs typeface="Arial" panose="020B0604020202020204" pitchFamily="34" charset="0"/>
              </a:rPr>
              <a:t>ời</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tham</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gia</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thảo</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luận</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và</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có</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đề</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cập</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đến</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chủ</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đề</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mà</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Tổ</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chức</a:t>
            </a:r>
            <a:r>
              <a:rPr lang="en-US" sz="1600" kern="0" dirty="0">
                <a:latin typeface="Arial" panose="020B0604020202020204" pitchFamily="34" charset="0"/>
                <a:cs typeface="Arial" panose="020B0604020202020204" pitchFamily="34" charset="0"/>
              </a:rPr>
              <a:t>/</a:t>
            </a:r>
            <a:r>
              <a:rPr lang="en-US" sz="1600" kern="0" dirty="0" err="1">
                <a:latin typeface="Arial" panose="020B0604020202020204" pitchFamily="34" charset="0"/>
                <a:cs typeface="Arial" panose="020B0604020202020204" pitchFamily="34" charset="0"/>
              </a:rPr>
              <a:t>Doanh</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nghiệp</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đang</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theo</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dõi</a:t>
            </a:r>
            <a:r>
              <a:rPr lang="en-US" sz="1600" kern="0" dirty="0">
                <a:latin typeface="Arial" panose="020B0604020202020204" pitchFamily="34" charset="0"/>
                <a:cs typeface="Arial" panose="020B0604020202020204" pitchFamily="34" charset="0"/>
              </a:rPr>
              <a:t>: </a:t>
            </a:r>
          </a:p>
          <a:p>
            <a:pPr lvl="1">
              <a:lnSpc>
                <a:spcPct val="150000"/>
              </a:lnSpc>
            </a:pPr>
            <a:r>
              <a:rPr lang="en-US" sz="1600" kern="0" dirty="0" err="1">
                <a:latin typeface="Arial" panose="020B0604020202020204" pitchFamily="34" charset="0"/>
                <a:cs typeface="Arial" panose="020B0604020202020204" pitchFamily="34" charset="0"/>
              </a:rPr>
              <a:t>Giới</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tính</a:t>
            </a:r>
            <a:endParaRPr lang="en-US" sz="1600" kern="0" dirty="0">
              <a:latin typeface="Arial" panose="020B0604020202020204" pitchFamily="34" charset="0"/>
              <a:cs typeface="Arial" panose="020B0604020202020204" pitchFamily="34" charset="0"/>
            </a:endParaRPr>
          </a:p>
          <a:p>
            <a:pPr lvl="1">
              <a:lnSpc>
                <a:spcPct val="150000"/>
              </a:lnSpc>
            </a:pPr>
            <a:r>
              <a:rPr lang="en-US" sz="1600" kern="0" dirty="0" err="1">
                <a:latin typeface="Arial" panose="020B0604020202020204" pitchFamily="34" charset="0"/>
                <a:cs typeface="Arial" panose="020B0604020202020204" pitchFamily="34" charset="0"/>
              </a:rPr>
              <a:t>Độ</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tuổi</a:t>
            </a:r>
            <a:endParaRPr lang="en-US" sz="1600" kern="0" dirty="0">
              <a:latin typeface="Arial" panose="020B0604020202020204" pitchFamily="34" charset="0"/>
              <a:cs typeface="Arial" panose="020B0604020202020204" pitchFamily="34" charset="0"/>
            </a:endParaRPr>
          </a:p>
          <a:p>
            <a:pPr lvl="1">
              <a:lnSpc>
                <a:spcPct val="150000"/>
              </a:lnSpc>
            </a:pPr>
            <a:r>
              <a:rPr lang="en-US" sz="1600" kern="0" dirty="0">
                <a:latin typeface="Arial" panose="020B0604020202020204" pitchFamily="34" charset="0"/>
                <a:cs typeface="Arial" panose="020B0604020202020204" pitchFamily="34" charset="0"/>
              </a:rPr>
              <a:t>N</a:t>
            </a:r>
            <a:r>
              <a:rPr lang="vi-VN" sz="1600" kern="0" dirty="0">
                <a:latin typeface="Arial" panose="020B0604020202020204" pitchFamily="34" charset="0"/>
                <a:cs typeface="Arial" panose="020B0604020202020204" pitchFamily="34" charset="0"/>
              </a:rPr>
              <a:t>ơ</a:t>
            </a:r>
            <a:r>
              <a:rPr lang="en-US" sz="1600" kern="0" dirty="0" err="1">
                <a:latin typeface="Arial" panose="020B0604020202020204" pitchFamily="34" charset="0"/>
                <a:cs typeface="Arial" panose="020B0604020202020204" pitchFamily="34" charset="0"/>
              </a:rPr>
              <a:t>i</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sống</a:t>
            </a:r>
            <a:endParaRPr lang="vi-VN" sz="1600" kern="0" dirty="0">
              <a:latin typeface="Arial" panose="020B0604020202020204" pitchFamily="34" charset="0"/>
              <a:cs typeface="Arial" panose="020B0604020202020204" pitchFamily="34" charset="0"/>
            </a:endParaRP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2" name="Picture 1">
            <a:extLst>
              <a:ext uri="{FF2B5EF4-FFF2-40B4-BE49-F238E27FC236}">
                <a16:creationId xmlns:a16="http://schemas.microsoft.com/office/drawing/2014/main" id="{319E994A-391C-40A2-BFEE-1FA1549C323C}"/>
              </a:ext>
            </a:extLst>
          </p:cNvPr>
          <p:cNvPicPr>
            <a:picLocks noChangeAspect="1"/>
          </p:cNvPicPr>
          <p:nvPr/>
        </p:nvPicPr>
        <p:blipFill>
          <a:blip r:embed="rId4"/>
          <a:stretch>
            <a:fillRect/>
          </a:stretch>
        </p:blipFill>
        <p:spPr>
          <a:xfrm>
            <a:off x="5317645" y="1883989"/>
            <a:ext cx="6596665" cy="4477058"/>
          </a:xfrm>
          <a:prstGeom prst="rect">
            <a:avLst/>
          </a:prstGeom>
          <a:ln>
            <a:solidFill>
              <a:srgbClr val="00B0F0"/>
            </a:solidFill>
          </a:ln>
        </p:spPr>
      </p:pic>
    </p:spTree>
    <p:extLst>
      <p:ext uri="{BB962C8B-B14F-4D97-AF65-F5344CB8AC3E}">
        <p14:creationId xmlns:p14="http://schemas.microsoft.com/office/powerpoint/2010/main" val="346752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19</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err="1">
                <a:solidFill>
                  <a:schemeClr val="lt1"/>
                </a:solidFill>
                <a:highlight>
                  <a:schemeClr val="accent1"/>
                </a:highlight>
                <a:latin typeface="Calibri" panose="020F0502020204030204" pitchFamily="34" charset="0"/>
                <a:cs typeface="Calibri" panose="020F0502020204030204" pitchFamily="34" charset="0"/>
              </a:rPr>
              <a:t>Thống</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kê</a:t>
            </a:r>
            <a:r>
              <a:rPr lang="en-US" sz="3200" kern="0" dirty="0">
                <a:solidFill>
                  <a:schemeClr val="lt1"/>
                </a:solidFill>
                <a:highlight>
                  <a:schemeClr val="accent1"/>
                </a:highlight>
                <a:latin typeface="Calibri" panose="020F0502020204030204" pitchFamily="34" charset="0"/>
                <a:cs typeface="Calibri" panose="020F0502020204030204" pitchFamily="34" charset="0"/>
              </a:rPr>
              <a:t> &amp;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Phân</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tích</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dữ</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liệu</a:t>
            </a:r>
            <a:r>
              <a:rPr lang="en-US" sz="3200" kern="0" dirty="0">
                <a:solidFill>
                  <a:schemeClr val="lt1"/>
                </a:solidFill>
                <a:highlight>
                  <a:schemeClr val="accent1"/>
                </a:highlight>
                <a:latin typeface="Calibri" panose="020F0502020204030204" pitchFamily="34" charset="0"/>
                <a:cs typeface="Calibri" panose="020F0502020204030204" pitchFamily="34" charset="0"/>
              </a:rPr>
              <a:t>:</a:t>
            </a:r>
          </a:p>
          <a:p>
            <a:pPr>
              <a:lnSpc>
                <a:spcPct val="115000"/>
              </a:lnSpc>
            </a:pPr>
            <a:r>
              <a:rPr lang="en-US" sz="3000" kern="0" dirty="0">
                <a:solidFill>
                  <a:schemeClr val="lt1"/>
                </a:solidFill>
                <a:highlight>
                  <a:schemeClr val="accent2"/>
                </a:highlight>
              </a:rPr>
              <a:t>L</a:t>
            </a:r>
            <a:r>
              <a:rPr lang="vi-VN" sz="3000" kern="0" dirty="0">
                <a:solidFill>
                  <a:schemeClr val="lt1"/>
                </a:solidFill>
                <a:highlight>
                  <a:schemeClr val="accent2"/>
                </a:highlight>
              </a:rPr>
              <a:t>ư</a:t>
            </a:r>
            <a:r>
              <a:rPr lang="en-US" sz="3000" kern="0" dirty="0" err="1">
                <a:solidFill>
                  <a:schemeClr val="lt1"/>
                </a:solidFill>
                <a:highlight>
                  <a:schemeClr val="accent2"/>
                </a:highlight>
              </a:rPr>
              <a:t>ợt</a:t>
            </a:r>
            <a:r>
              <a:rPr lang="en-US" sz="3000" kern="0" dirty="0">
                <a:solidFill>
                  <a:schemeClr val="lt1"/>
                </a:solidFill>
                <a:highlight>
                  <a:schemeClr val="accent2"/>
                </a:highlight>
              </a:rPr>
              <a:t> </a:t>
            </a:r>
            <a:r>
              <a:rPr lang="en-US" sz="3000" kern="0" dirty="0" err="1">
                <a:solidFill>
                  <a:schemeClr val="lt1"/>
                </a:solidFill>
                <a:highlight>
                  <a:schemeClr val="accent2"/>
                </a:highlight>
              </a:rPr>
              <a:t>nhắc</a:t>
            </a:r>
            <a:r>
              <a:rPr lang="en-US" sz="3000" kern="0" dirty="0">
                <a:solidFill>
                  <a:schemeClr val="lt1"/>
                </a:solidFill>
                <a:highlight>
                  <a:schemeClr val="accent2"/>
                </a:highlight>
              </a:rPr>
              <a:t> </a:t>
            </a:r>
            <a:r>
              <a:rPr lang="en-US" sz="3000" kern="0" dirty="0" err="1">
                <a:solidFill>
                  <a:schemeClr val="lt1"/>
                </a:solidFill>
                <a:highlight>
                  <a:schemeClr val="accent2"/>
                </a:highlight>
              </a:rPr>
              <a:t>tới</a:t>
            </a:r>
            <a:r>
              <a:rPr lang="en-US" sz="3000" kern="0" dirty="0">
                <a:solidFill>
                  <a:schemeClr val="lt1"/>
                </a:solidFill>
                <a:highlight>
                  <a:schemeClr val="accent2"/>
                </a:highlight>
              </a:rPr>
              <a:t> </a:t>
            </a:r>
            <a:r>
              <a:rPr lang="en-US" sz="3000" kern="0" dirty="0" err="1">
                <a:solidFill>
                  <a:schemeClr val="lt1"/>
                </a:solidFill>
                <a:highlight>
                  <a:schemeClr val="accent2"/>
                </a:highlight>
              </a:rPr>
              <a:t>và</a:t>
            </a:r>
            <a:r>
              <a:rPr lang="en-US" sz="3000" kern="0" dirty="0">
                <a:solidFill>
                  <a:schemeClr val="lt1"/>
                </a:solidFill>
                <a:highlight>
                  <a:schemeClr val="accent2"/>
                </a:highlight>
              </a:rPr>
              <a:t> t</a:t>
            </a:r>
            <a:r>
              <a:rPr lang="vi-VN" sz="3000" kern="0" dirty="0">
                <a:solidFill>
                  <a:schemeClr val="lt1"/>
                </a:solidFill>
                <a:highlight>
                  <a:schemeClr val="accent2"/>
                </a:highlight>
              </a:rPr>
              <a:t>ư</a:t>
            </a:r>
            <a:r>
              <a:rPr lang="en-US" sz="3000" kern="0" dirty="0" err="1">
                <a:solidFill>
                  <a:schemeClr val="lt1"/>
                </a:solidFill>
                <a:highlight>
                  <a:schemeClr val="accent2"/>
                </a:highlight>
              </a:rPr>
              <a:t>ơng</a:t>
            </a:r>
            <a:r>
              <a:rPr lang="en-US" sz="3000" kern="0" dirty="0">
                <a:solidFill>
                  <a:schemeClr val="lt1"/>
                </a:solidFill>
                <a:highlight>
                  <a:schemeClr val="accent2"/>
                </a:highlight>
              </a:rPr>
              <a:t> </a:t>
            </a:r>
            <a:r>
              <a:rPr lang="en-US" sz="3000" kern="0" dirty="0" err="1">
                <a:solidFill>
                  <a:schemeClr val="lt1"/>
                </a:solidFill>
                <a:highlight>
                  <a:schemeClr val="accent2"/>
                </a:highlight>
              </a:rPr>
              <a:t>tác</a:t>
            </a:r>
            <a:endParaRPr lang="en-US" sz="3000" kern="0" dirty="0">
              <a:solidFill>
                <a:schemeClr val="lt1"/>
              </a:solidFill>
              <a:highlight>
                <a:schemeClr val="accent2"/>
              </a:highlight>
            </a:endParaRP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3" name="Picture 2">
            <a:extLst>
              <a:ext uri="{FF2B5EF4-FFF2-40B4-BE49-F238E27FC236}">
                <a16:creationId xmlns:a16="http://schemas.microsoft.com/office/drawing/2014/main" id="{7186F108-521C-494F-B607-6FD3DD05DC6D}"/>
              </a:ext>
            </a:extLst>
          </p:cNvPr>
          <p:cNvPicPr>
            <a:picLocks noChangeAspect="1"/>
          </p:cNvPicPr>
          <p:nvPr/>
        </p:nvPicPr>
        <p:blipFill>
          <a:blip r:embed="rId4"/>
          <a:stretch>
            <a:fillRect/>
          </a:stretch>
        </p:blipFill>
        <p:spPr>
          <a:xfrm>
            <a:off x="461913" y="2267792"/>
            <a:ext cx="6183984" cy="3201550"/>
          </a:xfrm>
          <a:prstGeom prst="rect">
            <a:avLst/>
          </a:prstGeom>
        </p:spPr>
      </p:pic>
      <p:pic>
        <p:nvPicPr>
          <p:cNvPr id="4" name="Picture 3">
            <a:extLst>
              <a:ext uri="{FF2B5EF4-FFF2-40B4-BE49-F238E27FC236}">
                <a16:creationId xmlns:a16="http://schemas.microsoft.com/office/drawing/2014/main" id="{0BFDC8F8-04C0-40C0-89C8-49A83ADAB6DC}"/>
              </a:ext>
            </a:extLst>
          </p:cNvPr>
          <p:cNvPicPr>
            <a:picLocks noChangeAspect="1"/>
          </p:cNvPicPr>
          <p:nvPr/>
        </p:nvPicPr>
        <p:blipFill>
          <a:blip r:embed="rId5"/>
          <a:stretch>
            <a:fillRect/>
          </a:stretch>
        </p:blipFill>
        <p:spPr>
          <a:xfrm>
            <a:off x="6714506" y="2267792"/>
            <a:ext cx="5429405" cy="3201550"/>
          </a:xfrm>
          <a:prstGeom prst="rect">
            <a:avLst/>
          </a:prstGeom>
        </p:spPr>
      </p:pic>
      <p:sp>
        <p:nvSpPr>
          <p:cNvPr id="9" name="Google Shape;345;p13">
            <a:extLst>
              <a:ext uri="{FF2B5EF4-FFF2-40B4-BE49-F238E27FC236}">
                <a16:creationId xmlns:a16="http://schemas.microsoft.com/office/drawing/2014/main" id="{4335D145-783F-4CAE-91EC-09BA044A452D}"/>
              </a:ext>
            </a:extLst>
          </p:cNvPr>
          <p:cNvSpPr txBox="1">
            <a:spLocks/>
          </p:cNvSpPr>
          <p:nvPr/>
        </p:nvSpPr>
        <p:spPr>
          <a:xfrm>
            <a:off x="461913" y="5469342"/>
            <a:ext cx="6252593" cy="5169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en-US" sz="1600" kern="0" dirty="0" err="1">
                <a:latin typeface="Arial" panose="020B0604020202020204" pitchFamily="34" charset="0"/>
                <a:cs typeface="Arial" panose="020B0604020202020204" pitchFamily="34" charset="0"/>
              </a:rPr>
              <a:t>Thống</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kê</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từ</a:t>
            </a:r>
            <a:r>
              <a:rPr lang="en-US" sz="1600" kern="0" dirty="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nguồn</a:t>
            </a:r>
            <a:r>
              <a:rPr lang="en-US" sz="1600" b="1" kern="0" dirty="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Mạng</a:t>
            </a:r>
            <a:r>
              <a:rPr lang="en-US" sz="1600" b="1" kern="0" dirty="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xã</a:t>
            </a:r>
            <a:r>
              <a:rPr lang="en-US" sz="1600" b="1" kern="0" dirty="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hội</a:t>
            </a:r>
            <a:endParaRPr lang="vi-VN" sz="1600" b="1" kern="0" dirty="0">
              <a:latin typeface="Arial" panose="020B0604020202020204" pitchFamily="34" charset="0"/>
              <a:cs typeface="Arial" panose="020B0604020202020204" pitchFamily="34" charset="0"/>
            </a:endParaRPr>
          </a:p>
        </p:txBody>
      </p:sp>
      <p:sp>
        <p:nvSpPr>
          <p:cNvPr id="10" name="Google Shape;345;p13">
            <a:extLst>
              <a:ext uri="{FF2B5EF4-FFF2-40B4-BE49-F238E27FC236}">
                <a16:creationId xmlns:a16="http://schemas.microsoft.com/office/drawing/2014/main" id="{62EBC894-DDCB-4967-9E99-86EB54F33A8F}"/>
              </a:ext>
            </a:extLst>
          </p:cNvPr>
          <p:cNvSpPr txBox="1">
            <a:spLocks/>
          </p:cNvSpPr>
          <p:nvPr/>
        </p:nvSpPr>
        <p:spPr>
          <a:xfrm>
            <a:off x="6645897" y="5381662"/>
            <a:ext cx="6252593" cy="5169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en-US" sz="1600" kern="0" dirty="0" err="1">
                <a:latin typeface="Arial" panose="020B0604020202020204" pitchFamily="34" charset="0"/>
                <a:cs typeface="Arial" panose="020B0604020202020204" pitchFamily="34" charset="0"/>
              </a:rPr>
              <a:t>Thống</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kê</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từ</a:t>
            </a:r>
            <a:r>
              <a:rPr lang="en-US" sz="1600" kern="0" dirty="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nguồn</a:t>
            </a:r>
            <a:r>
              <a:rPr lang="en-US" sz="1600" b="1" kern="0" dirty="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Báo</a:t>
            </a:r>
            <a:r>
              <a:rPr lang="en-US" sz="1600" b="1" kern="0" dirty="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chí</a:t>
            </a:r>
            <a:endParaRPr lang="vi-VN" sz="16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651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6;p1"/>
          <p:cNvSpPr/>
          <p:nvPr/>
        </p:nvSpPr>
        <p:spPr>
          <a:xfrm>
            <a:off x="6692875" y="868196"/>
            <a:ext cx="87075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rgbClr val="82A9D9"/>
                </a:solidFill>
                <a:latin typeface="Arial" panose="020B0604020202020204" pitchFamily="34" charset="0"/>
                <a:ea typeface="Arial"/>
                <a:cs typeface="Arial" panose="020B0604020202020204" pitchFamily="34" charset="0"/>
                <a:sym typeface="Arial"/>
              </a:rPr>
              <a:t>01</a:t>
            </a:r>
            <a:endParaRPr sz="4800" b="1" dirty="0">
              <a:solidFill>
                <a:srgbClr val="82A9D9"/>
              </a:solidFill>
              <a:latin typeface="Arial" panose="020B0604020202020204" pitchFamily="34" charset="0"/>
              <a:ea typeface="Calibri"/>
              <a:cs typeface="Arial" panose="020B0604020202020204" pitchFamily="34" charset="0"/>
              <a:sym typeface="Calibri"/>
            </a:endParaRPr>
          </a:p>
        </p:txBody>
      </p:sp>
      <p:sp>
        <p:nvSpPr>
          <p:cNvPr id="3" name="Google Shape;167;p1"/>
          <p:cNvSpPr/>
          <p:nvPr/>
        </p:nvSpPr>
        <p:spPr>
          <a:xfrm>
            <a:off x="6678498" y="2222076"/>
            <a:ext cx="961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82A9D9"/>
                </a:solidFill>
                <a:latin typeface="Arial" panose="020B0604020202020204" pitchFamily="34" charset="0"/>
                <a:ea typeface="Arial"/>
                <a:cs typeface="Arial" panose="020B0604020202020204" pitchFamily="34" charset="0"/>
                <a:sym typeface="Arial"/>
              </a:rPr>
              <a:t>02</a:t>
            </a:r>
            <a:endParaRPr sz="4800" b="1" dirty="0">
              <a:solidFill>
                <a:srgbClr val="82A9D9"/>
              </a:solidFill>
              <a:latin typeface="Arial" panose="020B0604020202020204" pitchFamily="34" charset="0"/>
              <a:ea typeface="Calibri"/>
              <a:cs typeface="Arial" panose="020B0604020202020204" pitchFamily="34" charset="0"/>
              <a:sym typeface="Calibri"/>
            </a:endParaRPr>
          </a:p>
        </p:txBody>
      </p:sp>
      <p:sp>
        <p:nvSpPr>
          <p:cNvPr id="10" name="Google Shape;174;p1"/>
          <p:cNvSpPr/>
          <p:nvPr/>
        </p:nvSpPr>
        <p:spPr>
          <a:xfrm>
            <a:off x="7490191" y="3825940"/>
            <a:ext cx="4228728" cy="461624"/>
          </a:xfrm>
          <a:prstGeom prst="rect">
            <a:avLst/>
          </a:prstGeom>
          <a:noFill/>
          <a:ln>
            <a:noFill/>
          </a:ln>
        </p:spPr>
        <p:txBody>
          <a:bodyPr spcFirstLastPara="1" wrap="square" lIns="91425" tIns="45700" rIns="91425" bIns="45700" anchor="t" anchorCtr="0">
            <a:spAutoFit/>
          </a:bodyPr>
          <a:lstStyle/>
          <a:p>
            <a:r>
              <a:rPr lang="en-US" sz="2400" b="1" dirty="0">
                <a:solidFill>
                  <a:srgbClr val="094AA9"/>
                </a:solidFill>
              </a:rPr>
              <a:t>TÍNH NĂNG </a:t>
            </a:r>
            <a:r>
              <a:rPr lang="en-US" sz="2400" b="1" dirty="0" smtClean="0">
                <a:solidFill>
                  <a:srgbClr val="094AA9"/>
                </a:solidFill>
              </a:rPr>
              <a:t>&amp; </a:t>
            </a:r>
            <a:r>
              <a:rPr lang="en-US" sz="2400" b="1" dirty="0">
                <a:solidFill>
                  <a:srgbClr val="094AA9"/>
                </a:solidFill>
              </a:rPr>
              <a:t>ỨNG </a:t>
            </a:r>
            <a:r>
              <a:rPr lang="en-US" sz="2400" b="1" dirty="0" smtClean="0">
                <a:solidFill>
                  <a:srgbClr val="094AA9"/>
                </a:solidFill>
              </a:rPr>
              <a:t>DỤNG</a:t>
            </a:r>
            <a:endParaRPr sz="2400" b="1" dirty="0">
              <a:solidFill>
                <a:srgbClr val="0070C0"/>
              </a:solidFill>
              <a:latin typeface="Arial" panose="020B0604020202020204" pitchFamily="34" charset="0"/>
              <a:ea typeface="Arial"/>
              <a:cs typeface="Arial" panose="020B0604020202020204" pitchFamily="34" charset="0"/>
              <a:sym typeface="Arial"/>
            </a:endParaRPr>
          </a:p>
        </p:txBody>
      </p:sp>
      <p:sp>
        <p:nvSpPr>
          <p:cNvPr id="12" name="Rectangle 11"/>
          <p:cNvSpPr/>
          <p:nvPr/>
        </p:nvSpPr>
        <p:spPr>
          <a:xfrm>
            <a:off x="2953320" y="2910811"/>
            <a:ext cx="2759584" cy="769441"/>
          </a:xfrm>
          <a:prstGeom prst="rect">
            <a:avLst/>
          </a:prstGeom>
        </p:spPr>
        <p:txBody>
          <a:bodyPr wrap="square">
            <a:spAutoFit/>
          </a:bodyPr>
          <a:lstStyle/>
          <a:p>
            <a:pPr lvl="0" algn="ctr"/>
            <a:r>
              <a:rPr lang="pt-BR" sz="4400" b="1" dirty="0">
                <a:solidFill>
                  <a:srgbClr val="007BB9"/>
                </a:solidFill>
                <a:latin typeface="Arial" panose="020B0604020202020204" pitchFamily="34" charset="0"/>
                <a:ea typeface="Arial"/>
                <a:cs typeface="Arial" panose="020B0604020202020204" pitchFamily="34" charset="0"/>
                <a:sym typeface="Arial"/>
              </a:rPr>
              <a:t>Nội dung</a:t>
            </a:r>
          </a:p>
        </p:txBody>
      </p:sp>
      <p:sp>
        <p:nvSpPr>
          <p:cNvPr id="9" name="Rectangle 8"/>
          <p:cNvSpPr/>
          <p:nvPr/>
        </p:nvSpPr>
        <p:spPr>
          <a:xfrm>
            <a:off x="7490191" y="2706553"/>
            <a:ext cx="4527580" cy="461665"/>
          </a:xfrm>
          <a:prstGeom prst="rect">
            <a:avLst/>
          </a:prstGeom>
        </p:spPr>
        <p:txBody>
          <a:bodyPr wrap="square">
            <a:spAutoFit/>
          </a:bodyPr>
          <a:lstStyle/>
          <a:p>
            <a:r>
              <a:rPr lang="en-US" sz="2400" b="1" dirty="0">
                <a:solidFill>
                  <a:srgbClr val="094AA9"/>
                </a:solidFill>
              </a:rPr>
              <a:t>GIỚI THIỆU GIẢI PHÁP REPUTA</a:t>
            </a:r>
            <a:endParaRPr lang="en-US" sz="2400" b="1" dirty="0">
              <a:solidFill>
                <a:srgbClr val="0070C0"/>
              </a:solidFill>
              <a:latin typeface="Arial" panose="020B0604020202020204" pitchFamily="34" charset="0"/>
              <a:ea typeface="Arial"/>
              <a:cs typeface="Arial" panose="020B0604020202020204" pitchFamily="34" charset="0"/>
              <a:sym typeface="Arial"/>
            </a:endParaRPr>
          </a:p>
        </p:txBody>
      </p:sp>
      <p:sp>
        <p:nvSpPr>
          <p:cNvPr id="5" name="TextBox 4"/>
          <p:cNvSpPr txBox="1"/>
          <p:nvPr/>
        </p:nvSpPr>
        <p:spPr>
          <a:xfrm>
            <a:off x="7452176" y="1356681"/>
            <a:ext cx="4603611" cy="461665"/>
          </a:xfrm>
          <a:prstGeom prst="rect">
            <a:avLst/>
          </a:prstGeom>
          <a:noFill/>
        </p:spPr>
        <p:txBody>
          <a:bodyPr wrap="square" rtlCol="0">
            <a:spAutoFit/>
          </a:bodyPr>
          <a:lstStyle/>
          <a:p>
            <a:r>
              <a:rPr lang="en" sz="2400" b="1" dirty="0">
                <a:solidFill>
                  <a:srgbClr val="094AA9"/>
                </a:solidFill>
              </a:rPr>
              <a:t>HIỆN TRẠNG KHÔNG GIAN MẠNG </a:t>
            </a:r>
            <a:endParaRPr lang="en-US" sz="2400" b="1" dirty="0">
              <a:solidFill>
                <a:srgbClr val="0070C0"/>
              </a:solidFill>
              <a:latin typeface="Arial" panose="020B0604020202020204" pitchFamily="34" charset="0"/>
              <a:cs typeface="Arial" panose="020B0604020202020204" pitchFamily="34" charset="0"/>
            </a:endParaRPr>
          </a:p>
        </p:txBody>
      </p:sp>
      <p:sp>
        <p:nvSpPr>
          <p:cNvPr id="11" name="Google Shape;168;p1"/>
          <p:cNvSpPr/>
          <p:nvPr/>
        </p:nvSpPr>
        <p:spPr>
          <a:xfrm>
            <a:off x="6678498" y="4522012"/>
            <a:ext cx="961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82A9D9"/>
                </a:solidFill>
                <a:latin typeface="Arial" panose="020B0604020202020204" pitchFamily="34" charset="0"/>
                <a:ea typeface="Arial"/>
                <a:cs typeface="Arial" panose="020B0604020202020204" pitchFamily="34" charset="0"/>
                <a:sym typeface="Arial"/>
              </a:rPr>
              <a:t>04</a:t>
            </a:r>
            <a:endParaRPr sz="4800" b="1" dirty="0">
              <a:solidFill>
                <a:srgbClr val="82A9D9"/>
              </a:solidFill>
              <a:latin typeface="Arial" panose="020B0604020202020204" pitchFamily="34" charset="0"/>
              <a:ea typeface="Calibri"/>
              <a:cs typeface="Arial" panose="020B0604020202020204" pitchFamily="34" charset="0"/>
              <a:sym typeface="Calibri"/>
            </a:endParaRPr>
          </a:p>
        </p:txBody>
      </p:sp>
      <p:sp>
        <p:nvSpPr>
          <p:cNvPr id="17" name="Google Shape;174;p1">
            <a:extLst>
              <a:ext uri="{FF2B5EF4-FFF2-40B4-BE49-F238E27FC236}">
                <a16:creationId xmlns:a16="http://schemas.microsoft.com/office/drawing/2014/main" id="{44ADA22D-4888-41CF-ABB9-42CBB0C29823}"/>
              </a:ext>
            </a:extLst>
          </p:cNvPr>
          <p:cNvSpPr/>
          <p:nvPr/>
        </p:nvSpPr>
        <p:spPr>
          <a:xfrm>
            <a:off x="7563626" y="5029642"/>
            <a:ext cx="3979933" cy="461624"/>
          </a:xfrm>
          <a:prstGeom prst="rect">
            <a:avLst/>
          </a:prstGeom>
          <a:noFill/>
          <a:ln>
            <a:noFill/>
          </a:ln>
        </p:spPr>
        <p:txBody>
          <a:bodyPr spcFirstLastPara="1" wrap="square" lIns="91425" tIns="45700" rIns="91425" bIns="45700" anchor="t" anchorCtr="0">
            <a:spAutoFit/>
          </a:bodyPr>
          <a:lstStyle/>
          <a:p>
            <a:r>
              <a:rPr lang="en-US" sz="2400" b="1" dirty="0" smtClean="0">
                <a:solidFill>
                  <a:srgbClr val="094AA9"/>
                </a:solidFill>
                <a:ea typeface="Arial"/>
                <a:cs typeface="Arial" panose="020B0604020202020204" pitchFamily="34" charset="0"/>
                <a:sym typeface="Arial"/>
              </a:rPr>
              <a:t>KINH NGHIỆM </a:t>
            </a:r>
            <a:r>
              <a:rPr lang="en-US" sz="2400" b="1" dirty="0">
                <a:solidFill>
                  <a:srgbClr val="094AA9"/>
                </a:solidFill>
                <a:ea typeface="Arial"/>
                <a:cs typeface="Arial" panose="020B0604020202020204" pitchFamily="34" charset="0"/>
                <a:sym typeface="Arial"/>
              </a:rPr>
              <a:t>TRIỂN KHAI</a:t>
            </a:r>
            <a:endParaRPr sz="2400" b="1" dirty="0">
              <a:solidFill>
                <a:srgbClr val="0070C0"/>
              </a:solidFill>
              <a:ea typeface="Arial"/>
              <a:cs typeface="Arial" panose="020B0604020202020204" pitchFamily="34" charset="0"/>
              <a:sym typeface="Arial"/>
            </a:endParaRPr>
          </a:p>
        </p:txBody>
      </p:sp>
      <p:sp>
        <p:nvSpPr>
          <p:cNvPr id="18" name="Google Shape;168;p1">
            <a:extLst>
              <a:ext uri="{FF2B5EF4-FFF2-40B4-BE49-F238E27FC236}">
                <a16:creationId xmlns:a16="http://schemas.microsoft.com/office/drawing/2014/main" id="{4DB3AD21-1F91-4F92-B79A-8AB3DC16EC20}"/>
              </a:ext>
            </a:extLst>
          </p:cNvPr>
          <p:cNvSpPr/>
          <p:nvPr/>
        </p:nvSpPr>
        <p:spPr>
          <a:xfrm>
            <a:off x="6678498" y="3387459"/>
            <a:ext cx="961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82A9D9"/>
                </a:solidFill>
                <a:latin typeface="Arial" panose="020B0604020202020204" pitchFamily="34" charset="0"/>
                <a:ea typeface="Arial"/>
                <a:cs typeface="Arial" panose="020B0604020202020204" pitchFamily="34" charset="0"/>
                <a:sym typeface="Arial"/>
              </a:rPr>
              <a:t>03</a:t>
            </a:r>
            <a:endParaRPr sz="4800" b="1" dirty="0">
              <a:solidFill>
                <a:srgbClr val="82A9D9"/>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221013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20</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err="1">
                <a:solidFill>
                  <a:schemeClr val="lt1"/>
                </a:solidFill>
                <a:highlight>
                  <a:schemeClr val="accent1"/>
                </a:highlight>
                <a:latin typeface="Calibri" panose="020F0502020204030204" pitchFamily="34" charset="0"/>
                <a:cs typeface="Calibri" panose="020F0502020204030204" pitchFamily="34" charset="0"/>
              </a:rPr>
              <a:t>Hệ</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thống</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thiết</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lập</a:t>
            </a:r>
            <a:r>
              <a:rPr lang="en-US" sz="3200" kern="0" dirty="0">
                <a:solidFill>
                  <a:schemeClr val="lt1"/>
                </a:solidFill>
                <a:highlight>
                  <a:schemeClr val="accent1"/>
                </a:highlight>
                <a:latin typeface="Calibri" panose="020F0502020204030204" pitchFamily="34" charset="0"/>
                <a:cs typeface="Calibri" panose="020F0502020204030204" pitchFamily="34" charset="0"/>
              </a:rPr>
              <a:t> &amp;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nhận</a:t>
            </a:r>
            <a:r>
              <a:rPr lang="en-US" sz="3200" kern="0" dirty="0">
                <a:solidFill>
                  <a:schemeClr val="lt1"/>
                </a:solidFill>
                <a:highlight>
                  <a:schemeClr val="accent1"/>
                </a:highlight>
                <a:latin typeface="Calibri" panose="020F0502020204030204" pitchFamily="34" charset="0"/>
                <a:cs typeface="Calibri" panose="020F0502020204030204" pitchFamily="34" charset="0"/>
              </a:rPr>
              <a:t> tin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Cảnh</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báo</a:t>
            </a:r>
            <a:r>
              <a:rPr lang="en-US" sz="3200" kern="0" dirty="0">
                <a:solidFill>
                  <a:schemeClr val="lt1"/>
                </a:solidFill>
                <a:highlight>
                  <a:schemeClr val="accent1"/>
                </a:highlight>
                <a:latin typeface="Calibri" panose="020F0502020204030204" pitchFamily="34" charset="0"/>
                <a:cs typeface="Calibri" panose="020F0502020204030204" pitchFamily="34" charset="0"/>
              </a:rPr>
              <a:t>:</a:t>
            </a: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7" name="Picture 6">
            <a:extLst>
              <a:ext uri="{FF2B5EF4-FFF2-40B4-BE49-F238E27FC236}">
                <a16:creationId xmlns:a16="http://schemas.microsoft.com/office/drawing/2014/main" id="{01062901-5446-4F36-A059-5740A4961DB1}"/>
              </a:ext>
            </a:extLst>
          </p:cNvPr>
          <p:cNvPicPr>
            <a:picLocks noChangeAspect="1"/>
          </p:cNvPicPr>
          <p:nvPr/>
        </p:nvPicPr>
        <p:blipFill>
          <a:blip r:embed="rId4"/>
          <a:stretch>
            <a:fillRect/>
          </a:stretch>
        </p:blipFill>
        <p:spPr>
          <a:xfrm>
            <a:off x="7127817" y="1619641"/>
            <a:ext cx="4581167" cy="4875092"/>
          </a:xfrm>
          <a:prstGeom prst="rect">
            <a:avLst/>
          </a:prstGeom>
        </p:spPr>
      </p:pic>
      <p:grpSp>
        <p:nvGrpSpPr>
          <p:cNvPr id="17" name="Group 16">
            <a:extLst>
              <a:ext uri="{FF2B5EF4-FFF2-40B4-BE49-F238E27FC236}">
                <a16:creationId xmlns:a16="http://schemas.microsoft.com/office/drawing/2014/main" id="{5CD017D3-78B5-408C-B1F7-46AEB6685384}"/>
              </a:ext>
            </a:extLst>
          </p:cNvPr>
          <p:cNvGrpSpPr/>
          <p:nvPr/>
        </p:nvGrpSpPr>
        <p:grpSpPr>
          <a:xfrm>
            <a:off x="4665819" y="1861177"/>
            <a:ext cx="2411684" cy="4897904"/>
            <a:chOff x="5506831" y="1553653"/>
            <a:chExt cx="2619074" cy="5319094"/>
          </a:xfrm>
        </p:grpSpPr>
        <p:pic>
          <p:nvPicPr>
            <p:cNvPr id="20" name="Picture 19" descr="iPhone-6-Flat-Mockup---Black.png">
              <a:extLst>
                <a:ext uri="{FF2B5EF4-FFF2-40B4-BE49-F238E27FC236}">
                  <a16:creationId xmlns:a16="http://schemas.microsoft.com/office/drawing/2014/main" id="{6B96F073-4C32-4100-8907-F51ED3AC0C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6831" y="1553653"/>
              <a:ext cx="2619074" cy="5319094"/>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FA2750C1-01AC-4249-A495-74E6FA685A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0402" y="2295091"/>
              <a:ext cx="2186573" cy="3887242"/>
            </a:xfrm>
            <a:prstGeom prst="rect">
              <a:avLst/>
            </a:prstGeom>
          </p:spPr>
        </p:pic>
      </p:grpSp>
      <p:sp>
        <p:nvSpPr>
          <p:cNvPr id="22" name="Google Shape;345;p13">
            <a:extLst>
              <a:ext uri="{FF2B5EF4-FFF2-40B4-BE49-F238E27FC236}">
                <a16:creationId xmlns:a16="http://schemas.microsoft.com/office/drawing/2014/main" id="{86FA54F0-F51C-41AB-BDC9-998933652963}"/>
              </a:ext>
            </a:extLst>
          </p:cNvPr>
          <p:cNvSpPr txBox="1">
            <a:spLocks/>
          </p:cNvSpPr>
          <p:nvPr/>
        </p:nvSpPr>
        <p:spPr>
          <a:xfrm>
            <a:off x="211289" y="1861177"/>
            <a:ext cx="4172853" cy="283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vi-VN" sz="1600" b="1" kern="0" dirty="0">
                <a:latin typeface="Arial" panose="020B0604020202020204" pitchFamily="34" charset="0"/>
                <a:cs typeface="Arial" panose="020B0604020202020204" pitchFamily="34" charset="0"/>
              </a:rPr>
              <a:t>Cảnh báo Tức thời Đa phương tiện</a:t>
            </a:r>
            <a:endParaRPr lang="en-US" sz="1600" b="1" kern="0" dirty="0">
              <a:latin typeface="Arial" panose="020B0604020202020204" pitchFamily="34" charset="0"/>
              <a:cs typeface="Arial" panose="020B0604020202020204" pitchFamily="34" charset="0"/>
            </a:endParaRPr>
          </a:p>
          <a:p>
            <a:pPr lvl="1">
              <a:lnSpc>
                <a:spcPct val="150000"/>
              </a:lnSpc>
            </a:pPr>
            <a:r>
              <a:rPr lang="vi-VN" sz="1600" kern="0" dirty="0">
                <a:latin typeface="Arial" panose="020B0604020202020204" pitchFamily="34" charset="0"/>
                <a:cs typeface="Arial" panose="020B0604020202020204" pitchFamily="34" charset="0"/>
              </a:rPr>
              <a:t>Các tổ chức dễ dàng tiếp nhận thông tin cảnh báo mọi lúc mọi nơi thông qua hệ thống cảnh báo tức thời trên ứng dụng điện thoại, website, </a:t>
            </a:r>
            <a:r>
              <a:rPr lang="vi-VN" sz="1600" kern="0" dirty="0" smtClean="0">
                <a:latin typeface="Arial" panose="020B0604020202020204" pitchFamily="34" charset="0"/>
                <a:cs typeface="Arial" panose="020B0604020202020204" pitchFamily="34" charset="0"/>
              </a:rPr>
              <a:t>email</a:t>
            </a:r>
            <a:r>
              <a:rPr lang="en-US" sz="1600" kern="0" dirty="0" smtClean="0">
                <a:latin typeface="Arial" panose="020B0604020202020204" pitchFamily="34" charset="0"/>
                <a:cs typeface="Arial" panose="020B0604020202020204" pitchFamily="34" charset="0"/>
              </a:rPr>
              <a:t>.</a:t>
            </a:r>
            <a:endParaRPr lang="en-US" sz="1600" kern="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7"/>
          <a:srcRect l="1503" t="7179"/>
          <a:stretch/>
        </p:blipFill>
        <p:spPr>
          <a:xfrm>
            <a:off x="1397681" y="4323124"/>
            <a:ext cx="3160431" cy="2043454"/>
          </a:xfrm>
          <a:prstGeom prst="rect">
            <a:avLst/>
          </a:prstGeom>
        </p:spPr>
      </p:pic>
    </p:spTree>
    <p:extLst>
      <p:ext uri="{BB962C8B-B14F-4D97-AF65-F5344CB8AC3E}">
        <p14:creationId xmlns:p14="http://schemas.microsoft.com/office/powerpoint/2010/main" val="3135644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21</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err="1">
                <a:solidFill>
                  <a:schemeClr val="lt1"/>
                </a:solidFill>
                <a:highlight>
                  <a:schemeClr val="accent1"/>
                </a:highlight>
                <a:latin typeface="Calibri" panose="020F0502020204030204" pitchFamily="34" charset="0"/>
                <a:cs typeface="Calibri" panose="020F0502020204030204" pitchFamily="34" charset="0"/>
              </a:rPr>
              <a:t>Hệ</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thống</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thiết</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lập</a:t>
            </a:r>
            <a:r>
              <a:rPr lang="en-US" sz="3200" kern="0" dirty="0">
                <a:solidFill>
                  <a:schemeClr val="lt1"/>
                </a:solidFill>
                <a:highlight>
                  <a:schemeClr val="accent1"/>
                </a:highlight>
                <a:latin typeface="Calibri" panose="020F0502020204030204" pitchFamily="34" charset="0"/>
                <a:cs typeface="Calibri" panose="020F0502020204030204" pitchFamily="34" charset="0"/>
              </a:rPr>
              <a:t> &amp;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nhận</a:t>
            </a:r>
            <a:r>
              <a:rPr lang="en-US" sz="3200" kern="0" dirty="0">
                <a:solidFill>
                  <a:schemeClr val="lt1"/>
                </a:solidFill>
                <a:highlight>
                  <a:schemeClr val="accent1"/>
                </a:highlight>
                <a:latin typeface="Calibri" panose="020F0502020204030204" pitchFamily="34" charset="0"/>
                <a:cs typeface="Calibri" panose="020F0502020204030204" pitchFamily="34" charset="0"/>
              </a:rPr>
              <a:t> tin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Cảnh</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báo</a:t>
            </a:r>
            <a:r>
              <a:rPr lang="en-US" sz="3200" kern="0" dirty="0">
                <a:solidFill>
                  <a:schemeClr val="lt1"/>
                </a:solidFill>
                <a:highlight>
                  <a:schemeClr val="accent1"/>
                </a:highlight>
                <a:latin typeface="Calibri" panose="020F0502020204030204" pitchFamily="34" charset="0"/>
                <a:cs typeface="Calibri" panose="020F0502020204030204" pitchFamily="34" charset="0"/>
              </a:rPr>
              <a:t>:</a:t>
            </a: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sp>
        <p:nvSpPr>
          <p:cNvPr id="22" name="Google Shape;345;p13">
            <a:extLst>
              <a:ext uri="{FF2B5EF4-FFF2-40B4-BE49-F238E27FC236}">
                <a16:creationId xmlns:a16="http://schemas.microsoft.com/office/drawing/2014/main" id="{86FA54F0-F51C-41AB-BDC9-998933652963}"/>
              </a:ext>
            </a:extLst>
          </p:cNvPr>
          <p:cNvSpPr txBox="1">
            <a:spLocks/>
          </p:cNvSpPr>
          <p:nvPr/>
        </p:nvSpPr>
        <p:spPr>
          <a:xfrm>
            <a:off x="211289" y="1861177"/>
            <a:ext cx="5237404" cy="32537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vi-VN" sz="1600" b="1" kern="0" dirty="0">
                <a:latin typeface="Arial" panose="020B0604020202020204" pitchFamily="34" charset="0"/>
                <a:cs typeface="Arial" panose="020B0604020202020204" pitchFamily="34" charset="0"/>
              </a:rPr>
              <a:t>Tuỳ chỉnh cảnh báo theo nhu cầu, tối ưu chất lượng cảnh báo</a:t>
            </a:r>
          </a:p>
          <a:p>
            <a:pPr lvl="1">
              <a:lnSpc>
                <a:spcPct val="150000"/>
              </a:lnSpc>
            </a:pPr>
            <a:r>
              <a:rPr lang="vi-VN" sz="1600" kern="0" dirty="0">
                <a:latin typeface="Arial" panose="020B0604020202020204" pitchFamily="34" charset="0"/>
                <a:cs typeface="Arial" panose="020B0604020202020204" pitchFamily="34" charset="0"/>
              </a:rPr>
              <a:t>Các tổ chức có thể dễ dàng thiết lập cảnh báo tùy biến theo sắc </a:t>
            </a:r>
            <a:r>
              <a:rPr lang="vi-VN" sz="1600" kern="0" dirty="0" smtClean="0">
                <a:latin typeface="Arial" panose="020B0604020202020204" pitchFamily="34" charset="0"/>
                <a:cs typeface="Arial" panose="020B0604020202020204" pitchFamily="34" charset="0"/>
              </a:rPr>
              <a:t>thái,</a:t>
            </a:r>
            <a:r>
              <a:rPr lang="en-US" sz="1600" kern="0" dirty="0" smtClean="0">
                <a:latin typeface="Arial" panose="020B0604020202020204" pitchFamily="34" charset="0"/>
                <a:cs typeface="Arial" panose="020B0604020202020204" pitchFamily="34" charset="0"/>
              </a:rPr>
              <a:t> </a:t>
            </a:r>
            <a:r>
              <a:rPr lang="vi-VN" sz="1600" kern="0" dirty="0" smtClean="0">
                <a:latin typeface="Arial" panose="020B0604020202020204" pitchFamily="34" charset="0"/>
                <a:cs typeface="Arial" panose="020B0604020202020204" pitchFamily="34" charset="0"/>
              </a:rPr>
              <a:t>nội </a:t>
            </a:r>
            <a:r>
              <a:rPr lang="vi-VN" sz="1600" kern="0" dirty="0">
                <a:latin typeface="Arial" panose="020B0604020202020204" pitchFamily="34" charset="0"/>
                <a:cs typeface="Arial" panose="020B0604020202020204" pitchFamily="34" charset="0"/>
              </a:rPr>
              <a:t>dung, chủ đề, loại tin bài, nguồn tin hay tần suất nhận cảnh báo.</a:t>
            </a:r>
            <a:br>
              <a:rPr lang="vi-VN" sz="1600" kern="0" dirty="0">
                <a:latin typeface="Arial" panose="020B0604020202020204" pitchFamily="34" charset="0"/>
                <a:cs typeface="Arial" panose="020B0604020202020204" pitchFamily="34" charset="0"/>
              </a:rPr>
            </a:br>
            <a:r>
              <a:rPr lang="vi-VN" sz="1600" kern="0" dirty="0">
                <a:latin typeface="Arial" panose="020B0604020202020204" pitchFamily="34" charset="0"/>
                <a:cs typeface="Arial" panose="020B0604020202020204" pitchFamily="34" charset="0"/>
              </a:rPr>
              <a:t>Đảm bảo chất lượng cảnh báo đúng mục tiêu mà Tổ chức quan tâm.</a:t>
            </a:r>
          </a:p>
        </p:txBody>
      </p:sp>
      <p:pic>
        <p:nvPicPr>
          <p:cNvPr id="10" name="Picture 2" descr="https://www.reputa.vn/lstatic/media/feature-3-0.19bd36c2.png">
            <a:extLst>
              <a:ext uri="{FF2B5EF4-FFF2-40B4-BE49-F238E27FC236}">
                <a16:creationId xmlns:a16="http://schemas.microsoft.com/office/drawing/2014/main" id="{B0765760-61DD-4938-B44D-688D765B41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16" r="8683"/>
          <a:stretch/>
        </p:blipFill>
        <p:spPr bwMode="auto">
          <a:xfrm>
            <a:off x="5905808" y="1650176"/>
            <a:ext cx="5557185" cy="4568116"/>
          </a:xfrm>
          <a:prstGeom prst="rect">
            <a:avLst/>
          </a:prstGeom>
          <a:noFill/>
          <a:ln>
            <a:solidFill>
              <a:srgbClr val="407B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22</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6054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err="1">
                <a:solidFill>
                  <a:schemeClr val="lt1"/>
                </a:solidFill>
                <a:highlight>
                  <a:schemeClr val="accent1"/>
                </a:highlight>
                <a:latin typeface="Calibri" panose="020F0502020204030204" pitchFamily="34" charset="0"/>
                <a:cs typeface="Calibri" panose="020F0502020204030204" pitchFamily="34" charset="0"/>
              </a:rPr>
              <a:t>Báo</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cáo</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a:solidFill>
                  <a:schemeClr val="lt1"/>
                </a:solidFill>
                <a:highlight>
                  <a:schemeClr val="accent1"/>
                </a:highlight>
                <a:latin typeface="Calibri" panose="020F0502020204030204" pitchFamily="34" charset="0"/>
                <a:cs typeface="Calibri" panose="020F0502020204030204" pitchFamily="34" charset="0"/>
              </a:rPr>
              <a:t>ngày</a:t>
            </a:r>
            <a:r>
              <a:rPr lang="en-US" sz="3200" kern="0" dirty="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tự</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động</a:t>
            </a:r>
            <a:endParaRPr lang="en-US" sz="3200" kern="0" dirty="0">
              <a:solidFill>
                <a:schemeClr val="lt1"/>
              </a:solidFill>
              <a:highlight>
                <a:schemeClr val="accent1"/>
              </a:highlight>
              <a:latin typeface="Calibri" panose="020F0502020204030204" pitchFamily="34" charset="0"/>
              <a:cs typeface="Calibri" panose="020F0502020204030204" pitchFamily="34" charset="0"/>
            </a:endParaRP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7" name="Picture 6" descr="https://www.reputa.vn/lstatic/media/feature-3-2.fba11d42.png">
            <a:extLst>
              <a:ext uri="{FF2B5EF4-FFF2-40B4-BE49-F238E27FC236}">
                <a16:creationId xmlns:a16="http://schemas.microsoft.com/office/drawing/2014/main" id="{2D55788A-356E-4740-B8A2-4B895271A0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06" t="11495" r="3191" b="7358"/>
          <a:stretch/>
        </p:blipFill>
        <p:spPr bwMode="auto">
          <a:xfrm>
            <a:off x="5497210" y="1655389"/>
            <a:ext cx="6533607" cy="39966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Google Shape;345;p13">
            <a:extLst>
              <a:ext uri="{FF2B5EF4-FFF2-40B4-BE49-F238E27FC236}">
                <a16:creationId xmlns:a16="http://schemas.microsoft.com/office/drawing/2014/main" id="{86FA54F0-F51C-41AB-BDC9-998933652963}"/>
              </a:ext>
            </a:extLst>
          </p:cNvPr>
          <p:cNvSpPr txBox="1">
            <a:spLocks/>
          </p:cNvSpPr>
          <p:nvPr/>
        </p:nvSpPr>
        <p:spPr>
          <a:xfrm>
            <a:off x="-284012" y="1864939"/>
            <a:ext cx="5389411" cy="4146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lvl="1">
              <a:lnSpc>
                <a:spcPct val="150000"/>
              </a:lnSpc>
            </a:pPr>
            <a:r>
              <a:rPr lang="vi-VN" sz="1600" b="1" kern="0" dirty="0">
                <a:latin typeface="Arial" panose="020B0604020202020204" pitchFamily="34" charset="0"/>
                <a:cs typeface="Arial" panose="020B0604020202020204" pitchFamily="34" charset="0"/>
              </a:rPr>
              <a:t>Hệ thống báo cáo tự động,</a:t>
            </a:r>
            <a:r>
              <a:rPr lang="en-US" sz="1600" b="1" kern="0" dirty="0">
                <a:latin typeface="Arial" panose="020B0604020202020204" pitchFamily="34" charset="0"/>
                <a:cs typeface="Arial" panose="020B0604020202020204" pitchFamily="34" charset="0"/>
              </a:rPr>
              <a:t> </a:t>
            </a:r>
            <a:r>
              <a:rPr lang="vi-VN" sz="1600" b="1" kern="0" dirty="0">
                <a:latin typeface="Arial" panose="020B0604020202020204" pitchFamily="34" charset="0"/>
                <a:cs typeface="Arial" panose="020B0604020202020204" pitchFamily="34" charset="0"/>
              </a:rPr>
              <a:t>linh hoạt theo nhu </a:t>
            </a:r>
            <a:r>
              <a:rPr lang="vi-VN" sz="1600" b="1" kern="0" dirty="0" smtClean="0">
                <a:latin typeface="Arial" panose="020B0604020202020204" pitchFamily="34" charset="0"/>
                <a:cs typeface="Arial" panose="020B0604020202020204" pitchFamily="34" charset="0"/>
              </a:rPr>
              <a:t>cầu</a:t>
            </a:r>
            <a:endParaRPr lang="en-US" sz="1600" b="1" kern="0" dirty="0" smtClean="0">
              <a:latin typeface="Arial" panose="020B0604020202020204" pitchFamily="34" charset="0"/>
              <a:cs typeface="Arial" panose="020B0604020202020204" pitchFamily="34" charset="0"/>
            </a:endParaRPr>
          </a:p>
          <a:p>
            <a:pPr marL="1428750" lvl="1" indent="-246063">
              <a:lnSpc>
                <a:spcPct val="150000"/>
              </a:lnSpc>
            </a:pPr>
            <a:r>
              <a:rPr lang="vi-VN" sz="1600" kern="0" dirty="0">
                <a:latin typeface="Arial" panose="020B0604020202020204" pitchFamily="34" charset="0"/>
                <a:cs typeface="Arial" panose="020B0604020202020204" pitchFamily="34" charset="0"/>
              </a:rPr>
              <a:t>Báo cáo tổng quan </a:t>
            </a:r>
            <a:r>
              <a:rPr lang="en-US" sz="1600" kern="0" dirty="0" err="1" smtClean="0">
                <a:latin typeface="Arial" panose="020B0604020202020204" pitchFamily="34" charset="0"/>
                <a:cs typeface="Arial" panose="020B0604020202020204" pitchFamily="34" charset="0"/>
              </a:rPr>
              <a:t>dữ</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liệu</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tổ</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chức</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đang</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theo</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dõi</a:t>
            </a:r>
            <a:r>
              <a:rPr lang="en-US" sz="1600" kern="0" dirty="0" smtClean="0">
                <a:latin typeface="Arial" panose="020B0604020202020204" pitchFamily="34" charset="0"/>
                <a:cs typeface="Arial" panose="020B0604020202020204" pitchFamily="34" charset="0"/>
              </a:rPr>
              <a:t>, </a:t>
            </a:r>
            <a:r>
              <a:rPr lang="vi-VN" sz="1600" kern="0" dirty="0" smtClean="0">
                <a:latin typeface="Arial" panose="020B0604020202020204" pitchFamily="34" charset="0"/>
                <a:cs typeface="Arial" panose="020B0604020202020204" pitchFamily="34" charset="0"/>
              </a:rPr>
              <a:t>gửi </a:t>
            </a:r>
            <a:r>
              <a:rPr lang="vi-VN" sz="1600" kern="0" dirty="0">
                <a:latin typeface="Arial" panose="020B0604020202020204" pitchFamily="34" charset="0"/>
                <a:cs typeface="Arial" panose="020B0604020202020204" pitchFamily="34" charset="0"/>
              </a:rPr>
              <a:t>tự động hàng ngày qua email, bao gồm các dữ liệu từ 0h ngày hôm trước đến 0h ngày nhận báo cáo. Hỗ trợ các tổ chức theo dõi và phân tích thông tin, báo cáo lãnh đạo. </a:t>
            </a:r>
          </a:p>
          <a:p>
            <a:pPr lvl="1">
              <a:lnSpc>
                <a:spcPct val="150000"/>
              </a:lnSpc>
            </a:pPr>
            <a:endParaRPr lang="en-US" sz="1600" b="1" kern="0" dirty="0">
              <a:latin typeface="Arial" panose="020B0604020202020204" pitchFamily="34" charset="0"/>
              <a:cs typeface="Arial" panose="020B0604020202020204" pitchFamily="34" charset="0"/>
            </a:endParaRPr>
          </a:p>
          <a:p>
            <a:pPr lvl="1">
              <a:lnSpc>
                <a:spcPct val="150000"/>
              </a:lnSpc>
            </a:pPr>
            <a:endParaRPr lang="vi-VN"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4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23</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Phân</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quyền</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người</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dùng</a:t>
            </a:r>
            <a:endParaRPr lang="en-US" sz="3200" kern="0" dirty="0">
              <a:solidFill>
                <a:schemeClr val="lt1"/>
              </a:solidFill>
              <a:highlight>
                <a:schemeClr val="accent1"/>
              </a:highlight>
              <a:latin typeface="Calibri" panose="020F0502020204030204" pitchFamily="34" charset="0"/>
              <a:cs typeface="Calibri" panose="020F0502020204030204" pitchFamily="34" charset="0"/>
            </a:endParaRP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1C3CECD2-83F7-457F-A79C-EA793256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751" y="3873708"/>
            <a:ext cx="6572992" cy="2621025"/>
          </a:xfrm>
          <a:prstGeom prst="rect">
            <a:avLst/>
          </a:prstGeom>
          <a:noFill/>
          <a:ln>
            <a:solidFill>
              <a:srgbClr val="00B5DD"/>
            </a:solidFill>
          </a:ln>
        </p:spPr>
      </p:pic>
      <p:pic>
        <p:nvPicPr>
          <p:cNvPr id="9" name="Picture 8">
            <a:extLst>
              <a:ext uri="{FF2B5EF4-FFF2-40B4-BE49-F238E27FC236}">
                <a16:creationId xmlns:a16="http://schemas.microsoft.com/office/drawing/2014/main" id="{887AA912-99FD-4E8C-B30E-3DCBC9B3CE95}"/>
              </a:ext>
            </a:extLst>
          </p:cNvPr>
          <p:cNvPicPr>
            <a:picLocks noChangeAspect="1"/>
          </p:cNvPicPr>
          <p:nvPr/>
        </p:nvPicPr>
        <p:blipFill>
          <a:blip r:embed="rId5"/>
          <a:stretch>
            <a:fillRect/>
          </a:stretch>
        </p:blipFill>
        <p:spPr>
          <a:xfrm>
            <a:off x="5079751" y="1761600"/>
            <a:ext cx="6572992" cy="1915592"/>
          </a:xfrm>
          <a:prstGeom prst="rect">
            <a:avLst/>
          </a:prstGeom>
          <a:ln>
            <a:solidFill>
              <a:srgbClr val="00B5DD"/>
            </a:solidFill>
          </a:ln>
        </p:spPr>
      </p:pic>
      <p:sp>
        <p:nvSpPr>
          <p:cNvPr id="7" name="Google Shape;345;p13">
            <a:extLst>
              <a:ext uri="{FF2B5EF4-FFF2-40B4-BE49-F238E27FC236}">
                <a16:creationId xmlns:a16="http://schemas.microsoft.com/office/drawing/2014/main" id="{86FA54F0-F51C-41AB-BDC9-998933652963}"/>
              </a:ext>
            </a:extLst>
          </p:cNvPr>
          <p:cNvSpPr txBox="1">
            <a:spLocks/>
          </p:cNvSpPr>
          <p:nvPr/>
        </p:nvSpPr>
        <p:spPr>
          <a:xfrm>
            <a:off x="-350687" y="2053064"/>
            <a:ext cx="5036987" cy="4146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lvl="1">
              <a:lnSpc>
                <a:spcPct val="150000"/>
              </a:lnSpc>
            </a:pPr>
            <a:r>
              <a:rPr lang="en-US" sz="1600" b="1" kern="0" dirty="0" err="1" smtClean="0">
                <a:latin typeface="Arial" panose="020B0604020202020204" pitchFamily="34" charset="0"/>
                <a:cs typeface="Arial" panose="020B0604020202020204" pitchFamily="34" charset="0"/>
              </a:rPr>
              <a:t>Chủ</a:t>
            </a:r>
            <a:r>
              <a:rPr lang="en-US" sz="1600" b="1" kern="0" dirty="0" smtClean="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động</a:t>
            </a:r>
            <a:r>
              <a:rPr lang="en-US" sz="1600" b="1" kern="0" dirty="0" smtClean="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thêm</a:t>
            </a:r>
            <a:r>
              <a:rPr lang="en-US" sz="1600" b="1" kern="0" dirty="0" smtClean="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mới</a:t>
            </a:r>
            <a:r>
              <a:rPr lang="en-US" sz="1600" b="1" kern="0" dirty="0" smtClean="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và</a:t>
            </a:r>
            <a:r>
              <a:rPr lang="en-US" sz="1600" b="1" kern="0" dirty="0" smtClean="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phân</a:t>
            </a:r>
            <a:r>
              <a:rPr lang="en-US" sz="1600" b="1" kern="0" dirty="0" smtClean="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quyền</a:t>
            </a:r>
            <a:r>
              <a:rPr lang="en-US" sz="1600" b="1" kern="0" dirty="0" smtClean="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thành</a:t>
            </a:r>
            <a:r>
              <a:rPr lang="en-US" sz="1600" b="1" kern="0" dirty="0" smtClean="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viên</a:t>
            </a:r>
            <a:r>
              <a:rPr lang="en-US" sz="1600" b="1" kern="0" dirty="0" smtClean="0">
                <a:latin typeface="Arial" panose="020B0604020202020204" pitchFamily="34" charset="0"/>
                <a:cs typeface="Arial" panose="020B0604020202020204" pitchFamily="34" charset="0"/>
              </a:rPr>
              <a:t> </a:t>
            </a:r>
          </a:p>
          <a:p>
            <a:pPr marL="1600200" lvl="1" indent="-400050">
              <a:lnSpc>
                <a:spcPct val="150000"/>
              </a:lnSpc>
            </a:pPr>
            <a:r>
              <a:rPr lang="en-US" sz="1600" kern="0" dirty="0" err="1" smtClean="0">
                <a:latin typeface="Arial" panose="020B0604020202020204" pitchFamily="34" charset="0"/>
                <a:cs typeface="Arial" panose="020B0604020202020204" pitchFamily="34" charset="0"/>
              </a:rPr>
              <a:t>Phân</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quyền</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theo</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chức</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năng</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cụ</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thể</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không</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truy</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cập</a:t>
            </a:r>
            <a:r>
              <a:rPr lang="en-US" sz="1600" kern="0" dirty="0" smtClean="0">
                <a:latin typeface="Arial" panose="020B0604020202020204" pitchFamily="34" charset="0"/>
                <a:cs typeface="Arial" panose="020B0604020202020204" pitchFamily="34" charset="0"/>
              </a:rPr>
              <a:t> / </a:t>
            </a:r>
            <a:r>
              <a:rPr lang="en-US" sz="1600" kern="0" dirty="0" err="1" smtClean="0">
                <a:latin typeface="Arial" panose="020B0604020202020204" pitchFamily="34" charset="0"/>
                <a:cs typeface="Arial" panose="020B0604020202020204" pitchFamily="34" charset="0"/>
              </a:rPr>
              <a:t>chỉ</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xem</a:t>
            </a:r>
            <a:r>
              <a:rPr lang="en-US" sz="1600" kern="0" dirty="0" smtClean="0">
                <a:latin typeface="Arial" panose="020B0604020202020204" pitchFamily="34" charset="0"/>
                <a:cs typeface="Arial" panose="020B0604020202020204" pitchFamily="34" charset="0"/>
              </a:rPr>
              <a:t> / </a:t>
            </a:r>
            <a:r>
              <a:rPr lang="en-US" sz="1600" kern="0" dirty="0" err="1" smtClean="0">
                <a:latin typeface="Arial" panose="020B0604020202020204" pitchFamily="34" charset="0"/>
                <a:cs typeface="Arial" panose="020B0604020202020204" pitchFamily="34" charset="0"/>
              </a:rPr>
              <a:t>thành</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viên</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để</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tổ</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chức</a:t>
            </a:r>
            <a:r>
              <a:rPr lang="en-US" sz="1600" kern="0" dirty="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phân</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công</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theo</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dõi</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và</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quản</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lí</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thông</a:t>
            </a:r>
            <a:r>
              <a:rPr lang="en-US" sz="1600" kern="0" dirty="0" smtClean="0">
                <a:latin typeface="Arial" panose="020B0604020202020204" pitchFamily="34" charset="0"/>
                <a:cs typeface="Arial" panose="020B0604020202020204" pitchFamily="34" charset="0"/>
              </a:rPr>
              <a:t> tin</a:t>
            </a:r>
            <a:endParaRPr lang="en-US" sz="1600" kern="0" dirty="0">
              <a:latin typeface="Arial" panose="020B0604020202020204" pitchFamily="34" charset="0"/>
              <a:cs typeface="Arial" panose="020B0604020202020204" pitchFamily="34" charset="0"/>
            </a:endParaRPr>
          </a:p>
          <a:p>
            <a:pPr lvl="1">
              <a:lnSpc>
                <a:spcPct val="150000"/>
              </a:lnSpc>
            </a:pPr>
            <a:endParaRPr lang="vi-VN"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311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6312" y="1681667"/>
            <a:ext cx="5141645" cy="3105150"/>
          </a:xfrm>
          <a:prstGeom prst="rect">
            <a:avLst/>
          </a:prstGeom>
          <a:ln>
            <a:noFill/>
          </a:ln>
          <a:effectLst>
            <a:outerShdw blurRad="190500" algn="tl" rotWithShape="0">
              <a:srgbClr val="000000">
                <a:alpha val="70000"/>
              </a:srgbClr>
            </a:outerShdw>
          </a:effectLst>
        </p:spPr>
      </p:pic>
      <p:sp>
        <p:nvSpPr>
          <p:cNvPr id="2227" name="Google Shape;2227;p37"/>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fld id="{00000000-1234-1234-1234-123412341234}" type="slidenum">
              <a:rPr lang="en"/>
              <a:pPr/>
              <a:t>24</a:t>
            </a:fld>
            <a:endParaRPr/>
          </a:p>
        </p:txBody>
      </p:sp>
      <p:sp>
        <p:nvSpPr>
          <p:cNvPr id="1288" name="Google Shape;1014;p22">
            <a:extLst>
              <a:ext uri="{FF2B5EF4-FFF2-40B4-BE49-F238E27FC236}">
                <a16:creationId xmlns:a16="http://schemas.microsoft.com/office/drawing/2014/main" id="{DE813723-26D6-412C-908A-C75348858B7D}"/>
              </a:ext>
            </a:extLst>
          </p:cNvPr>
          <p:cNvSpPr txBox="1">
            <a:spLocks/>
          </p:cNvSpPr>
          <p:nvPr/>
        </p:nvSpPr>
        <p:spPr>
          <a:xfrm>
            <a:off x="556728" y="870889"/>
            <a:ext cx="6937950" cy="101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nSpc>
                <a:spcPct val="115000"/>
              </a:lnSpc>
            </a:pP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Công</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cụ</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cập</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nhật</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xu</a:t>
            </a:r>
            <a:r>
              <a:rPr lang="en-US" sz="3200" kern="0" dirty="0" smtClean="0">
                <a:solidFill>
                  <a:schemeClr val="lt1"/>
                </a:solidFill>
                <a:highlight>
                  <a:schemeClr val="accent1"/>
                </a:highlight>
                <a:latin typeface="Calibri" panose="020F0502020204030204" pitchFamily="34" charset="0"/>
                <a:cs typeface="Calibri" panose="020F0502020204030204" pitchFamily="34" charset="0"/>
              </a:rPr>
              <a:t> </a:t>
            </a:r>
            <a:r>
              <a:rPr lang="en-US" sz="3200" kern="0" dirty="0" err="1" smtClean="0">
                <a:solidFill>
                  <a:schemeClr val="lt1"/>
                </a:solidFill>
                <a:highlight>
                  <a:schemeClr val="accent1"/>
                </a:highlight>
                <a:latin typeface="Calibri" panose="020F0502020204030204" pitchFamily="34" charset="0"/>
                <a:cs typeface="Calibri" panose="020F0502020204030204" pitchFamily="34" charset="0"/>
              </a:rPr>
              <a:t>hướng</a:t>
            </a:r>
            <a:endParaRPr lang="en-US" sz="3200" kern="0" dirty="0">
              <a:solidFill>
                <a:schemeClr val="lt1"/>
              </a:solidFill>
              <a:highlight>
                <a:schemeClr val="accent1"/>
              </a:highlight>
              <a:latin typeface="Calibri" panose="020F0502020204030204" pitchFamily="34" charset="0"/>
              <a:cs typeface="Calibri" panose="020F0502020204030204" pitchFamily="34" charset="0"/>
            </a:endParaRPr>
          </a:p>
        </p:txBody>
      </p:sp>
      <p:pic>
        <p:nvPicPr>
          <p:cNvPr id="30" name="Picture 29" descr="A picture containing clock&#10;&#10;Description automatically generated">
            <a:extLst>
              <a:ext uri="{FF2B5EF4-FFF2-40B4-BE49-F238E27FC236}">
                <a16:creationId xmlns:a16="http://schemas.microsoft.com/office/drawing/2014/main" id="{74672A39-C221-4A7D-B722-A51928D96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2" name="Picture 1"/>
          <p:cNvPicPr>
            <a:picLocks noChangeAspect="1"/>
          </p:cNvPicPr>
          <p:nvPr/>
        </p:nvPicPr>
        <p:blipFill>
          <a:blip r:embed="rId5"/>
          <a:stretch>
            <a:fillRect/>
          </a:stretch>
        </p:blipFill>
        <p:spPr>
          <a:xfrm>
            <a:off x="2893309" y="3228965"/>
            <a:ext cx="4093680" cy="1881542"/>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6"/>
          <a:srcRect b="24376"/>
          <a:stretch/>
        </p:blipFill>
        <p:spPr>
          <a:xfrm>
            <a:off x="7125077" y="1671114"/>
            <a:ext cx="4839442" cy="3115703"/>
          </a:xfrm>
          <a:prstGeom prst="rect">
            <a:avLst/>
          </a:prstGeom>
          <a:ln>
            <a:noFill/>
          </a:ln>
          <a:effectLst>
            <a:outerShdw blurRad="190500" algn="tl" rotWithShape="0">
              <a:srgbClr val="000000">
                <a:alpha val="70000"/>
              </a:srgbClr>
            </a:outerShdw>
          </a:effectLst>
        </p:spPr>
      </p:pic>
      <p:sp>
        <p:nvSpPr>
          <p:cNvPr id="8" name="Google Shape;345;p13">
            <a:extLst>
              <a:ext uri="{FF2B5EF4-FFF2-40B4-BE49-F238E27FC236}">
                <a16:creationId xmlns:a16="http://schemas.microsoft.com/office/drawing/2014/main" id="{1662B7F3-D4E3-4A6F-ABA2-40A23DCB5B35}"/>
              </a:ext>
            </a:extLst>
          </p:cNvPr>
          <p:cNvSpPr txBox="1">
            <a:spLocks/>
          </p:cNvSpPr>
          <p:nvPr/>
        </p:nvSpPr>
        <p:spPr>
          <a:xfrm>
            <a:off x="446311" y="5238050"/>
            <a:ext cx="5141645" cy="1161211"/>
          </a:xfrm>
          <a:prstGeom prst="rect">
            <a:avLst/>
          </a:prstGeom>
          <a:solidFill>
            <a:schemeClr val="tx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00000"/>
              </a:lnSpc>
            </a:pPr>
            <a:r>
              <a:rPr lang="en-US" sz="1500" kern="0" dirty="0" err="1" smtClean="0">
                <a:latin typeface="Arial" panose="020B0604020202020204" pitchFamily="34" charset="0"/>
                <a:cs typeface="Arial" panose="020B0604020202020204" pitchFamily="34" charset="0"/>
              </a:rPr>
              <a:t>Tự</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động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cập</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nhật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những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từ</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khóa</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nổi</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bật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được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thảo</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luận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nhiều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nhất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trên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mạng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xã</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hội</a:t>
            </a:r>
            <a:endParaRPr lang="en-US" sz="1500" kern="0" dirty="0" smtClean="0">
              <a:latin typeface="Arial" panose="020B0604020202020204" pitchFamily="34" charset="0"/>
              <a:cs typeface="Arial" panose="020B0604020202020204" pitchFamily="34" charset="0"/>
            </a:endParaRPr>
          </a:p>
          <a:p>
            <a:pPr>
              <a:lnSpc>
                <a:spcPct val="100000"/>
              </a:lnSpc>
            </a:pPr>
            <a:r>
              <a:rPr lang="en-US" sz="1500" kern="0" dirty="0" err="1" smtClean="0">
                <a:latin typeface="Arial" panose="020B0604020202020204" pitchFamily="34" charset="0"/>
                <a:cs typeface="Arial" panose="020B0604020202020204" pitchFamily="34" charset="0"/>
              </a:rPr>
              <a:t>Thuận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tiện</a:t>
            </a:r>
            <a:r>
              <a:rPr lang="en-US" sz="1500" kern="0" dirty="0" smtClean="0">
                <a:latin typeface="Arial" panose="020B0604020202020204" pitchFamily="34" charset="0"/>
                <a:cs typeface="Arial" panose="020B0604020202020204" pitchFamily="34" charset="0"/>
              </a:rPr>
              <a:t> so </a:t>
            </a:r>
            <a:r>
              <a:rPr lang="en-US" sz="1500" kern="0" dirty="0" err="1" smtClean="0">
                <a:latin typeface="Arial" panose="020B0604020202020204" pitchFamily="34" charset="0"/>
                <a:cs typeface="Arial" panose="020B0604020202020204" pitchFamily="34" charset="0"/>
              </a:rPr>
              <a:t>sánh</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đối</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chiếu</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phân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tích</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mức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độ</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lan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tỏa</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giữa</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các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từ</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khóa</a:t>
            </a:r>
            <a:r>
              <a:rPr lang="en-US" sz="1500" kern="0" dirty="0" smtClean="0">
                <a:latin typeface="Arial" panose="020B0604020202020204" pitchFamily="34" charset="0"/>
                <a:cs typeface="Arial" panose="020B0604020202020204" pitchFamily="34" charset="0"/>
              </a:rPr>
              <a:t> </a:t>
            </a:r>
          </a:p>
        </p:txBody>
      </p:sp>
      <p:sp>
        <p:nvSpPr>
          <p:cNvPr id="9" name="Google Shape;345;p13">
            <a:extLst>
              <a:ext uri="{FF2B5EF4-FFF2-40B4-BE49-F238E27FC236}">
                <a16:creationId xmlns:a16="http://schemas.microsoft.com/office/drawing/2014/main" id="{1662B7F3-D4E3-4A6F-ABA2-40A23DCB5B35}"/>
              </a:ext>
            </a:extLst>
          </p:cNvPr>
          <p:cNvSpPr txBox="1">
            <a:spLocks/>
          </p:cNvSpPr>
          <p:nvPr/>
        </p:nvSpPr>
        <p:spPr>
          <a:xfrm>
            <a:off x="7230972" y="5238049"/>
            <a:ext cx="4733547" cy="1161211"/>
          </a:xfrm>
          <a:prstGeom prst="rect">
            <a:avLst/>
          </a:prstGeom>
          <a:solidFill>
            <a:schemeClr val="tx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00000"/>
              </a:lnSpc>
            </a:pPr>
            <a:endParaRPr lang="en-US" sz="1500" kern="0" dirty="0" smtClean="0">
              <a:latin typeface="Arial" panose="020B0604020202020204" pitchFamily="34" charset="0"/>
              <a:cs typeface="Arial" panose="020B0604020202020204" pitchFamily="34" charset="0"/>
            </a:endParaRPr>
          </a:p>
          <a:p>
            <a:pPr>
              <a:lnSpc>
                <a:spcPct val="100000"/>
              </a:lnSpc>
            </a:pPr>
            <a:r>
              <a:rPr lang="en-US" sz="1500" kern="0" dirty="0" err="1" smtClean="0">
                <a:latin typeface="Arial" panose="020B0604020202020204" pitchFamily="34" charset="0"/>
                <a:cs typeface="Arial" panose="020B0604020202020204" pitchFamily="34" charset="0"/>
              </a:rPr>
              <a:t>Tự</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động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cập</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nhật</a:t>
            </a:r>
            <a:r>
              <a:rPr lang="en-US" sz="1500" kern="0" dirty="0" smtClean="0">
                <a:latin typeface="Arial" panose="020B0604020202020204" pitchFamily="34" charset="0"/>
                <a:cs typeface="Arial" panose="020B0604020202020204" pitchFamily="34" charset="0"/>
              </a:rPr>
              <a:t> top </a:t>
            </a:r>
            <a:r>
              <a:rPr lang="en-US" sz="1500" kern="0" dirty="0" err="1" smtClean="0">
                <a:latin typeface="Arial" panose="020B0604020202020204" pitchFamily="34" charset="0"/>
                <a:cs typeface="Arial" panose="020B0604020202020204" pitchFamily="34" charset="0"/>
              </a:rPr>
              <a:t>những</a:t>
            </a:r>
            <a:r>
              <a:rPr lang="en-US" sz="1500" kern="0" dirty="0" smtClean="0">
                <a:latin typeface="Arial" panose="020B0604020202020204" pitchFamily="34" charset="0"/>
                <a:cs typeface="Arial" panose="020B0604020202020204" pitchFamily="34" charset="0"/>
              </a:rPr>
              <a:t> tin </a:t>
            </a:r>
            <a:r>
              <a:rPr lang="en-US" sz="1500" kern="0" dirty="0" err="1" smtClean="0">
                <a:latin typeface="Arial" panose="020B0604020202020204" pitchFamily="34" charset="0"/>
                <a:cs typeface="Arial" panose="020B0604020202020204" pitchFamily="34" charset="0"/>
              </a:rPr>
              <a:t>bài</a:t>
            </a:r>
            <a:r>
              <a:rPr lang="en-US" sz="1500" kern="0" dirty="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nổi</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bật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có</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lượt</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tương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tác</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cao</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trên</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mạng</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xã</a:t>
            </a:r>
            <a:r>
              <a:rPr lang="en-US" sz="1500" kern="0" dirty="0" smtClean="0">
                <a:latin typeface="Arial" panose="020B0604020202020204" pitchFamily="34" charset="0"/>
                <a:cs typeface="Arial" panose="020B0604020202020204" pitchFamily="34" charset="0"/>
              </a:rPr>
              <a:t> </a:t>
            </a:r>
            <a:r>
              <a:rPr lang="en-US" sz="1500" kern="0" dirty="0" err="1" smtClean="0">
                <a:latin typeface="Arial" panose="020B0604020202020204" pitchFamily="34" charset="0"/>
                <a:cs typeface="Arial" panose="020B0604020202020204" pitchFamily="34" charset="0"/>
              </a:rPr>
              <a:t>hội</a:t>
            </a:r>
            <a:endParaRPr lang="en-US" sz="15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400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447799" y="2708033"/>
            <a:ext cx="4463677" cy="1546400"/>
          </a:xfrm>
          <a:prstGeom prst="rect">
            <a:avLst/>
          </a:prstGeom>
        </p:spPr>
        <p:txBody>
          <a:bodyPr spcFirstLastPara="1" wrap="square" lIns="0" tIns="0" rIns="0" bIns="0" anchor="b" anchorCtr="0">
            <a:noAutofit/>
          </a:bodyPr>
          <a:lstStyle/>
          <a:p>
            <a:pPr>
              <a:lnSpc>
                <a:spcPct val="100000"/>
              </a:lnSpc>
            </a:pPr>
            <a:r>
              <a:rPr lang="en-US" sz="5500" b="1" dirty="0" smtClean="0">
                <a:latin typeface="Calibri" panose="020F0502020204030204" pitchFamily="34" charset="0"/>
                <a:cs typeface="Calibri" panose="020F0502020204030204" pitchFamily="34" charset="0"/>
              </a:rPr>
              <a:t>KINH NGHIỆM  </a:t>
            </a:r>
            <a:r>
              <a:rPr lang="en-US" sz="5500" b="1" dirty="0">
                <a:latin typeface="Calibri" panose="020F0502020204030204" pitchFamily="34" charset="0"/>
                <a:cs typeface="Calibri" panose="020F0502020204030204" pitchFamily="34" charset="0"/>
              </a:rPr>
              <a:t>TRIỂN KHAI</a:t>
            </a:r>
          </a:p>
        </p:txBody>
      </p:sp>
      <p:sp>
        <p:nvSpPr>
          <p:cNvPr id="407" name="Google Shape;407;p15"/>
          <p:cNvSpPr txBox="1"/>
          <p:nvPr/>
        </p:nvSpPr>
        <p:spPr>
          <a:xfrm>
            <a:off x="-27646" y="2431673"/>
            <a:ext cx="812800" cy="1894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800" b="1" kern="0" dirty="0">
                <a:solidFill>
                  <a:srgbClr val="FFFFFF"/>
                </a:solidFill>
                <a:latin typeface="Barlow"/>
                <a:ea typeface="Barlow"/>
                <a:cs typeface="Barlow"/>
                <a:sym typeface="Barlow"/>
              </a:rPr>
              <a:t>4</a:t>
            </a:r>
            <a:endParaRPr sz="4800" b="1" kern="0" dirty="0">
              <a:solidFill>
                <a:srgbClr val="FFFFFF"/>
              </a:solidFill>
              <a:latin typeface="Barlow"/>
              <a:ea typeface="Barlow"/>
              <a:cs typeface="Barlow"/>
              <a:sym typeface="Barlow"/>
            </a:endParaRPr>
          </a:p>
        </p:txBody>
      </p:sp>
      <p:grpSp>
        <p:nvGrpSpPr>
          <p:cNvPr id="114" name="Google Shape;744;p18">
            <a:extLst>
              <a:ext uri="{FF2B5EF4-FFF2-40B4-BE49-F238E27FC236}">
                <a16:creationId xmlns:a16="http://schemas.microsoft.com/office/drawing/2014/main" id="{A83188DB-0B9F-45AD-8A23-D2B381265AD1}"/>
              </a:ext>
            </a:extLst>
          </p:cNvPr>
          <p:cNvGrpSpPr/>
          <p:nvPr/>
        </p:nvGrpSpPr>
        <p:grpSpPr>
          <a:xfrm>
            <a:off x="7087697" y="836473"/>
            <a:ext cx="4571992" cy="5071109"/>
            <a:chOff x="2152750" y="190500"/>
            <a:chExt cx="4293756" cy="4762499"/>
          </a:xfrm>
        </p:grpSpPr>
        <p:sp>
          <p:nvSpPr>
            <p:cNvPr id="115" name="Google Shape;745;p18">
              <a:extLst>
                <a:ext uri="{FF2B5EF4-FFF2-40B4-BE49-F238E27FC236}">
                  <a16:creationId xmlns:a16="http://schemas.microsoft.com/office/drawing/2014/main" id="{88FAE3EA-95BB-4C49-971A-8B2B7A98CB76}"/>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6" name="Google Shape;746;p18">
              <a:extLst>
                <a:ext uri="{FF2B5EF4-FFF2-40B4-BE49-F238E27FC236}">
                  <a16:creationId xmlns:a16="http://schemas.microsoft.com/office/drawing/2014/main" id="{B1468732-17EB-4CD9-A878-601316BA85B8}"/>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7" name="Google Shape;747;p18">
              <a:extLst>
                <a:ext uri="{FF2B5EF4-FFF2-40B4-BE49-F238E27FC236}">
                  <a16:creationId xmlns:a16="http://schemas.microsoft.com/office/drawing/2014/main" id="{EBE05FCA-E8B9-43B8-A437-0AD0EAFA8901}"/>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8" name="Google Shape;748;p18">
              <a:extLst>
                <a:ext uri="{FF2B5EF4-FFF2-40B4-BE49-F238E27FC236}">
                  <a16:creationId xmlns:a16="http://schemas.microsoft.com/office/drawing/2014/main" id="{EB7C519E-21F8-433A-A951-BA60B57554DD}"/>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9" name="Google Shape;749;p18">
              <a:extLst>
                <a:ext uri="{FF2B5EF4-FFF2-40B4-BE49-F238E27FC236}">
                  <a16:creationId xmlns:a16="http://schemas.microsoft.com/office/drawing/2014/main" id="{CBEE2DCE-FB84-43C9-8FFA-40A23CE28FC3}"/>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0" name="Google Shape;750;p18">
              <a:extLst>
                <a:ext uri="{FF2B5EF4-FFF2-40B4-BE49-F238E27FC236}">
                  <a16:creationId xmlns:a16="http://schemas.microsoft.com/office/drawing/2014/main" id="{EB0D0F33-1D1A-4E5D-B509-EEF134B196CF}"/>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1" name="Google Shape;751;p18">
              <a:extLst>
                <a:ext uri="{FF2B5EF4-FFF2-40B4-BE49-F238E27FC236}">
                  <a16:creationId xmlns:a16="http://schemas.microsoft.com/office/drawing/2014/main" id="{446DAAB3-08EA-42AF-AB23-889BA8D77934}"/>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2" name="Google Shape;752;p18">
              <a:extLst>
                <a:ext uri="{FF2B5EF4-FFF2-40B4-BE49-F238E27FC236}">
                  <a16:creationId xmlns:a16="http://schemas.microsoft.com/office/drawing/2014/main" id="{08D4FB5F-A9F6-4125-A704-9ED70F5BDD32}"/>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3" name="Google Shape;753;p18">
              <a:extLst>
                <a:ext uri="{FF2B5EF4-FFF2-40B4-BE49-F238E27FC236}">
                  <a16:creationId xmlns:a16="http://schemas.microsoft.com/office/drawing/2014/main" id="{CCD1B908-4E79-4F3B-AFDD-ECC9825A4F96}"/>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4" name="Google Shape;754;p18">
              <a:extLst>
                <a:ext uri="{FF2B5EF4-FFF2-40B4-BE49-F238E27FC236}">
                  <a16:creationId xmlns:a16="http://schemas.microsoft.com/office/drawing/2014/main" id="{1E308604-DD5C-429D-8513-DBBBF6993A23}"/>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5" name="Google Shape;755;p18">
              <a:extLst>
                <a:ext uri="{FF2B5EF4-FFF2-40B4-BE49-F238E27FC236}">
                  <a16:creationId xmlns:a16="http://schemas.microsoft.com/office/drawing/2014/main" id="{605D4303-4856-45ED-8B2A-5880E87B2C9A}"/>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6" name="Google Shape;756;p18">
              <a:extLst>
                <a:ext uri="{FF2B5EF4-FFF2-40B4-BE49-F238E27FC236}">
                  <a16:creationId xmlns:a16="http://schemas.microsoft.com/office/drawing/2014/main" id="{5FE257EB-6C60-42E5-ACE8-93428852FDD3}"/>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7" name="Google Shape;757;p18">
              <a:extLst>
                <a:ext uri="{FF2B5EF4-FFF2-40B4-BE49-F238E27FC236}">
                  <a16:creationId xmlns:a16="http://schemas.microsoft.com/office/drawing/2014/main" id="{09E3D074-E2CE-490C-B723-6D638CD845ED}"/>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8" name="Google Shape;758;p18">
              <a:extLst>
                <a:ext uri="{FF2B5EF4-FFF2-40B4-BE49-F238E27FC236}">
                  <a16:creationId xmlns:a16="http://schemas.microsoft.com/office/drawing/2014/main" id="{A82D61B1-9C07-4149-895A-C97348E2661A}"/>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9" name="Google Shape;759;p18">
              <a:extLst>
                <a:ext uri="{FF2B5EF4-FFF2-40B4-BE49-F238E27FC236}">
                  <a16:creationId xmlns:a16="http://schemas.microsoft.com/office/drawing/2014/main" id="{F5F13E66-FE58-40EA-AA23-B9F80C2D36D3}"/>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0" name="Google Shape;760;p18">
              <a:extLst>
                <a:ext uri="{FF2B5EF4-FFF2-40B4-BE49-F238E27FC236}">
                  <a16:creationId xmlns:a16="http://schemas.microsoft.com/office/drawing/2014/main" id="{BE3E8BDE-CFEC-456C-9A03-531ADA25EFB3}"/>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1" name="Google Shape;761;p18">
              <a:extLst>
                <a:ext uri="{FF2B5EF4-FFF2-40B4-BE49-F238E27FC236}">
                  <a16:creationId xmlns:a16="http://schemas.microsoft.com/office/drawing/2014/main" id="{38BB07B4-4D90-4635-BBF9-6BCD46CE68AB}"/>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2" name="Google Shape;762;p18">
              <a:extLst>
                <a:ext uri="{FF2B5EF4-FFF2-40B4-BE49-F238E27FC236}">
                  <a16:creationId xmlns:a16="http://schemas.microsoft.com/office/drawing/2014/main" id="{42C6C663-6A4B-4D17-ACEE-A733C85AB1E9}"/>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3" name="Google Shape;763;p18">
              <a:extLst>
                <a:ext uri="{FF2B5EF4-FFF2-40B4-BE49-F238E27FC236}">
                  <a16:creationId xmlns:a16="http://schemas.microsoft.com/office/drawing/2014/main" id="{AEECD389-2631-4AA3-928C-55D7321389DA}"/>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4" name="Google Shape;764;p18">
              <a:extLst>
                <a:ext uri="{FF2B5EF4-FFF2-40B4-BE49-F238E27FC236}">
                  <a16:creationId xmlns:a16="http://schemas.microsoft.com/office/drawing/2014/main" id="{AB66BA62-F190-4493-A9F8-3CF6C8A91304}"/>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5" name="Google Shape;765;p18">
              <a:extLst>
                <a:ext uri="{FF2B5EF4-FFF2-40B4-BE49-F238E27FC236}">
                  <a16:creationId xmlns:a16="http://schemas.microsoft.com/office/drawing/2014/main" id="{C276E465-1559-4161-A28E-7E7E2CDF4F02}"/>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6" name="Google Shape;766;p18">
              <a:extLst>
                <a:ext uri="{FF2B5EF4-FFF2-40B4-BE49-F238E27FC236}">
                  <a16:creationId xmlns:a16="http://schemas.microsoft.com/office/drawing/2014/main" id="{03A7DE12-DF21-452C-A96B-B4F5DB2EF275}"/>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7" name="Google Shape;767;p18">
              <a:extLst>
                <a:ext uri="{FF2B5EF4-FFF2-40B4-BE49-F238E27FC236}">
                  <a16:creationId xmlns:a16="http://schemas.microsoft.com/office/drawing/2014/main" id="{54FE1F76-C539-4ABC-81A8-754610DC8A0E}"/>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8" name="Google Shape;768;p18">
              <a:extLst>
                <a:ext uri="{FF2B5EF4-FFF2-40B4-BE49-F238E27FC236}">
                  <a16:creationId xmlns:a16="http://schemas.microsoft.com/office/drawing/2014/main" id="{D85F87EE-81A5-4047-B9CB-A9594AB82EF2}"/>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9" name="Google Shape;769;p18">
              <a:extLst>
                <a:ext uri="{FF2B5EF4-FFF2-40B4-BE49-F238E27FC236}">
                  <a16:creationId xmlns:a16="http://schemas.microsoft.com/office/drawing/2014/main" id="{6A73FC42-2E1E-481A-ACF1-4C8E9B5000B7}"/>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0" name="Google Shape;770;p18">
              <a:extLst>
                <a:ext uri="{FF2B5EF4-FFF2-40B4-BE49-F238E27FC236}">
                  <a16:creationId xmlns:a16="http://schemas.microsoft.com/office/drawing/2014/main" id="{138CD60E-BC0D-4113-A899-BB675749724D}"/>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1" name="Google Shape;771;p18">
              <a:extLst>
                <a:ext uri="{FF2B5EF4-FFF2-40B4-BE49-F238E27FC236}">
                  <a16:creationId xmlns:a16="http://schemas.microsoft.com/office/drawing/2014/main" id="{CEB9E6BC-C4A5-496D-9835-D4B83B31AC29}"/>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2" name="Google Shape;772;p18">
              <a:extLst>
                <a:ext uri="{FF2B5EF4-FFF2-40B4-BE49-F238E27FC236}">
                  <a16:creationId xmlns:a16="http://schemas.microsoft.com/office/drawing/2014/main" id="{DD307652-DCC7-40DC-9472-5C5E22BD9764}"/>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3" name="Google Shape;773;p18">
              <a:extLst>
                <a:ext uri="{FF2B5EF4-FFF2-40B4-BE49-F238E27FC236}">
                  <a16:creationId xmlns:a16="http://schemas.microsoft.com/office/drawing/2014/main" id="{D6FD7182-780E-40D9-9C37-89021630041C}"/>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4" name="Google Shape;774;p18">
              <a:extLst>
                <a:ext uri="{FF2B5EF4-FFF2-40B4-BE49-F238E27FC236}">
                  <a16:creationId xmlns:a16="http://schemas.microsoft.com/office/drawing/2014/main" id="{401E2A6B-088D-421A-AA94-E8A2BB352497}"/>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5" name="Google Shape;775;p18">
              <a:extLst>
                <a:ext uri="{FF2B5EF4-FFF2-40B4-BE49-F238E27FC236}">
                  <a16:creationId xmlns:a16="http://schemas.microsoft.com/office/drawing/2014/main" id="{174F0AC8-CFD3-48A3-9A83-B3F7EE0989EE}"/>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6" name="Google Shape;776;p18">
              <a:extLst>
                <a:ext uri="{FF2B5EF4-FFF2-40B4-BE49-F238E27FC236}">
                  <a16:creationId xmlns:a16="http://schemas.microsoft.com/office/drawing/2014/main" id="{6FA14665-DFF3-4369-AA2F-08B7EB9A5AF7}"/>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7" name="Google Shape;777;p18">
              <a:extLst>
                <a:ext uri="{FF2B5EF4-FFF2-40B4-BE49-F238E27FC236}">
                  <a16:creationId xmlns:a16="http://schemas.microsoft.com/office/drawing/2014/main" id="{5CD51C5A-6B6B-4BB4-8AEA-05376E5DFA99}"/>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8" name="Google Shape;778;p18">
              <a:extLst>
                <a:ext uri="{FF2B5EF4-FFF2-40B4-BE49-F238E27FC236}">
                  <a16:creationId xmlns:a16="http://schemas.microsoft.com/office/drawing/2014/main" id="{F0ECF372-F5BD-4180-88F4-AD1637BF590E}"/>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9" name="Google Shape;779;p18">
              <a:extLst>
                <a:ext uri="{FF2B5EF4-FFF2-40B4-BE49-F238E27FC236}">
                  <a16:creationId xmlns:a16="http://schemas.microsoft.com/office/drawing/2014/main" id="{690A97A7-CC9E-4B42-99C3-8F7408518894}"/>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0" name="Google Shape;780;p18">
              <a:extLst>
                <a:ext uri="{FF2B5EF4-FFF2-40B4-BE49-F238E27FC236}">
                  <a16:creationId xmlns:a16="http://schemas.microsoft.com/office/drawing/2014/main" id="{A609CDCA-DB40-4BF9-9A53-0860EE3FAE65}"/>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1" name="Google Shape;781;p18">
              <a:extLst>
                <a:ext uri="{FF2B5EF4-FFF2-40B4-BE49-F238E27FC236}">
                  <a16:creationId xmlns:a16="http://schemas.microsoft.com/office/drawing/2014/main" id="{2549AC2D-DB33-4853-B4DA-13094007E30A}"/>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2" name="Google Shape;782;p18">
              <a:extLst>
                <a:ext uri="{FF2B5EF4-FFF2-40B4-BE49-F238E27FC236}">
                  <a16:creationId xmlns:a16="http://schemas.microsoft.com/office/drawing/2014/main" id="{CBD8256E-5337-41C3-A5B6-32C579D8B82C}"/>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3" name="Google Shape;783;p18">
              <a:extLst>
                <a:ext uri="{FF2B5EF4-FFF2-40B4-BE49-F238E27FC236}">
                  <a16:creationId xmlns:a16="http://schemas.microsoft.com/office/drawing/2014/main" id="{161E3293-DEE6-46AA-8426-7BE714FAA4BB}"/>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4" name="Google Shape;784;p18">
              <a:extLst>
                <a:ext uri="{FF2B5EF4-FFF2-40B4-BE49-F238E27FC236}">
                  <a16:creationId xmlns:a16="http://schemas.microsoft.com/office/drawing/2014/main" id="{AC784FB5-C72E-47B1-BAEF-23DDABF9686C}"/>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5" name="Google Shape;785;p18">
              <a:extLst>
                <a:ext uri="{FF2B5EF4-FFF2-40B4-BE49-F238E27FC236}">
                  <a16:creationId xmlns:a16="http://schemas.microsoft.com/office/drawing/2014/main" id="{A7617764-6864-4CD8-9890-E1F8A51F88F3}"/>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6" name="Google Shape;786;p18">
              <a:extLst>
                <a:ext uri="{FF2B5EF4-FFF2-40B4-BE49-F238E27FC236}">
                  <a16:creationId xmlns:a16="http://schemas.microsoft.com/office/drawing/2014/main" id="{A863D8A2-EF40-40A6-A88E-C3BF3AD0114B}"/>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7" name="Google Shape;787;p18">
              <a:extLst>
                <a:ext uri="{FF2B5EF4-FFF2-40B4-BE49-F238E27FC236}">
                  <a16:creationId xmlns:a16="http://schemas.microsoft.com/office/drawing/2014/main" id="{F609EDB4-FA3E-4226-8023-BD77010D5C78}"/>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8" name="Google Shape;788;p18">
              <a:extLst>
                <a:ext uri="{FF2B5EF4-FFF2-40B4-BE49-F238E27FC236}">
                  <a16:creationId xmlns:a16="http://schemas.microsoft.com/office/drawing/2014/main" id="{7E282446-8449-4D27-8EBC-8BC8EF9441A1}"/>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9" name="Google Shape;789;p18">
              <a:extLst>
                <a:ext uri="{FF2B5EF4-FFF2-40B4-BE49-F238E27FC236}">
                  <a16:creationId xmlns:a16="http://schemas.microsoft.com/office/drawing/2014/main" id="{74A6409A-392A-4AEC-985A-DF5BFC3E3FA0}"/>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0" name="Google Shape;790;p18">
              <a:extLst>
                <a:ext uri="{FF2B5EF4-FFF2-40B4-BE49-F238E27FC236}">
                  <a16:creationId xmlns:a16="http://schemas.microsoft.com/office/drawing/2014/main" id="{025E21E2-AFEA-434A-AA84-5E6EA0FF0BB5}"/>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1" name="Google Shape;791;p18">
              <a:extLst>
                <a:ext uri="{FF2B5EF4-FFF2-40B4-BE49-F238E27FC236}">
                  <a16:creationId xmlns:a16="http://schemas.microsoft.com/office/drawing/2014/main" id="{3BA66CE1-A81E-4898-9155-8FAA4B8D4D89}"/>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2" name="Google Shape;792;p18">
              <a:extLst>
                <a:ext uri="{FF2B5EF4-FFF2-40B4-BE49-F238E27FC236}">
                  <a16:creationId xmlns:a16="http://schemas.microsoft.com/office/drawing/2014/main" id="{430CA9AC-0CCF-4755-B5C5-891A1FE42827}"/>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3" name="Google Shape;793;p18">
              <a:extLst>
                <a:ext uri="{FF2B5EF4-FFF2-40B4-BE49-F238E27FC236}">
                  <a16:creationId xmlns:a16="http://schemas.microsoft.com/office/drawing/2014/main" id="{42371E62-1D30-4401-8E68-E11E82F3608E}"/>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4" name="Google Shape;794;p18">
              <a:extLst>
                <a:ext uri="{FF2B5EF4-FFF2-40B4-BE49-F238E27FC236}">
                  <a16:creationId xmlns:a16="http://schemas.microsoft.com/office/drawing/2014/main" id="{22AC0E58-C555-4160-89A8-E41A3BC499FE}"/>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5" name="Google Shape;795;p18">
              <a:extLst>
                <a:ext uri="{FF2B5EF4-FFF2-40B4-BE49-F238E27FC236}">
                  <a16:creationId xmlns:a16="http://schemas.microsoft.com/office/drawing/2014/main" id="{06802C3E-F607-4E44-8096-0B9E40085812}"/>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6" name="Google Shape;796;p18">
              <a:extLst>
                <a:ext uri="{FF2B5EF4-FFF2-40B4-BE49-F238E27FC236}">
                  <a16:creationId xmlns:a16="http://schemas.microsoft.com/office/drawing/2014/main" id="{01C52F1D-85E6-4287-9285-71E3F8B7FF41}"/>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7" name="Google Shape;797;p18">
              <a:extLst>
                <a:ext uri="{FF2B5EF4-FFF2-40B4-BE49-F238E27FC236}">
                  <a16:creationId xmlns:a16="http://schemas.microsoft.com/office/drawing/2014/main" id="{10CE2769-57DE-4729-A90D-75E3F46D2AF8}"/>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8" name="Google Shape;798;p18">
              <a:extLst>
                <a:ext uri="{FF2B5EF4-FFF2-40B4-BE49-F238E27FC236}">
                  <a16:creationId xmlns:a16="http://schemas.microsoft.com/office/drawing/2014/main" id="{0C98BDEB-4546-41E0-9D55-C4D998026CA5}"/>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9" name="Google Shape;799;p18">
              <a:extLst>
                <a:ext uri="{FF2B5EF4-FFF2-40B4-BE49-F238E27FC236}">
                  <a16:creationId xmlns:a16="http://schemas.microsoft.com/office/drawing/2014/main" id="{51163BAD-2DDB-446B-87CD-0BD134A3CBB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800;p18">
              <a:extLst>
                <a:ext uri="{FF2B5EF4-FFF2-40B4-BE49-F238E27FC236}">
                  <a16:creationId xmlns:a16="http://schemas.microsoft.com/office/drawing/2014/main" id="{DEFDCC0E-0505-413A-AA60-56A9F7F7E451}"/>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801;p18">
              <a:extLst>
                <a:ext uri="{FF2B5EF4-FFF2-40B4-BE49-F238E27FC236}">
                  <a16:creationId xmlns:a16="http://schemas.microsoft.com/office/drawing/2014/main" id="{03E29F49-ECBE-489E-8FCC-7D099C113F5F}"/>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2" name="Google Shape;802;p18">
              <a:extLst>
                <a:ext uri="{FF2B5EF4-FFF2-40B4-BE49-F238E27FC236}">
                  <a16:creationId xmlns:a16="http://schemas.microsoft.com/office/drawing/2014/main" id="{FD5F3483-454B-4337-A2EB-9DC8F6D155B7}"/>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3" name="Google Shape;803;p18">
              <a:extLst>
                <a:ext uri="{FF2B5EF4-FFF2-40B4-BE49-F238E27FC236}">
                  <a16:creationId xmlns:a16="http://schemas.microsoft.com/office/drawing/2014/main" id="{0229D5D2-72CC-4F9E-89F5-B1D78D699FFD}"/>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4" name="Google Shape;804;p18">
              <a:extLst>
                <a:ext uri="{FF2B5EF4-FFF2-40B4-BE49-F238E27FC236}">
                  <a16:creationId xmlns:a16="http://schemas.microsoft.com/office/drawing/2014/main" id="{8E38EEBF-D078-4B57-B568-C731DC4443B1}"/>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5" name="Google Shape;805;p18">
              <a:extLst>
                <a:ext uri="{FF2B5EF4-FFF2-40B4-BE49-F238E27FC236}">
                  <a16:creationId xmlns:a16="http://schemas.microsoft.com/office/drawing/2014/main" id="{AE0AA981-93C3-48EA-A6FC-EAF9DA09B1C4}"/>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6" name="Google Shape;806;p18">
              <a:extLst>
                <a:ext uri="{FF2B5EF4-FFF2-40B4-BE49-F238E27FC236}">
                  <a16:creationId xmlns:a16="http://schemas.microsoft.com/office/drawing/2014/main" id="{FD8569AD-B159-4451-8CBD-CC907F66CA23}"/>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7" name="Google Shape;807;p18">
              <a:extLst>
                <a:ext uri="{FF2B5EF4-FFF2-40B4-BE49-F238E27FC236}">
                  <a16:creationId xmlns:a16="http://schemas.microsoft.com/office/drawing/2014/main" id="{4679309D-33C2-4A6E-96FE-147C8BBEF9CF}"/>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8" name="Google Shape;808;p18">
              <a:extLst>
                <a:ext uri="{FF2B5EF4-FFF2-40B4-BE49-F238E27FC236}">
                  <a16:creationId xmlns:a16="http://schemas.microsoft.com/office/drawing/2014/main" id="{1724D71B-252B-476F-8AA0-A0721BBE1622}"/>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9" name="Google Shape;809;p18">
              <a:extLst>
                <a:ext uri="{FF2B5EF4-FFF2-40B4-BE49-F238E27FC236}">
                  <a16:creationId xmlns:a16="http://schemas.microsoft.com/office/drawing/2014/main" id="{4D8058D9-AF16-4734-9046-CFB0CF88BEE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0" name="Google Shape;810;p18">
              <a:extLst>
                <a:ext uri="{FF2B5EF4-FFF2-40B4-BE49-F238E27FC236}">
                  <a16:creationId xmlns:a16="http://schemas.microsoft.com/office/drawing/2014/main" id="{D4E57727-F038-4395-93DD-9214E51B7847}"/>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1" name="Google Shape;811;p18">
              <a:extLst>
                <a:ext uri="{FF2B5EF4-FFF2-40B4-BE49-F238E27FC236}">
                  <a16:creationId xmlns:a16="http://schemas.microsoft.com/office/drawing/2014/main" id="{34B76635-B173-4766-982A-69171E6D864A}"/>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2" name="Google Shape;812;p18">
              <a:extLst>
                <a:ext uri="{FF2B5EF4-FFF2-40B4-BE49-F238E27FC236}">
                  <a16:creationId xmlns:a16="http://schemas.microsoft.com/office/drawing/2014/main" id="{8A865BA7-CB4F-49BB-9D05-3B5B4EC97FB1}"/>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3" name="Google Shape;813;p18">
              <a:extLst>
                <a:ext uri="{FF2B5EF4-FFF2-40B4-BE49-F238E27FC236}">
                  <a16:creationId xmlns:a16="http://schemas.microsoft.com/office/drawing/2014/main" id="{68903678-D8E0-4886-AE40-9E461D1949E6}"/>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4" name="Google Shape;814;p18">
              <a:extLst>
                <a:ext uri="{FF2B5EF4-FFF2-40B4-BE49-F238E27FC236}">
                  <a16:creationId xmlns:a16="http://schemas.microsoft.com/office/drawing/2014/main" id="{5FC3E47C-AD17-4670-9BD3-8A693D045ADB}"/>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5" name="Google Shape;815;p18">
              <a:extLst>
                <a:ext uri="{FF2B5EF4-FFF2-40B4-BE49-F238E27FC236}">
                  <a16:creationId xmlns:a16="http://schemas.microsoft.com/office/drawing/2014/main" id="{DE2367B1-25DF-4FBA-9089-A4D06D106462}"/>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6" name="Google Shape;816;p18">
              <a:extLst>
                <a:ext uri="{FF2B5EF4-FFF2-40B4-BE49-F238E27FC236}">
                  <a16:creationId xmlns:a16="http://schemas.microsoft.com/office/drawing/2014/main" id="{60871FA8-B931-4627-A3B9-EA981B4DF3ED}"/>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7" name="Google Shape;817;p18">
              <a:extLst>
                <a:ext uri="{FF2B5EF4-FFF2-40B4-BE49-F238E27FC236}">
                  <a16:creationId xmlns:a16="http://schemas.microsoft.com/office/drawing/2014/main" id="{9F425111-AC0A-4150-B164-06D0B41D13B5}"/>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8" name="Google Shape;818;p18">
              <a:extLst>
                <a:ext uri="{FF2B5EF4-FFF2-40B4-BE49-F238E27FC236}">
                  <a16:creationId xmlns:a16="http://schemas.microsoft.com/office/drawing/2014/main" id="{2685CDA0-64E6-40BD-AFE9-2B200A08F81D}"/>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nvGrpSpPr>
            <p:cNvPr id="189" name="Google Shape;819;p18">
              <a:extLst>
                <a:ext uri="{FF2B5EF4-FFF2-40B4-BE49-F238E27FC236}">
                  <a16:creationId xmlns:a16="http://schemas.microsoft.com/office/drawing/2014/main" id="{3A764B07-783D-459B-B959-7DA2B36CE4B1}"/>
                </a:ext>
              </a:extLst>
            </p:cNvPr>
            <p:cNvGrpSpPr/>
            <p:nvPr/>
          </p:nvGrpSpPr>
          <p:grpSpPr>
            <a:xfrm>
              <a:off x="3923682" y="3244965"/>
              <a:ext cx="195764" cy="131404"/>
              <a:chOff x="5733332" y="4102215"/>
              <a:chExt cx="195764" cy="131404"/>
            </a:xfrm>
          </p:grpSpPr>
          <p:sp>
            <p:nvSpPr>
              <p:cNvPr id="214" name="Google Shape;820;p18">
                <a:extLst>
                  <a:ext uri="{FF2B5EF4-FFF2-40B4-BE49-F238E27FC236}">
                    <a16:creationId xmlns:a16="http://schemas.microsoft.com/office/drawing/2014/main" id="{B09F66F6-D7DB-495F-B5A2-F611E5D0332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5" name="Google Shape;821;p18">
                <a:extLst>
                  <a:ext uri="{FF2B5EF4-FFF2-40B4-BE49-F238E27FC236}">
                    <a16:creationId xmlns:a16="http://schemas.microsoft.com/office/drawing/2014/main" id="{D7C4F9B7-D5AE-4A4C-8DA3-BC5782715D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6" name="Google Shape;822;p18">
                <a:extLst>
                  <a:ext uri="{FF2B5EF4-FFF2-40B4-BE49-F238E27FC236}">
                    <a16:creationId xmlns:a16="http://schemas.microsoft.com/office/drawing/2014/main" id="{BCE98985-A34B-4592-BAF8-8D7B6A2937F1}"/>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7" name="Google Shape;823;p18">
                <a:extLst>
                  <a:ext uri="{FF2B5EF4-FFF2-40B4-BE49-F238E27FC236}">
                    <a16:creationId xmlns:a16="http://schemas.microsoft.com/office/drawing/2014/main" id="{3388D3B1-7752-4E88-93F5-FF11699AA354}"/>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8" name="Google Shape;824;p18">
                <a:extLst>
                  <a:ext uri="{FF2B5EF4-FFF2-40B4-BE49-F238E27FC236}">
                    <a16:creationId xmlns:a16="http://schemas.microsoft.com/office/drawing/2014/main" id="{2699F61C-0E62-4C87-98E5-A2D560166E4E}"/>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9" name="Google Shape;825;p18">
                <a:extLst>
                  <a:ext uri="{FF2B5EF4-FFF2-40B4-BE49-F238E27FC236}">
                    <a16:creationId xmlns:a16="http://schemas.microsoft.com/office/drawing/2014/main" id="{13BF934F-6B0C-4638-AB3A-6079ED385785}"/>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0" name="Google Shape;826;p18">
                <a:extLst>
                  <a:ext uri="{FF2B5EF4-FFF2-40B4-BE49-F238E27FC236}">
                    <a16:creationId xmlns:a16="http://schemas.microsoft.com/office/drawing/2014/main" id="{45321AB7-4666-491F-B567-A8C751AE4F36}"/>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1" name="Google Shape;827;p18">
                <a:extLst>
                  <a:ext uri="{FF2B5EF4-FFF2-40B4-BE49-F238E27FC236}">
                    <a16:creationId xmlns:a16="http://schemas.microsoft.com/office/drawing/2014/main" id="{B6C63DA5-6782-453D-922F-86116FF282A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2" name="Google Shape;828;p18">
                <a:extLst>
                  <a:ext uri="{FF2B5EF4-FFF2-40B4-BE49-F238E27FC236}">
                    <a16:creationId xmlns:a16="http://schemas.microsoft.com/office/drawing/2014/main" id="{AB47D764-7968-4432-A598-E014494FAC50}"/>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90" name="Google Shape;829;p18">
              <a:extLst>
                <a:ext uri="{FF2B5EF4-FFF2-40B4-BE49-F238E27FC236}">
                  <a16:creationId xmlns:a16="http://schemas.microsoft.com/office/drawing/2014/main" id="{2ADA52B2-EF2F-4ABB-A0C7-438B3DB9C771}"/>
                </a:ext>
              </a:extLst>
            </p:cNvPr>
            <p:cNvGrpSpPr/>
            <p:nvPr/>
          </p:nvGrpSpPr>
          <p:grpSpPr>
            <a:xfrm flipH="1">
              <a:off x="3829267" y="2465054"/>
              <a:ext cx="683694" cy="518573"/>
              <a:chOff x="6621095" y="1452181"/>
              <a:chExt cx="330894" cy="250785"/>
            </a:xfrm>
          </p:grpSpPr>
          <p:sp>
            <p:nvSpPr>
              <p:cNvPr id="209" name="Google Shape;830;p18">
                <a:extLst>
                  <a:ext uri="{FF2B5EF4-FFF2-40B4-BE49-F238E27FC236}">
                    <a16:creationId xmlns:a16="http://schemas.microsoft.com/office/drawing/2014/main" id="{7B7E026F-22FD-49BF-8A3F-EC87AD241C5A}"/>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0" name="Google Shape;831;p18">
                <a:extLst>
                  <a:ext uri="{FF2B5EF4-FFF2-40B4-BE49-F238E27FC236}">
                    <a16:creationId xmlns:a16="http://schemas.microsoft.com/office/drawing/2014/main" id="{A06C3DE4-40A2-45B2-A9C1-47145D85FB1C}"/>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1" name="Google Shape;832;p18">
                <a:extLst>
                  <a:ext uri="{FF2B5EF4-FFF2-40B4-BE49-F238E27FC236}">
                    <a16:creationId xmlns:a16="http://schemas.microsoft.com/office/drawing/2014/main" id="{7E313ED1-B8A2-4881-9A7D-E597D4E09581}"/>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2" name="Google Shape;833;p18">
                <a:extLst>
                  <a:ext uri="{FF2B5EF4-FFF2-40B4-BE49-F238E27FC236}">
                    <a16:creationId xmlns:a16="http://schemas.microsoft.com/office/drawing/2014/main" id="{1B6A37BA-15C3-4C78-B609-18EC25F37005}"/>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3" name="Google Shape;834;p18">
                <a:extLst>
                  <a:ext uri="{FF2B5EF4-FFF2-40B4-BE49-F238E27FC236}">
                    <a16:creationId xmlns:a16="http://schemas.microsoft.com/office/drawing/2014/main" id="{5F002D2D-63EB-46F1-A09B-542C5AC6303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191" name="Google Shape;835;p18">
              <a:extLst>
                <a:ext uri="{FF2B5EF4-FFF2-40B4-BE49-F238E27FC236}">
                  <a16:creationId xmlns:a16="http://schemas.microsoft.com/office/drawing/2014/main" id="{28A8AD62-108E-4621-A669-505AB80650FB}"/>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2" name="Google Shape;836;p18">
              <a:extLst>
                <a:ext uri="{FF2B5EF4-FFF2-40B4-BE49-F238E27FC236}">
                  <a16:creationId xmlns:a16="http://schemas.microsoft.com/office/drawing/2014/main" id="{9DBC32A6-6286-4B1E-A234-007A99A662A3}"/>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3" name="Google Shape;837;p18">
              <a:extLst>
                <a:ext uri="{FF2B5EF4-FFF2-40B4-BE49-F238E27FC236}">
                  <a16:creationId xmlns:a16="http://schemas.microsoft.com/office/drawing/2014/main" id="{D1710834-97FB-4C25-B986-46F266B8D134}"/>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4" name="Google Shape;838;p18">
              <a:extLst>
                <a:ext uri="{FF2B5EF4-FFF2-40B4-BE49-F238E27FC236}">
                  <a16:creationId xmlns:a16="http://schemas.microsoft.com/office/drawing/2014/main" id="{CF82C141-6686-4E3B-A13C-C07A319C4F98}"/>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5" name="Google Shape;839;p18">
              <a:extLst>
                <a:ext uri="{FF2B5EF4-FFF2-40B4-BE49-F238E27FC236}">
                  <a16:creationId xmlns:a16="http://schemas.microsoft.com/office/drawing/2014/main" id="{595B18D0-433F-4E7B-90EA-180E16079A13}"/>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6" name="Google Shape;840;p18">
              <a:extLst>
                <a:ext uri="{FF2B5EF4-FFF2-40B4-BE49-F238E27FC236}">
                  <a16:creationId xmlns:a16="http://schemas.microsoft.com/office/drawing/2014/main" id="{D4BE14CA-F619-44CD-8575-80D387753B3C}"/>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7" name="Google Shape;841;p18">
              <a:extLst>
                <a:ext uri="{FF2B5EF4-FFF2-40B4-BE49-F238E27FC236}">
                  <a16:creationId xmlns:a16="http://schemas.microsoft.com/office/drawing/2014/main" id="{A9186D1A-75BA-4930-9931-F740AF61A4D6}"/>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8" name="Google Shape;842;p18">
              <a:extLst>
                <a:ext uri="{FF2B5EF4-FFF2-40B4-BE49-F238E27FC236}">
                  <a16:creationId xmlns:a16="http://schemas.microsoft.com/office/drawing/2014/main" id="{1D5D6AF8-0B24-4977-9286-A64214C48F76}"/>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9" name="Google Shape;843;p18">
              <a:extLst>
                <a:ext uri="{FF2B5EF4-FFF2-40B4-BE49-F238E27FC236}">
                  <a16:creationId xmlns:a16="http://schemas.microsoft.com/office/drawing/2014/main" id="{F1FB8AE1-F6B6-4B86-A858-F895900D651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0" name="Google Shape;844;p18">
              <a:extLst>
                <a:ext uri="{FF2B5EF4-FFF2-40B4-BE49-F238E27FC236}">
                  <a16:creationId xmlns:a16="http://schemas.microsoft.com/office/drawing/2014/main" id="{5F546DC5-C7EE-463A-A790-E4EA6C160F32}"/>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1" name="Google Shape;845;p18">
              <a:extLst>
                <a:ext uri="{FF2B5EF4-FFF2-40B4-BE49-F238E27FC236}">
                  <a16:creationId xmlns:a16="http://schemas.microsoft.com/office/drawing/2014/main" id="{2F709AF1-1AAA-4F62-B96E-FA34FB4F1DD4}"/>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2" name="Google Shape;846;p18">
              <a:extLst>
                <a:ext uri="{FF2B5EF4-FFF2-40B4-BE49-F238E27FC236}">
                  <a16:creationId xmlns:a16="http://schemas.microsoft.com/office/drawing/2014/main" id="{8374CE9B-D58F-4BEA-B359-3A8F172D90D3}"/>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3" name="Google Shape;847;p18">
              <a:extLst>
                <a:ext uri="{FF2B5EF4-FFF2-40B4-BE49-F238E27FC236}">
                  <a16:creationId xmlns:a16="http://schemas.microsoft.com/office/drawing/2014/main" id="{94162A3B-FC85-4A83-8AF5-075CB58C97A6}"/>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4" name="Google Shape;848;p18">
              <a:extLst>
                <a:ext uri="{FF2B5EF4-FFF2-40B4-BE49-F238E27FC236}">
                  <a16:creationId xmlns:a16="http://schemas.microsoft.com/office/drawing/2014/main" id="{31759B05-8AA7-4D12-8A50-998EB661FF7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5" name="Google Shape;849;p18">
              <a:extLst>
                <a:ext uri="{FF2B5EF4-FFF2-40B4-BE49-F238E27FC236}">
                  <a16:creationId xmlns:a16="http://schemas.microsoft.com/office/drawing/2014/main" id="{9C3C7EFC-7BF3-485C-8008-2228B24F0655}"/>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6" name="Google Shape;850;p18">
              <a:extLst>
                <a:ext uri="{FF2B5EF4-FFF2-40B4-BE49-F238E27FC236}">
                  <a16:creationId xmlns:a16="http://schemas.microsoft.com/office/drawing/2014/main" id="{BC7BB35A-1B38-4468-A401-F13F5C6649E3}"/>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7" name="Google Shape;851;p18">
              <a:extLst>
                <a:ext uri="{FF2B5EF4-FFF2-40B4-BE49-F238E27FC236}">
                  <a16:creationId xmlns:a16="http://schemas.microsoft.com/office/drawing/2014/main" id="{1CCB3438-41CC-42DF-ADA8-6FCA46031E07}"/>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8" name="Google Shape;852;p18">
              <a:extLst>
                <a:ext uri="{FF2B5EF4-FFF2-40B4-BE49-F238E27FC236}">
                  <a16:creationId xmlns:a16="http://schemas.microsoft.com/office/drawing/2014/main" id="{A0607B88-1137-4C0E-9736-80070C5B697B}"/>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504364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60149" y="883502"/>
            <a:ext cx="12117626" cy="1443600"/>
          </a:xfrm>
          <a:prstGeom prst="rect">
            <a:avLst/>
          </a:prstGeom>
        </p:spPr>
        <p:txBody>
          <a:bodyPr spcFirstLastPara="1" wrap="square" lIns="0" tIns="0" rIns="0" bIns="0" anchor="t" anchorCtr="0">
            <a:noAutofit/>
          </a:bodyPr>
          <a:lstStyle/>
          <a:p>
            <a:r>
              <a:rPr lang="en-US" b="1" dirty="0" err="1"/>
              <a:t>Ứng</a:t>
            </a:r>
            <a:r>
              <a:rPr lang="en-US" b="1" dirty="0"/>
              <a:t> </a:t>
            </a:r>
            <a:r>
              <a:rPr lang="en-US" b="1" dirty="0" err="1"/>
              <a:t>dụng</a:t>
            </a:r>
            <a:r>
              <a:rPr lang="en-US" b="1" dirty="0"/>
              <a:t> </a:t>
            </a:r>
            <a:r>
              <a:rPr lang="en-US" b="1" dirty="0" err="1"/>
              <a:t>cho</a:t>
            </a:r>
            <a:r>
              <a:rPr lang="en-US" b="1" dirty="0"/>
              <a:t> </a:t>
            </a:r>
            <a:r>
              <a:rPr lang="en-US" b="1" dirty="0" err="1"/>
              <a:t>chính</a:t>
            </a:r>
            <a:r>
              <a:rPr lang="en-US" b="1" dirty="0"/>
              <a:t> </a:t>
            </a:r>
            <a:r>
              <a:rPr lang="en-US" b="1" dirty="0" err="1"/>
              <a:t>quyền</a:t>
            </a:r>
            <a:r>
              <a:rPr lang="en-US" b="1" dirty="0"/>
              <a:t> </a:t>
            </a:r>
            <a:r>
              <a:rPr lang="en-US" b="1" dirty="0" err="1"/>
              <a:t>địa</a:t>
            </a:r>
            <a:r>
              <a:rPr lang="en-US" b="1" dirty="0"/>
              <a:t> </a:t>
            </a:r>
            <a:r>
              <a:rPr lang="en-US" b="1" dirty="0" err="1"/>
              <a:t>ph</a:t>
            </a:r>
            <a:r>
              <a:rPr lang="vi-VN" b="1" dirty="0"/>
              <a:t>ư</a:t>
            </a:r>
            <a:r>
              <a:rPr lang="en-US" b="1" dirty="0" err="1"/>
              <a:t>ơng</a:t>
            </a:r>
            <a:endParaRPr lang="en-US" b="1" dirty="0"/>
          </a:p>
        </p:txBody>
      </p:sp>
      <p:sp>
        <p:nvSpPr>
          <p:cNvPr id="347" name="Google Shape;347;p13"/>
          <p:cNvSpPr txBox="1">
            <a:spLocks noGrp="1"/>
          </p:cNvSpPr>
          <p:nvPr>
            <p:ph type="sldNum" idx="12"/>
          </p:nvPr>
        </p:nvSpPr>
        <p:spPr>
          <a:xfrm>
            <a:off x="10089127" y="6125891"/>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26</a:t>
            </a:fld>
            <a:endParaRPr kern="0">
              <a:solidFill>
                <a:srgbClr val="FFFFFF"/>
              </a:solidFill>
            </a:endParaRPr>
          </a:p>
        </p:txBody>
      </p:sp>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grpSp>
        <p:nvGrpSpPr>
          <p:cNvPr id="43" name="Google Shape;643;p28">
            <a:extLst>
              <a:ext uri="{FF2B5EF4-FFF2-40B4-BE49-F238E27FC236}">
                <a16:creationId xmlns:a16="http://schemas.microsoft.com/office/drawing/2014/main" id="{AC5A5057-3F05-4F2C-822A-9E2127DC1C44}"/>
              </a:ext>
            </a:extLst>
          </p:cNvPr>
          <p:cNvGrpSpPr/>
          <p:nvPr/>
        </p:nvGrpSpPr>
        <p:grpSpPr>
          <a:xfrm>
            <a:off x="1156575" y="1697703"/>
            <a:ext cx="7869979" cy="757850"/>
            <a:chOff x="2206725" y="1254350"/>
            <a:chExt cx="7869979" cy="757850"/>
          </a:xfrm>
        </p:grpSpPr>
        <p:sp>
          <p:nvSpPr>
            <p:cNvPr id="53" name="Google Shape;644;p28">
              <a:extLst>
                <a:ext uri="{FF2B5EF4-FFF2-40B4-BE49-F238E27FC236}">
                  <a16:creationId xmlns:a16="http://schemas.microsoft.com/office/drawing/2014/main" id="{98320232-5B16-4C56-848D-B86E355027A1}"/>
                </a:ext>
              </a:extLst>
            </p:cNvPr>
            <p:cNvSpPr/>
            <p:nvPr/>
          </p:nvSpPr>
          <p:spPr>
            <a:xfrm flipV="1">
              <a:off x="2820776" y="1568481"/>
              <a:ext cx="1148622" cy="45719"/>
            </a:xfrm>
            <a:custGeom>
              <a:avLst/>
              <a:gdLst/>
              <a:ahLst/>
              <a:cxnLst/>
              <a:rect l="l" t="t" r="r" b="b"/>
              <a:pathLst>
                <a:path w="57615" h="1" fill="none" extrusionOk="0">
                  <a:moveTo>
                    <a:pt x="1" y="1"/>
                  </a:moveTo>
                  <a:lnTo>
                    <a:pt x="57615" y="1"/>
                  </a:lnTo>
                </a:path>
              </a:pathLst>
            </a:custGeom>
            <a:noFill/>
            <a:ln w="33625" cap="rnd" cmpd="sng">
              <a:solidFill>
                <a:srgbClr val="00918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45;p28">
              <a:extLst>
                <a:ext uri="{FF2B5EF4-FFF2-40B4-BE49-F238E27FC236}">
                  <a16:creationId xmlns:a16="http://schemas.microsoft.com/office/drawing/2014/main" id="{0DAC63BA-A49F-433F-8769-E59A39D42918}"/>
                </a:ext>
              </a:extLst>
            </p:cNvPr>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rgbClr val="D584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6;p28">
              <a:extLst>
                <a:ext uri="{FF2B5EF4-FFF2-40B4-BE49-F238E27FC236}">
                  <a16:creationId xmlns:a16="http://schemas.microsoft.com/office/drawing/2014/main" id="{C1368356-10B8-472B-98EB-5579F3BFA9B9}"/>
                </a:ext>
              </a:extLst>
            </p:cNvPr>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D58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7;p28">
              <a:extLst>
                <a:ext uri="{FF2B5EF4-FFF2-40B4-BE49-F238E27FC236}">
                  <a16:creationId xmlns:a16="http://schemas.microsoft.com/office/drawing/2014/main" id="{3A0F897D-762F-4802-8677-2CA40276879C}"/>
                </a:ext>
              </a:extLst>
            </p:cNvPr>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48;p28">
              <a:extLst>
                <a:ext uri="{FF2B5EF4-FFF2-40B4-BE49-F238E27FC236}">
                  <a16:creationId xmlns:a16="http://schemas.microsoft.com/office/drawing/2014/main" id="{A51C97B3-6B13-4C38-B926-EE63261FBD14}"/>
                </a:ext>
              </a:extLst>
            </p:cNvPr>
            <p:cNvSpPr txBox="1"/>
            <p:nvPr/>
          </p:nvSpPr>
          <p:spPr>
            <a:xfrm>
              <a:off x="5144933" y="1527007"/>
              <a:ext cx="4931771" cy="300300"/>
            </a:xfrm>
            <a:prstGeom prst="rect">
              <a:avLst/>
            </a:prstGeom>
            <a:noFill/>
            <a:ln>
              <a:noFill/>
            </a:ln>
          </p:spPr>
          <p:txBody>
            <a:bodyPr spcFirstLastPara="1" wrap="square" lIns="91425" tIns="91425" rIns="91425" bIns="91425" anchor="ctr" anchorCtr="0">
              <a:noAutofit/>
            </a:bodyPr>
            <a:lstStyle/>
            <a:p>
              <a:pPr marL="139700" algn="just">
                <a:buClr>
                  <a:schemeClr val="lt2"/>
                </a:buClr>
                <a:buSzPts val="1800"/>
              </a:pPr>
              <a:r>
                <a:rPr lang="en" sz="1200" b="1" dirty="0">
                  <a:solidFill>
                    <a:srgbClr val="094AA9"/>
                  </a:solidFill>
                  <a:latin typeface="DM Sans"/>
                  <a:sym typeface="Roboto"/>
                </a:rPr>
                <a:t>Trưng cầu dân ý tự nhiên: </a:t>
              </a:r>
              <a:r>
                <a:rPr lang="vi-VN" sz="1200" dirty="0">
                  <a:solidFill>
                    <a:srgbClr val="094AA9"/>
                  </a:solidFill>
                  <a:latin typeface="DM Sans"/>
                </a:rPr>
                <a:t>Điều tra phản hồi của xã hội với các vấn đề cụ thể mà các đơn vị hành chính quan tâm</a:t>
              </a:r>
              <a:r>
                <a:rPr lang="en-US" sz="1200" dirty="0">
                  <a:solidFill>
                    <a:srgbClr val="094AA9"/>
                  </a:solidFill>
                  <a:latin typeface="DM Sans"/>
                </a:rPr>
                <a:t>.</a:t>
              </a:r>
            </a:p>
            <a:p>
              <a:pPr marL="139700" algn="just">
                <a:buClr>
                  <a:schemeClr val="lt2"/>
                </a:buClr>
                <a:buSzPts val="1800"/>
              </a:pPr>
              <a:endParaRPr sz="1200" dirty="0">
                <a:solidFill>
                  <a:srgbClr val="094AA9"/>
                </a:solidFill>
                <a:latin typeface="DM Sans"/>
                <a:sym typeface="Roboto"/>
              </a:endParaRPr>
            </a:p>
          </p:txBody>
        </p:sp>
        <p:sp>
          <p:nvSpPr>
            <p:cNvPr id="62" name="Google Shape;649;p28">
              <a:extLst>
                <a:ext uri="{FF2B5EF4-FFF2-40B4-BE49-F238E27FC236}">
                  <a16:creationId xmlns:a16="http://schemas.microsoft.com/office/drawing/2014/main" id="{00F7EB64-08FA-4099-9CF5-ED3109E6DF0A}"/>
                </a:ext>
              </a:extLst>
            </p:cNvPr>
            <p:cNvSpPr/>
            <p:nvPr/>
          </p:nvSpPr>
          <p:spPr>
            <a:xfrm>
              <a:off x="3969397" y="1445849"/>
              <a:ext cx="1236000" cy="271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1500" dirty="0">
                  <a:solidFill>
                    <a:srgbClr val="094AA9"/>
                  </a:solidFill>
                </a:rPr>
                <a:t>01</a:t>
              </a:r>
              <a:endParaRPr sz="1500" dirty="0">
                <a:solidFill>
                  <a:srgbClr val="094AA9"/>
                </a:solidFill>
              </a:endParaRPr>
            </a:p>
          </p:txBody>
        </p:sp>
      </p:grpSp>
      <p:grpSp>
        <p:nvGrpSpPr>
          <p:cNvPr id="85" name="Google Shape;650;p28">
            <a:extLst>
              <a:ext uri="{FF2B5EF4-FFF2-40B4-BE49-F238E27FC236}">
                <a16:creationId xmlns:a16="http://schemas.microsoft.com/office/drawing/2014/main" id="{7019968D-66F1-42FE-A524-1241CCA380CD}"/>
              </a:ext>
            </a:extLst>
          </p:cNvPr>
          <p:cNvGrpSpPr/>
          <p:nvPr/>
        </p:nvGrpSpPr>
        <p:grpSpPr>
          <a:xfrm>
            <a:off x="1919138" y="2513427"/>
            <a:ext cx="7107416" cy="757850"/>
            <a:chOff x="2922575" y="1798150"/>
            <a:chExt cx="7107416" cy="757850"/>
          </a:xfrm>
        </p:grpSpPr>
        <p:sp>
          <p:nvSpPr>
            <p:cNvPr id="86" name="Google Shape;651;p28">
              <a:extLst>
                <a:ext uri="{FF2B5EF4-FFF2-40B4-BE49-F238E27FC236}">
                  <a16:creationId xmlns:a16="http://schemas.microsoft.com/office/drawing/2014/main" id="{2ECB181E-E563-4595-B4ED-239ECD237526}"/>
                </a:ext>
              </a:extLst>
            </p:cNvPr>
            <p:cNvSpPr/>
            <p:nvPr/>
          </p:nvSpPr>
          <p:spPr>
            <a:xfrm>
              <a:off x="3523550" y="2181525"/>
              <a:ext cx="737600" cy="25"/>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52;p28">
              <a:extLst>
                <a:ext uri="{FF2B5EF4-FFF2-40B4-BE49-F238E27FC236}">
                  <a16:creationId xmlns:a16="http://schemas.microsoft.com/office/drawing/2014/main" id="{08D56982-C341-451F-86FD-EC961A94CA4D}"/>
                </a:ext>
              </a:extLst>
            </p:cNvPr>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53;p28">
              <a:extLst>
                <a:ext uri="{FF2B5EF4-FFF2-40B4-BE49-F238E27FC236}">
                  <a16:creationId xmlns:a16="http://schemas.microsoft.com/office/drawing/2014/main" id="{752E43E1-8316-46FF-A99E-2E219665FAA0}"/>
                </a:ext>
              </a:extLst>
            </p:cNvPr>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54;p28">
              <a:extLst>
                <a:ext uri="{FF2B5EF4-FFF2-40B4-BE49-F238E27FC236}">
                  <a16:creationId xmlns:a16="http://schemas.microsoft.com/office/drawing/2014/main" id="{042FFE5B-D733-4F65-B15A-D51D6F4DBBE5}"/>
                </a:ext>
              </a:extLst>
            </p:cNvPr>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55;p28">
              <a:extLst>
                <a:ext uri="{FF2B5EF4-FFF2-40B4-BE49-F238E27FC236}">
                  <a16:creationId xmlns:a16="http://schemas.microsoft.com/office/drawing/2014/main" id="{1EB0C13C-CD2A-44FA-BEC4-22A9501EA02E}"/>
                </a:ext>
              </a:extLst>
            </p:cNvPr>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56;p28">
              <a:extLst>
                <a:ext uri="{FF2B5EF4-FFF2-40B4-BE49-F238E27FC236}">
                  <a16:creationId xmlns:a16="http://schemas.microsoft.com/office/drawing/2014/main" id="{E13F3486-D0C0-42F2-8F81-724D49928CFC}"/>
                </a:ext>
              </a:extLst>
            </p:cNvPr>
            <p:cNvSpPr/>
            <p:nvPr/>
          </p:nvSpPr>
          <p:spPr>
            <a:xfrm>
              <a:off x="4261150" y="2045938"/>
              <a:ext cx="1236000" cy="271200"/>
            </a:xfrm>
            <a:prstGeom prst="roundRect">
              <a:avLst>
                <a:gd name="adj" fmla="val 50000"/>
              </a:avLst>
            </a:prstGeom>
            <a:solidFill>
              <a:srgbClr val="00918C"/>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1500" dirty="0">
                  <a:solidFill>
                    <a:srgbClr val="094AA9"/>
                  </a:solidFill>
                </a:rPr>
                <a:t>02</a:t>
              </a:r>
              <a:endParaRPr sz="1500" dirty="0">
                <a:solidFill>
                  <a:srgbClr val="094AA9"/>
                </a:solidFill>
              </a:endParaRPr>
            </a:p>
          </p:txBody>
        </p:sp>
        <p:sp>
          <p:nvSpPr>
            <p:cNvPr id="92" name="Google Shape;657;p28">
              <a:extLst>
                <a:ext uri="{FF2B5EF4-FFF2-40B4-BE49-F238E27FC236}">
                  <a16:creationId xmlns:a16="http://schemas.microsoft.com/office/drawing/2014/main" id="{61FD9E6D-7D49-449A-B3EA-D1FA50349481}"/>
                </a:ext>
              </a:extLst>
            </p:cNvPr>
            <p:cNvSpPr txBox="1"/>
            <p:nvPr/>
          </p:nvSpPr>
          <p:spPr>
            <a:xfrm>
              <a:off x="5606108" y="2121215"/>
              <a:ext cx="4423883" cy="300300"/>
            </a:xfrm>
            <a:prstGeom prst="rect">
              <a:avLst/>
            </a:prstGeom>
            <a:noFill/>
            <a:ln>
              <a:noFill/>
            </a:ln>
          </p:spPr>
          <p:txBody>
            <a:bodyPr spcFirstLastPara="1" wrap="square" lIns="91425" tIns="91425" rIns="91425" bIns="91425" anchor="ctr" anchorCtr="0">
              <a:noAutofit/>
            </a:bodyPr>
            <a:lstStyle/>
            <a:p>
              <a:pPr marL="139700" algn="just">
                <a:buClr>
                  <a:schemeClr val="lt2"/>
                </a:buClr>
                <a:buSzPts val="1800"/>
              </a:pPr>
              <a:r>
                <a:rPr lang="en-US" sz="1200" b="1" dirty="0" err="1">
                  <a:solidFill>
                    <a:srgbClr val="094AA9"/>
                  </a:solidFill>
                  <a:latin typeface="DM Sans"/>
                </a:rPr>
                <a:t>Hỗ</a:t>
              </a:r>
              <a:r>
                <a:rPr lang="en-US" sz="1200" b="1" dirty="0">
                  <a:solidFill>
                    <a:srgbClr val="094AA9"/>
                  </a:solidFill>
                  <a:latin typeface="DM Sans"/>
                </a:rPr>
                <a:t> </a:t>
              </a:r>
              <a:r>
                <a:rPr lang="en-US" sz="1200" b="1" dirty="0" err="1">
                  <a:solidFill>
                    <a:srgbClr val="094AA9"/>
                  </a:solidFill>
                  <a:latin typeface="DM Sans"/>
                </a:rPr>
                <a:t>trợ</a:t>
              </a:r>
              <a:r>
                <a:rPr lang="en-US" sz="1200" b="1" dirty="0">
                  <a:solidFill>
                    <a:srgbClr val="094AA9"/>
                  </a:solidFill>
                  <a:latin typeface="DM Sans"/>
                </a:rPr>
                <a:t> </a:t>
              </a:r>
              <a:r>
                <a:rPr lang="en-US" sz="1200" b="1" dirty="0" err="1">
                  <a:solidFill>
                    <a:srgbClr val="094AA9"/>
                  </a:solidFill>
                  <a:latin typeface="DM Sans"/>
                </a:rPr>
                <a:t>quản</a:t>
              </a:r>
              <a:r>
                <a:rPr lang="en-US" sz="1200" b="1" dirty="0">
                  <a:solidFill>
                    <a:srgbClr val="094AA9"/>
                  </a:solidFill>
                  <a:latin typeface="DM Sans"/>
                </a:rPr>
                <a:t> </a:t>
              </a:r>
              <a:r>
                <a:rPr lang="en-US" sz="1200" b="1" dirty="0" err="1">
                  <a:solidFill>
                    <a:srgbClr val="094AA9"/>
                  </a:solidFill>
                  <a:latin typeface="DM Sans"/>
                </a:rPr>
                <a:t>lý</a:t>
              </a:r>
              <a:r>
                <a:rPr lang="en-US" sz="1200" b="1" dirty="0">
                  <a:solidFill>
                    <a:srgbClr val="094AA9"/>
                  </a:solidFill>
                  <a:latin typeface="DM Sans"/>
                </a:rPr>
                <a:t> </a:t>
              </a:r>
              <a:r>
                <a:rPr lang="en-US" sz="1200" b="1" dirty="0" err="1">
                  <a:solidFill>
                    <a:srgbClr val="094AA9"/>
                  </a:solidFill>
                  <a:latin typeface="DM Sans"/>
                </a:rPr>
                <a:t>xuất</a:t>
              </a:r>
              <a:r>
                <a:rPr lang="en-US" sz="1200" b="1" dirty="0">
                  <a:solidFill>
                    <a:srgbClr val="094AA9"/>
                  </a:solidFill>
                  <a:latin typeface="DM Sans"/>
                </a:rPr>
                <a:t> </a:t>
              </a:r>
              <a:r>
                <a:rPr lang="en-US" sz="1200" b="1" dirty="0" err="1">
                  <a:solidFill>
                    <a:srgbClr val="094AA9"/>
                  </a:solidFill>
                  <a:latin typeface="DM Sans"/>
                </a:rPr>
                <a:t>bản</a:t>
              </a:r>
              <a:r>
                <a:rPr lang="en-US" sz="1200" b="1" dirty="0">
                  <a:solidFill>
                    <a:srgbClr val="094AA9"/>
                  </a:solidFill>
                  <a:latin typeface="DM Sans"/>
                </a:rPr>
                <a:t> </a:t>
              </a:r>
              <a:r>
                <a:rPr lang="en-US" sz="1200" b="1" dirty="0" err="1">
                  <a:solidFill>
                    <a:srgbClr val="094AA9"/>
                  </a:solidFill>
                  <a:latin typeface="DM Sans"/>
                </a:rPr>
                <a:t>thông</a:t>
              </a:r>
              <a:r>
                <a:rPr lang="en-US" sz="1200" b="1" dirty="0">
                  <a:solidFill>
                    <a:srgbClr val="094AA9"/>
                  </a:solidFill>
                  <a:latin typeface="DM Sans"/>
                </a:rPr>
                <a:t> tin </a:t>
              </a:r>
              <a:r>
                <a:rPr lang="en-US" sz="1200" b="1" dirty="0" err="1">
                  <a:solidFill>
                    <a:srgbClr val="094AA9"/>
                  </a:solidFill>
                  <a:latin typeface="DM Sans"/>
                </a:rPr>
                <a:t>điện</a:t>
              </a:r>
              <a:r>
                <a:rPr lang="en-US" sz="1200" b="1" dirty="0">
                  <a:solidFill>
                    <a:srgbClr val="094AA9"/>
                  </a:solidFill>
                  <a:latin typeface="DM Sans"/>
                </a:rPr>
                <a:t> </a:t>
              </a:r>
              <a:r>
                <a:rPr lang="en-US" sz="1200" b="1" dirty="0" err="1">
                  <a:solidFill>
                    <a:srgbClr val="094AA9"/>
                  </a:solidFill>
                  <a:latin typeface="DM Sans"/>
                </a:rPr>
                <a:t>tử</a:t>
              </a:r>
              <a:r>
                <a:rPr lang="en-US" sz="1200" b="1" dirty="0">
                  <a:solidFill>
                    <a:srgbClr val="094AA9"/>
                  </a:solidFill>
                  <a:latin typeface="DM Sans"/>
                </a:rPr>
                <a:t>: </a:t>
              </a:r>
              <a:r>
                <a:rPr lang="en-US" sz="1200" dirty="0" err="1">
                  <a:solidFill>
                    <a:srgbClr val="094AA9"/>
                  </a:solidFill>
                  <a:latin typeface="DM Sans"/>
                </a:rPr>
                <a:t>Xác</a:t>
              </a:r>
              <a:r>
                <a:rPr lang="en-US" sz="1200" dirty="0">
                  <a:solidFill>
                    <a:srgbClr val="094AA9"/>
                  </a:solidFill>
                  <a:latin typeface="DM Sans"/>
                </a:rPr>
                <a:t> </a:t>
              </a:r>
              <a:r>
                <a:rPr lang="en-US" sz="1200" dirty="0" err="1">
                  <a:solidFill>
                    <a:srgbClr val="094AA9"/>
                  </a:solidFill>
                  <a:latin typeface="DM Sans"/>
                </a:rPr>
                <a:t>định</a:t>
              </a:r>
              <a:r>
                <a:rPr lang="en-US" sz="1200" dirty="0">
                  <a:solidFill>
                    <a:srgbClr val="094AA9"/>
                  </a:solidFill>
                  <a:latin typeface="DM Sans"/>
                </a:rPr>
                <a:t> </a:t>
              </a:r>
              <a:r>
                <a:rPr lang="en-US" sz="1200" dirty="0" err="1">
                  <a:solidFill>
                    <a:srgbClr val="094AA9"/>
                  </a:solidFill>
                  <a:latin typeface="DM Sans"/>
                </a:rPr>
                <a:t>các</a:t>
              </a:r>
              <a:r>
                <a:rPr lang="en-US" sz="1200" dirty="0">
                  <a:solidFill>
                    <a:srgbClr val="094AA9"/>
                  </a:solidFill>
                  <a:latin typeface="DM Sans"/>
                </a:rPr>
                <a:t> </a:t>
              </a:r>
              <a:r>
                <a:rPr lang="en-US" sz="1200" dirty="0" err="1">
                  <a:solidFill>
                    <a:srgbClr val="094AA9"/>
                  </a:solidFill>
                  <a:latin typeface="DM Sans"/>
                </a:rPr>
                <a:t>nguồn</a:t>
              </a:r>
              <a:r>
                <a:rPr lang="en-US" sz="1200" dirty="0">
                  <a:solidFill>
                    <a:srgbClr val="094AA9"/>
                  </a:solidFill>
                  <a:latin typeface="DM Sans"/>
                </a:rPr>
                <a:t> </a:t>
              </a:r>
              <a:r>
                <a:rPr lang="en-US" sz="1200" dirty="0" err="1">
                  <a:solidFill>
                    <a:srgbClr val="094AA9"/>
                  </a:solidFill>
                  <a:latin typeface="DM Sans"/>
                </a:rPr>
                <a:t>thông</a:t>
              </a:r>
              <a:r>
                <a:rPr lang="en-US" sz="1200" dirty="0">
                  <a:solidFill>
                    <a:srgbClr val="094AA9"/>
                  </a:solidFill>
                  <a:latin typeface="DM Sans"/>
                </a:rPr>
                <a:t> tin </a:t>
              </a:r>
              <a:r>
                <a:rPr lang="en-US" sz="1200" dirty="0" err="1">
                  <a:solidFill>
                    <a:srgbClr val="094AA9"/>
                  </a:solidFill>
                  <a:latin typeface="DM Sans"/>
                </a:rPr>
                <a:t>sao</a:t>
              </a:r>
              <a:r>
                <a:rPr lang="en-US" sz="1200" dirty="0">
                  <a:solidFill>
                    <a:srgbClr val="094AA9"/>
                  </a:solidFill>
                  <a:latin typeface="DM Sans"/>
                </a:rPr>
                <a:t> </a:t>
              </a:r>
              <a:r>
                <a:rPr lang="en-US" sz="1200" dirty="0" err="1">
                  <a:solidFill>
                    <a:srgbClr val="094AA9"/>
                  </a:solidFill>
                  <a:latin typeface="DM Sans"/>
                </a:rPr>
                <a:t>chép</a:t>
              </a:r>
              <a:r>
                <a:rPr lang="en-US" sz="1200" dirty="0">
                  <a:solidFill>
                    <a:srgbClr val="094AA9"/>
                  </a:solidFill>
                  <a:latin typeface="DM Sans"/>
                </a:rPr>
                <a:t>, </a:t>
              </a:r>
              <a:r>
                <a:rPr lang="en-US" sz="1200" dirty="0" err="1">
                  <a:solidFill>
                    <a:srgbClr val="094AA9"/>
                  </a:solidFill>
                  <a:latin typeface="DM Sans"/>
                </a:rPr>
                <a:t>sai</a:t>
              </a:r>
              <a:r>
                <a:rPr lang="en-US" sz="1200" dirty="0">
                  <a:solidFill>
                    <a:srgbClr val="094AA9"/>
                  </a:solidFill>
                  <a:latin typeface="DM Sans"/>
                </a:rPr>
                <a:t> </a:t>
              </a:r>
              <a:r>
                <a:rPr lang="en-US" sz="1200" dirty="0" err="1">
                  <a:solidFill>
                    <a:srgbClr val="094AA9"/>
                  </a:solidFill>
                  <a:latin typeface="DM Sans"/>
                </a:rPr>
                <a:t>nội</a:t>
              </a:r>
              <a:r>
                <a:rPr lang="en-US" sz="1200" dirty="0">
                  <a:solidFill>
                    <a:srgbClr val="094AA9"/>
                  </a:solidFill>
                  <a:latin typeface="DM Sans"/>
                </a:rPr>
                <a:t> dung. </a:t>
              </a:r>
              <a:r>
                <a:rPr lang="en-US" sz="1200" dirty="0" err="1">
                  <a:solidFill>
                    <a:srgbClr val="094AA9"/>
                  </a:solidFill>
                  <a:latin typeface="DM Sans"/>
                </a:rPr>
                <a:t>Thống</a:t>
              </a:r>
              <a:r>
                <a:rPr lang="en-US" sz="1200" dirty="0">
                  <a:solidFill>
                    <a:srgbClr val="094AA9"/>
                  </a:solidFill>
                  <a:latin typeface="DM Sans"/>
                </a:rPr>
                <a:t> </a:t>
              </a:r>
              <a:r>
                <a:rPr lang="en-US" sz="1200" dirty="0" err="1">
                  <a:solidFill>
                    <a:srgbClr val="094AA9"/>
                  </a:solidFill>
                  <a:latin typeface="DM Sans"/>
                </a:rPr>
                <a:t>kê</a:t>
              </a:r>
              <a:r>
                <a:rPr lang="en-US" sz="1200" dirty="0">
                  <a:solidFill>
                    <a:srgbClr val="094AA9"/>
                  </a:solidFill>
                  <a:latin typeface="DM Sans"/>
                </a:rPr>
                <a:t> </a:t>
              </a:r>
              <a:r>
                <a:rPr lang="en-US" sz="1200" dirty="0" err="1">
                  <a:solidFill>
                    <a:srgbClr val="094AA9"/>
                  </a:solidFill>
                  <a:latin typeface="DM Sans"/>
                </a:rPr>
                <a:t>mức</a:t>
              </a:r>
              <a:r>
                <a:rPr lang="en-US" sz="1200" dirty="0">
                  <a:solidFill>
                    <a:srgbClr val="094AA9"/>
                  </a:solidFill>
                  <a:latin typeface="DM Sans"/>
                </a:rPr>
                <a:t> </a:t>
              </a:r>
              <a:r>
                <a:rPr lang="en-US" sz="1200" dirty="0" err="1">
                  <a:solidFill>
                    <a:srgbClr val="094AA9"/>
                  </a:solidFill>
                  <a:latin typeface="DM Sans"/>
                </a:rPr>
                <a:t>độ</a:t>
              </a:r>
              <a:r>
                <a:rPr lang="en-US" sz="1200" dirty="0">
                  <a:solidFill>
                    <a:srgbClr val="094AA9"/>
                  </a:solidFill>
                  <a:latin typeface="DM Sans"/>
                </a:rPr>
                <a:t> </a:t>
              </a:r>
              <a:r>
                <a:rPr lang="en-US" sz="1200" dirty="0" err="1">
                  <a:solidFill>
                    <a:srgbClr val="094AA9"/>
                  </a:solidFill>
                  <a:latin typeface="DM Sans"/>
                </a:rPr>
                <a:t>phổ</a:t>
              </a:r>
              <a:r>
                <a:rPr lang="en-US" sz="1200" dirty="0">
                  <a:solidFill>
                    <a:srgbClr val="094AA9"/>
                  </a:solidFill>
                  <a:latin typeface="DM Sans"/>
                </a:rPr>
                <a:t> </a:t>
              </a:r>
              <a:r>
                <a:rPr lang="en-US" sz="1200" dirty="0" err="1">
                  <a:solidFill>
                    <a:srgbClr val="094AA9"/>
                  </a:solidFill>
                  <a:latin typeface="DM Sans"/>
                </a:rPr>
                <a:t>biến</a:t>
              </a:r>
              <a:r>
                <a:rPr lang="en-US" sz="1200" dirty="0">
                  <a:solidFill>
                    <a:srgbClr val="094AA9"/>
                  </a:solidFill>
                  <a:latin typeface="DM Sans"/>
                </a:rPr>
                <a:t> </a:t>
              </a:r>
              <a:r>
                <a:rPr lang="en-US" sz="1200" dirty="0" err="1">
                  <a:solidFill>
                    <a:srgbClr val="094AA9"/>
                  </a:solidFill>
                  <a:latin typeface="DM Sans"/>
                </a:rPr>
                <a:t>của</a:t>
              </a:r>
              <a:r>
                <a:rPr lang="en-US" sz="1200" dirty="0">
                  <a:solidFill>
                    <a:srgbClr val="094AA9"/>
                  </a:solidFill>
                  <a:latin typeface="DM Sans"/>
                </a:rPr>
                <a:t> </a:t>
              </a:r>
              <a:r>
                <a:rPr lang="en-US" sz="1200" dirty="0" err="1">
                  <a:solidFill>
                    <a:srgbClr val="094AA9"/>
                  </a:solidFill>
                  <a:latin typeface="DM Sans"/>
                </a:rPr>
                <a:t>thông</a:t>
              </a:r>
              <a:r>
                <a:rPr lang="en-US" sz="1200" dirty="0">
                  <a:solidFill>
                    <a:srgbClr val="094AA9"/>
                  </a:solidFill>
                  <a:latin typeface="DM Sans"/>
                </a:rPr>
                <a:t> tin, </a:t>
              </a:r>
              <a:r>
                <a:rPr lang="en-US" sz="1200" dirty="0" err="1">
                  <a:solidFill>
                    <a:srgbClr val="094AA9"/>
                  </a:solidFill>
                  <a:latin typeface="DM Sans"/>
                </a:rPr>
                <a:t>lắng</a:t>
              </a:r>
              <a:r>
                <a:rPr lang="en-US" sz="1200" dirty="0">
                  <a:solidFill>
                    <a:srgbClr val="094AA9"/>
                  </a:solidFill>
                  <a:latin typeface="DM Sans"/>
                </a:rPr>
                <a:t> </a:t>
              </a:r>
              <a:r>
                <a:rPr lang="en-US" sz="1200" dirty="0" err="1">
                  <a:solidFill>
                    <a:srgbClr val="094AA9"/>
                  </a:solidFill>
                  <a:latin typeface="DM Sans"/>
                </a:rPr>
                <a:t>nghe</a:t>
              </a:r>
              <a:r>
                <a:rPr lang="en-US" sz="1200" dirty="0">
                  <a:solidFill>
                    <a:srgbClr val="094AA9"/>
                  </a:solidFill>
                  <a:latin typeface="DM Sans"/>
                </a:rPr>
                <a:t> </a:t>
              </a:r>
              <a:r>
                <a:rPr lang="en-US" sz="1200" dirty="0" err="1">
                  <a:solidFill>
                    <a:srgbClr val="094AA9"/>
                  </a:solidFill>
                  <a:latin typeface="DM Sans"/>
                </a:rPr>
                <a:t>phản</a:t>
              </a:r>
              <a:r>
                <a:rPr lang="en-US" sz="1200" dirty="0">
                  <a:solidFill>
                    <a:srgbClr val="094AA9"/>
                  </a:solidFill>
                  <a:latin typeface="DM Sans"/>
                </a:rPr>
                <a:t> </a:t>
              </a:r>
              <a:r>
                <a:rPr lang="en-US" sz="1200" dirty="0" err="1">
                  <a:solidFill>
                    <a:srgbClr val="094AA9"/>
                  </a:solidFill>
                  <a:latin typeface="DM Sans"/>
                </a:rPr>
                <a:t>hồi</a:t>
              </a:r>
              <a:r>
                <a:rPr lang="en-US" sz="1200" dirty="0">
                  <a:solidFill>
                    <a:srgbClr val="094AA9"/>
                  </a:solidFill>
                  <a:latin typeface="DM Sans"/>
                </a:rPr>
                <a:t> </a:t>
              </a:r>
              <a:r>
                <a:rPr lang="en-US" sz="1200" dirty="0" err="1">
                  <a:solidFill>
                    <a:srgbClr val="094AA9"/>
                  </a:solidFill>
                  <a:latin typeface="DM Sans"/>
                </a:rPr>
                <a:t>của</a:t>
              </a:r>
              <a:r>
                <a:rPr lang="en-US" sz="1200" dirty="0">
                  <a:solidFill>
                    <a:srgbClr val="094AA9"/>
                  </a:solidFill>
                  <a:latin typeface="DM Sans"/>
                </a:rPr>
                <a:t> </a:t>
              </a:r>
              <a:r>
                <a:rPr lang="en-US" sz="1200" dirty="0" err="1">
                  <a:solidFill>
                    <a:srgbClr val="094AA9"/>
                  </a:solidFill>
                  <a:latin typeface="DM Sans"/>
                </a:rPr>
                <a:t>nhân</a:t>
              </a:r>
              <a:r>
                <a:rPr lang="en-US" sz="1200" dirty="0">
                  <a:solidFill>
                    <a:srgbClr val="094AA9"/>
                  </a:solidFill>
                  <a:latin typeface="DM Sans"/>
                </a:rPr>
                <a:t> </a:t>
              </a:r>
              <a:r>
                <a:rPr lang="en-US" sz="1200" dirty="0" err="1">
                  <a:solidFill>
                    <a:srgbClr val="094AA9"/>
                  </a:solidFill>
                  <a:latin typeface="DM Sans"/>
                </a:rPr>
                <a:t>dân</a:t>
              </a:r>
              <a:r>
                <a:rPr lang="en-US" sz="1200" dirty="0">
                  <a:solidFill>
                    <a:srgbClr val="094AA9"/>
                  </a:solidFill>
                  <a:latin typeface="DM Sans"/>
                </a:rPr>
                <a:t>.</a:t>
              </a:r>
            </a:p>
            <a:p>
              <a:pPr marL="139700" algn="just">
                <a:buClr>
                  <a:schemeClr val="lt2"/>
                </a:buClr>
                <a:buSzPts val="1800"/>
              </a:pPr>
              <a:endParaRPr sz="1200" dirty="0">
                <a:solidFill>
                  <a:srgbClr val="094AA9"/>
                </a:solidFill>
                <a:latin typeface="DM Sans"/>
                <a:sym typeface="Roboto"/>
              </a:endParaRPr>
            </a:p>
          </p:txBody>
        </p:sp>
      </p:grpSp>
      <p:grpSp>
        <p:nvGrpSpPr>
          <p:cNvPr id="93" name="Google Shape;658;p28">
            <a:extLst>
              <a:ext uri="{FF2B5EF4-FFF2-40B4-BE49-F238E27FC236}">
                <a16:creationId xmlns:a16="http://schemas.microsoft.com/office/drawing/2014/main" id="{6E9F420E-3004-4D3C-8376-292CE7BBCD50}"/>
              </a:ext>
            </a:extLst>
          </p:cNvPr>
          <p:cNvGrpSpPr/>
          <p:nvPr/>
        </p:nvGrpSpPr>
        <p:grpSpPr>
          <a:xfrm>
            <a:off x="2514188" y="3552742"/>
            <a:ext cx="6386531" cy="757850"/>
            <a:chOff x="-1706571" y="2478439"/>
            <a:chExt cx="6386531" cy="757850"/>
          </a:xfrm>
        </p:grpSpPr>
        <p:sp>
          <p:nvSpPr>
            <p:cNvPr id="94" name="Google Shape;659;p28">
              <a:extLst>
                <a:ext uri="{FF2B5EF4-FFF2-40B4-BE49-F238E27FC236}">
                  <a16:creationId xmlns:a16="http://schemas.microsoft.com/office/drawing/2014/main" id="{F1D557EA-AE1D-45B3-AC04-D6833CD65939}"/>
                </a:ext>
              </a:extLst>
            </p:cNvPr>
            <p:cNvSpPr/>
            <p:nvPr/>
          </p:nvSpPr>
          <p:spPr>
            <a:xfrm>
              <a:off x="-1050221" y="2833924"/>
              <a:ext cx="519186" cy="45719"/>
            </a:xfrm>
            <a:custGeom>
              <a:avLst/>
              <a:gdLst/>
              <a:ahLst/>
              <a:cxnLst/>
              <a:rect l="l" t="t" r="r" b="b"/>
              <a:pathLst>
                <a:path w="10859" fill="none" extrusionOk="0">
                  <a:moveTo>
                    <a:pt x="1" y="0"/>
                  </a:moveTo>
                  <a:lnTo>
                    <a:pt x="10859" y="0"/>
                  </a:lnTo>
                </a:path>
              </a:pathLst>
            </a:custGeom>
            <a:noFill/>
            <a:ln w="33625" cap="rnd" cmpd="sng">
              <a:solidFill>
                <a:srgbClr val="5EB2F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60;p28">
              <a:extLst>
                <a:ext uri="{FF2B5EF4-FFF2-40B4-BE49-F238E27FC236}">
                  <a16:creationId xmlns:a16="http://schemas.microsoft.com/office/drawing/2014/main" id="{A6E30E93-53C6-4DE7-84F2-7E06818A46D4}"/>
                </a:ext>
              </a:extLst>
            </p:cNvPr>
            <p:cNvSpPr/>
            <p:nvPr/>
          </p:nvSpPr>
          <p:spPr>
            <a:xfrm>
              <a:off x="-1706571" y="2478439"/>
              <a:ext cx="656350" cy="757850"/>
            </a:xfrm>
            <a:custGeom>
              <a:avLst/>
              <a:gdLst/>
              <a:ahLst/>
              <a:cxnLst/>
              <a:rect l="l" t="t" r="r" b="b"/>
              <a:pathLst>
                <a:path w="26254" h="30314" extrusionOk="0">
                  <a:moveTo>
                    <a:pt x="13121" y="1"/>
                  </a:moveTo>
                  <a:lnTo>
                    <a:pt x="0" y="7585"/>
                  </a:lnTo>
                  <a:lnTo>
                    <a:pt x="0" y="22741"/>
                  </a:lnTo>
                  <a:lnTo>
                    <a:pt x="13121" y="30314"/>
                  </a:lnTo>
                  <a:lnTo>
                    <a:pt x="26253" y="22741"/>
                  </a:lnTo>
                  <a:lnTo>
                    <a:pt x="26253" y="7585"/>
                  </a:lnTo>
                  <a:lnTo>
                    <a:pt x="13121" y="1"/>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61;p28">
              <a:extLst>
                <a:ext uri="{FF2B5EF4-FFF2-40B4-BE49-F238E27FC236}">
                  <a16:creationId xmlns:a16="http://schemas.microsoft.com/office/drawing/2014/main" id="{444AAEB7-DBB2-43A9-8C60-97707FEF41C6}"/>
                </a:ext>
              </a:extLst>
            </p:cNvPr>
            <p:cNvSpPr/>
            <p:nvPr/>
          </p:nvSpPr>
          <p:spPr>
            <a:xfrm>
              <a:off x="-1645271" y="2549589"/>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62;p28">
              <a:extLst>
                <a:ext uri="{FF2B5EF4-FFF2-40B4-BE49-F238E27FC236}">
                  <a16:creationId xmlns:a16="http://schemas.microsoft.com/office/drawing/2014/main" id="{FE6ADEB5-39C0-44E2-B4D4-4B061F3C9837}"/>
                </a:ext>
              </a:extLst>
            </p:cNvPr>
            <p:cNvSpPr/>
            <p:nvPr/>
          </p:nvSpPr>
          <p:spPr>
            <a:xfrm>
              <a:off x="-1551796" y="2735914"/>
              <a:ext cx="346775" cy="213450"/>
            </a:xfrm>
            <a:custGeom>
              <a:avLst/>
              <a:gdLst/>
              <a:ahLst/>
              <a:cxnLst/>
              <a:rect l="l" t="t" r="r" b="b"/>
              <a:pathLst>
                <a:path w="13871" h="8538" extrusionOk="0">
                  <a:moveTo>
                    <a:pt x="5549" y="0"/>
                  </a:moveTo>
                  <a:cubicBezTo>
                    <a:pt x="5489" y="0"/>
                    <a:pt x="5430" y="0"/>
                    <a:pt x="5370" y="12"/>
                  </a:cubicBezTo>
                  <a:cubicBezTo>
                    <a:pt x="3096" y="96"/>
                    <a:pt x="1286" y="1977"/>
                    <a:pt x="1286" y="4275"/>
                  </a:cubicBezTo>
                  <a:cubicBezTo>
                    <a:pt x="1286" y="4703"/>
                    <a:pt x="1346" y="5132"/>
                    <a:pt x="1477" y="5525"/>
                  </a:cubicBezTo>
                  <a:cubicBezTo>
                    <a:pt x="655" y="5537"/>
                    <a:pt x="0" y="6204"/>
                    <a:pt x="0" y="7025"/>
                  </a:cubicBezTo>
                  <a:cubicBezTo>
                    <a:pt x="0" y="7859"/>
                    <a:pt x="679" y="8537"/>
                    <a:pt x="1512" y="8537"/>
                  </a:cubicBezTo>
                  <a:lnTo>
                    <a:pt x="11406" y="8537"/>
                  </a:lnTo>
                  <a:cubicBezTo>
                    <a:pt x="12764" y="8537"/>
                    <a:pt x="13871" y="7430"/>
                    <a:pt x="13871" y="6073"/>
                  </a:cubicBezTo>
                  <a:cubicBezTo>
                    <a:pt x="13871" y="4715"/>
                    <a:pt x="12764" y="3608"/>
                    <a:pt x="11406" y="3608"/>
                  </a:cubicBezTo>
                  <a:cubicBezTo>
                    <a:pt x="11287" y="3608"/>
                    <a:pt x="11168" y="3620"/>
                    <a:pt x="11061" y="3632"/>
                  </a:cubicBezTo>
                  <a:cubicBezTo>
                    <a:pt x="10585" y="3703"/>
                    <a:pt x="10168" y="3894"/>
                    <a:pt x="9823" y="4180"/>
                  </a:cubicBezTo>
                  <a:cubicBezTo>
                    <a:pt x="9811" y="3953"/>
                    <a:pt x="9787" y="3739"/>
                    <a:pt x="9751" y="3513"/>
                  </a:cubicBezTo>
                  <a:cubicBezTo>
                    <a:pt x="9728" y="3358"/>
                    <a:pt x="9680" y="3203"/>
                    <a:pt x="9644" y="3048"/>
                  </a:cubicBezTo>
                  <a:cubicBezTo>
                    <a:pt x="9263" y="1786"/>
                    <a:pt x="8311" y="762"/>
                    <a:pt x="7084" y="286"/>
                  </a:cubicBezTo>
                  <a:cubicBezTo>
                    <a:pt x="6954" y="239"/>
                    <a:pt x="6799" y="191"/>
                    <a:pt x="6656" y="143"/>
                  </a:cubicBezTo>
                  <a:cubicBezTo>
                    <a:pt x="6299" y="60"/>
                    <a:pt x="5930" y="0"/>
                    <a:pt x="5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63;p28">
              <a:extLst>
                <a:ext uri="{FF2B5EF4-FFF2-40B4-BE49-F238E27FC236}">
                  <a16:creationId xmlns:a16="http://schemas.microsoft.com/office/drawing/2014/main" id="{6E4922DE-9550-430A-9F6B-5B0CA66D2E59}"/>
                </a:ext>
              </a:extLst>
            </p:cNvPr>
            <p:cNvSpPr/>
            <p:nvPr/>
          </p:nvSpPr>
          <p:spPr>
            <a:xfrm>
              <a:off x="-531035" y="2698325"/>
              <a:ext cx="1079175" cy="271200"/>
            </a:xfrm>
            <a:prstGeom prst="roundRect">
              <a:avLst>
                <a:gd name="adj" fmla="val 50000"/>
              </a:avLst>
            </a:pr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1500" dirty="0">
                  <a:solidFill>
                    <a:srgbClr val="094AA9"/>
                  </a:solidFill>
                </a:rPr>
                <a:t>03</a:t>
              </a:r>
              <a:endParaRPr sz="1500" dirty="0">
                <a:solidFill>
                  <a:srgbClr val="094AA9"/>
                </a:solidFill>
              </a:endParaRPr>
            </a:p>
          </p:txBody>
        </p:sp>
        <p:sp>
          <p:nvSpPr>
            <p:cNvPr id="99" name="Google Shape;664;p28">
              <a:extLst>
                <a:ext uri="{FF2B5EF4-FFF2-40B4-BE49-F238E27FC236}">
                  <a16:creationId xmlns:a16="http://schemas.microsoft.com/office/drawing/2014/main" id="{7674424C-C48D-4412-B252-201D4B57A384}"/>
                </a:ext>
              </a:extLst>
            </p:cNvPr>
            <p:cNvSpPr txBox="1"/>
            <p:nvPr/>
          </p:nvSpPr>
          <p:spPr>
            <a:xfrm>
              <a:off x="585587" y="2857962"/>
              <a:ext cx="4094373" cy="300300"/>
            </a:xfrm>
            <a:prstGeom prst="rect">
              <a:avLst/>
            </a:prstGeom>
            <a:noFill/>
            <a:ln>
              <a:noFill/>
            </a:ln>
          </p:spPr>
          <p:txBody>
            <a:bodyPr spcFirstLastPara="1" wrap="square" lIns="91425" tIns="91425" rIns="91425" bIns="91425" anchor="ctr" anchorCtr="0">
              <a:noAutofit/>
            </a:bodyPr>
            <a:lstStyle/>
            <a:p>
              <a:pPr marL="139700" algn="just">
                <a:buClr>
                  <a:schemeClr val="lt2"/>
                </a:buClr>
                <a:buSzPts val="1800"/>
              </a:pPr>
              <a:r>
                <a:rPr lang="vi-VN" sz="1200" b="1" dirty="0">
                  <a:solidFill>
                    <a:srgbClr val="094AA9"/>
                  </a:solidFill>
                  <a:latin typeface="DM Sans"/>
                </a:rPr>
                <a:t>Khai phá các liên hệ xã hội</a:t>
              </a:r>
              <a:r>
                <a:rPr lang="en-US" sz="1200" b="1" dirty="0">
                  <a:solidFill>
                    <a:srgbClr val="094AA9"/>
                  </a:solidFill>
                  <a:latin typeface="DM Sans"/>
                </a:rPr>
                <a:t>:</a:t>
              </a:r>
              <a:r>
                <a:rPr lang="vi-VN" sz="1200" b="1" dirty="0">
                  <a:solidFill>
                    <a:srgbClr val="094AA9"/>
                  </a:solidFill>
                  <a:latin typeface="DM Sans"/>
                </a:rPr>
                <a:t> </a:t>
              </a:r>
              <a:r>
                <a:rPr lang="vi-VN" sz="1200" dirty="0">
                  <a:solidFill>
                    <a:srgbClr val="094AA9"/>
                  </a:solidFill>
                  <a:latin typeface="DM Sans"/>
                </a:rPr>
                <a:t>Phân tích các mối quan hệ xã hội trên internet của các đối tượng cần nghiên cứu, từ đó bổ sung các cơ sở, động cơ hành vi của đối tượng</a:t>
              </a:r>
              <a:r>
                <a:rPr lang="en-US" sz="1200" dirty="0">
                  <a:solidFill>
                    <a:srgbClr val="094AA9"/>
                  </a:solidFill>
                  <a:latin typeface="DM Sans"/>
                </a:rPr>
                <a:t>.</a:t>
              </a:r>
            </a:p>
            <a:p>
              <a:pPr marL="139700" algn="just">
                <a:buClr>
                  <a:schemeClr val="lt2"/>
                </a:buClr>
                <a:buSzPts val="1800"/>
              </a:pPr>
              <a:endParaRPr sz="1200" dirty="0">
                <a:solidFill>
                  <a:srgbClr val="094AA9"/>
                </a:solidFill>
                <a:latin typeface="DM Sans"/>
                <a:sym typeface="Roboto"/>
              </a:endParaRPr>
            </a:p>
          </p:txBody>
        </p:sp>
      </p:grpSp>
      <p:grpSp>
        <p:nvGrpSpPr>
          <p:cNvPr id="100" name="Google Shape;665;p28">
            <a:extLst>
              <a:ext uri="{FF2B5EF4-FFF2-40B4-BE49-F238E27FC236}">
                <a16:creationId xmlns:a16="http://schemas.microsoft.com/office/drawing/2014/main" id="{043F8BCB-B1B0-41D4-831F-E467D0E8AAC2}"/>
              </a:ext>
            </a:extLst>
          </p:cNvPr>
          <p:cNvGrpSpPr/>
          <p:nvPr/>
        </p:nvGrpSpPr>
        <p:grpSpPr>
          <a:xfrm>
            <a:off x="3257713" y="4519039"/>
            <a:ext cx="6777907" cy="757850"/>
            <a:chOff x="2922575" y="3259950"/>
            <a:chExt cx="6777907" cy="757850"/>
          </a:xfrm>
        </p:grpSpPr>
        <p:sp>
          <p:nvSpPr>
            <p:cNvPr id="101" name="Google Shape;666;p28">
              <a:extLst>
                <a:ext uri="{FF2B5EF4-FFF2-40B4-BE49-F238E27FC236}">
                  <a16:creationId xmlns:a16="http://schemas.microsoft.com/office/drawing/2014/main" id="{4285067C-2FF5-45DF-BC03-056ED18399F4}"/>
                </a:ext>
              </a:extLst>
            </p:cNvPr>
            <p:cNvSpPr/>
            <p:nvPr/>
          </p:nvSpPr>
          <p:spPr>
            <a:xfrm>
              <a:off x="3523550" y="3638850"/>
              <a:ext cx="737600" cy="25"/>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67;p28">
              <a:extLst>
                <a:ext uri="{FF2B5EF4-FFF2-40B4-BE49-F238E27FC236}">
                  <a16:creationId xmlns:a16="http://schemas.microsoft.com/office/drawing/2014/main" id="{D2F018F3-5BB3-4D8A-82B8-2D529905F43E}"/>
                </a:ext>
              </a:extLst>
            </p:cNvPr>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68;p28">
              <a:extLst>
                <a:ext uri="{FF2B5EF4-FFF2-40B4-BE49-F238E27FC236}">
                  <a16:creationId xmlns:a16="http://schemas.microsoft.com/office/drawing/2014/main" id="{F8C577B3-FC9A-40CF-8838-F7CE4B8D2907}"/>
                </a:ext>
              </a:extLst>
            </p:cNvPr>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69;p28">
              <a:extLst>
                <a:ext uri="{FF2B5EF4-FFF2-40B4-BE49-F238E27FC236}">
                  <a16:creationId xmlns:a16="http://schemas.microsoft.com/office/drawing/2014/main" id="{B57A3E31-08D6-4A56-B08F-5E7CABF692D4}"/>
                </a:ext>
              </a:extLst>
            </p:cNvPr>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70;p28">
              <a:extLst>
                <a:ext uri="{FF2B5EF4-FFF2-40B4-BE49-F238E27FC236}">
                  <a16:creationId xmlns:a16="http://schemas.microsoft.com/office/drawing/2014/main" id="{C8CF1282-A411-4FCA-8ED8-8E0949B2BDEF}"/>
                </a:ext>
              </a:extLst>
            </p:cNvPr>
            <p:cNvSpPr/>
            <p:nvPr/>
          </p:nvSpPr>
          <p:spPr>
            <a:xfrm>
              <a:off x="4261150" y="3506688"/>
              <a:ext cx="1236000" cy="271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1500" dirty="0">
                  <a:solidFill>
                    <a:srgbClr val="094AA9"/>
                  </a:solidFill>
                </a:rPr>
                <a:t>04</a:t>
              </a:r>
              <a:endParaRPr sz="1500" dirty="0">
                <a:solidFill>
                  <a:srgbClr val="094AA9"/>
                </a:solidFill>
              </a:endParaRPr>
            </a:p>
          </p:txBody>
        </p:sp>
        <p:sp>
          <p:nvSpPr>
            <p:cNvPr id="106" name="Google Shape;671;p28">
              <a:extLst>
                <a:ext uri="{FF2B5EF4-FFF2-40B4-BE49-F238E27FC236}">
                  <a16:creationId xmlns:a16="http://schemas.microsoft.com/office/drawing/2014/main" id="{F518AD69-2A2A-4703-9790-E9AB88B6669E}"/>
                </a:ext>
              </a:extLst>
            </p:cNvPr>
            <p:cNvSpPr txBox="1"/>
            <p:nvPr/>
          </p:nvSpPr>
          <p:spPr>
            <a:xfrm>
              <a:off x="5606109" y="3520934"/>
              <a:ext cx="4094373" cy="300300"/>
            </a:xfrm>
            <a:prstGeom prst="rect">
              <a:avLst/>
            </a:prstGeom>
            <a:noFill/>
            <a:ln>
              <a:noFill/>
            </a:ln>
          </p:spPr>
          <p:txBody>
            <a:bodyPr spcFirstLastPara="1" wrap="square" lIns="91425" tIns="91425" rIns="91425" bIns="91425" anchor="ctr" anchorCtr="0">
              <a:noAutofit/>
            </a:bodyPr>
            <a:lstStyle/>
            <a:p>
              <a:pPr marL="139700" algn="just">
                <a:buClr>
                  <a:schemeClr val="lt2"/>
                </a:buClr>
                <a:buSzPts val="1800"/>
              </a:pPr>
              <a:r>
                <a:rPr lang="en-US" sz="1200" b="1" dirty="0" err="1">
                  <a:solidFill>
                    <a:srgbClr val="094AA9"/>
                  </a:solidFill>
                  <a:latin typeface="DM Sans"/>
                </a:rPr>
                <a:t>Hỗ</a:t>
              </a:r>
              <a:r>
                <a:rPr lang="en-US" sz="1200" b="1" dirty="0">
                  <a:solidFill>
                    <a:srgbClr val="094AA9"/>
                  </a:solidFill>
                  <a:latin typeface="DM Sans"/>
                </a:rPr>
                <a:t> </a:t>
              </a:r>
              <a:r>
                <a:rPr lang="en-US" sz="1200" b="1" dirty="0" err="1">
                  <a:solidFill>
                    <a:srgbClr val="094AA9"/>
                  </a:solidFill>
                  <a:latin typeface="DM Sans"/>
                </a:rPr>
                <a:t>trợ</a:t>
              </a:r>
              <a:r>
                <a:rPr lang="en-US" sz="1200" b="1" dirty="0">
                  <a:solidFill>
                    <a:srgbClr val="094AA9"/>
                  </a:solidFill>
                  <a:latin typeface="DM Sans"/>
                </a:rPr>
                <a:t> </a:t>
              </a:r>
              <a:r>
                <a:rPr lang="vi-VN" sz="1200" b="1" dirty="0">
                  <a:solidFill>
                    <a:srgbClr val="094AA9"/>
                  </a:solidFill>
                  <a:latin typeface="DM Sans"/>
                </a:rPr>
                <a:t>Xây dựng danh sách nghi vấn</a:t>
              </a:r>
              <a:r>
                <a:rPr lang="en-US" sz="1200" b="1" dirty="0">
                  <a:solidFill>
                    <a:srgbClr val="094AA9"/>
                  </a:solidFill>
                  <a:latin typeface="DM Sans"/>
                </a:rPr>
                <a:t>:</a:t>
              </a:r>
              <a:r>
                <a:rPr lang="vi-VN" sz="1200" b="1" dirty="0">
                  <a:solidFill>
                    <a:srgbClr val="094AA9"/>
                  </a:solidFill>
                  <a:latin typeface="DM Sans"/>
                </a:rPr>
                <a:t> </a:t>
              </a:r>
              <a:r>
                <a:rPr lang="vi-VN" sz="1200" dirty="0">
                  <a:solidFill>
                    <a:srgbClr val="094AA9"/>
                  </a:solidFill>
                  <a:latin typeface="DM Sans"/>
                </a:rPr>
                <a:t>Phân tích các nguồn thông tin, tần suất đăng tải và nội dung đăng tải để thiết lập danh sách các nhóm đối tượng cần theo dõi</a:t>
              </a:r>
              <a:r>
                <a:rPr lang="en-US" sz="1200" dirty="0">
                  <a:solidFill>
                    <a:srgbClr val="094AA9"/>
                  </a:solidFill>
                  <a:latin typeface="DM Sans"/>
                </a:rPr>
                <a:t>.</a:t>
              </a:r>
            </a:p>
            <a:p>
              <a:pPr marL="139700" algn="just">
                <a:buClr>
                  <a:schemeClr val="lt2"/>
                </a:buClr>
                <a:buSzPts val="1800"/>
              </a:pPr>
              <a:endParaRPr sz="1200" dirty="0">
                <a:solidFill>
                  <a:srgbClr val="094AA9"/>
                </a:solidFill>
                <a:latin typeface="DM Sans"/>
                <a:sym typeface="Roboto"/>
              </a:endParaRPr>
            </a:p>
          </p:txBody>
        </p:sp>
      </p:grpSp>
      <p:grpSp>
        <p:nvGrpSpPr>
          <p:cNvPr id="107" name="Google Shape;672;p28">
            <a:extLst>
              <a:ext uri="{FF2B5EF4-FFF2-40B4-BE49-F238E27FC236}">
                <a16:creationId xmlns:a16="http://schemas.microsoft.com/office/drawing/2014/main" id="{9BB76A76-4C8E-48B1-8444-C5C50D44188B}"/>
              </a:ext>
            </a:extLst>
          </p:cNvPr>
          <p:cNvGrpSpPr/>
          <p:nvPr/>
        </p:nvGrpSpPr>
        <p:grpSpPr>
          <a:xfrm>
            <a:off x="4094783" y="5485336"/>
            <a:ext cx="6938465" cy="757550"/>
            <a:chOff x="2206725" y="3849300"/>
            <a:chExt cx="6938465" cy="757550"/>
          </a:xfrm>
        </p:grpSpPr>
        <p:sp>
          <p:nvSpPr>
            <p:cNvPr id="108" name="Google Shape;673;p28">
              <a:extLst>
                <a:ext uri="{FF2B5EF4-FFF2-40B4-BE49-F238E27FC236}">
                  <a16:creationId xmlns:a16="http://schemas.microsoft.com/office/drawing/2014/main" id="{FC0BB0D6-C620-43D4-A491-4C4C86C7C8C3}"/>
                </a:ext>
              </a:extLst>
            </p:cNvPr>
            <p:cNvSpPr/>
            <p:nvPr/>
          </p:nvSpPr>
          <p:spPr>
            <a:xfrm>
              <a:off x="2820775" y="4227925"/>
              <a:ext cx="911791" cy="45719"/>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74;p28">
              <a:extLst>
                <a:ext uri="{FF2B5EF4-FFF2-40B4-BE49-F238E27FC236}">
                  <a16:creationId xmlns:a16="http://schemas.microsoft.com/office/drawing/2014/main" id="{64CB70F9-DDE0-4B94-8B32-D3459EEF5DAF}"/>
                </a:ext>
              </a:extLst>
            </p:cNvPr>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75;p28">
              <a:extLst>
                <a:ext uri="{FF2B5EF4-FFF2-40B4-BE49-F238E27FC236}">
                  <a16:creationId xmlns:a16="http://schemas.microsoft.com/office/drawing/2014/main" id="{23190837-AC99-4A5A-9C07-E8A93BDBB69F}"/>
                </a:ext>
              </a:extLst>
            </p:cNvPr>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009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76;p28">
              <a:extLst>
                <a:ext uri="{FF2B5EF4-FFF2-40B4-BE49-F238E27FC236}">
                  <a16:creationId xmlns:a16="http://schemas.microsoft.com/office/drawing/2014/main" id="{E1D742CE-4A9E-44B9-85F7-B62A642138BA}"/>
                </a:ext>
              </a:extLst>
            </p:cNvPr>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77;p28">
              <a:extLst>
                <a:ext uri="{FF2B5EF4-FFF2-40B4-BE49-F238E27FC236}">
                  <a16:creationId xmlns:a16="http://schemas.microsoft.com/office/drawing/2014/main" id="{64659899-88F8-4600-8A76-CB67A81DA79F}"/>
                </a:ext>
              </a:extLst>
            </p:cNvPr>
            <p:cNvSpPr/>
            <p:nvPr/>
          </p:nvSpPr>
          <p:spPr>
            <a:xfrm>
              <a:off x="3751591" y="4092325"/>
              <a:ext cx="1236000" cy="271200"/>
            </a:xfrm>
            <a:prstGeom prst="roundRect">
              <a:avLst>
                <a:gd name="adj" fmla="val 50000"/>
              </a:avLst>
            </a:prstGeom>
            <a:solidFill>
              <a:srgbClr val="D5843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500" dirty="0">
                  <a:solidFill>
                    <a:srgbClr val="094AA9"/>
                  </a:solidFill>
                  <a:latin typeface="Fira Sans Extra Condensed Medium"/>
                  <a:ea typeface="Fira Sans Extra Condensed Medium"/>
                  <a:cs typeface="Fira Sans Extra Condensed Medium"/>
                  <a:sym typeface="Fira Sans Extra Condensed Medium"/>
                </a:rPr>
                <a:t>05</a:t>
              </a:r>
              <a:endParaRPr sz="1500" dirty="0">
                <a:solidFill>
                  <a:srgbClr val="094AA9"/>
                </a:solidFill>
              </a:endParaRPr>
            </a:p>
          </p:txBody>
        </p:sp>
        <p:sp>
          <p:nvSpPr>
            <p:cNvPr id="113" name="Google Shape;678;p28">
              <a:extLst>
                <a:ext uri="{FF2B5EF4-FFF2-40B4-BE49-F238E27FC236}">
                  <a16:creationId xmlns:a16="http://schemas.microsoft.com/office/drawing/2014/main" id="{3B4677E3-3009-4A6D-97B7-B24BE4461540}"/>
                </a:ext>
              </a:extLst>
            </p:cNvPr>
            <p:cNvSpPr txBox="1"/>
            <p:nvPr/>
          </p:nvSpPr>
          <p:spPr>
            <a:xfrm>
              <a:off x="4901560" y="4259691"/>
              <a:ext cx="4243630" cy="300300"/>
            </a:xfrm>
            <a:prstGeom prst="rect">
              <a:avLst/>
            </a:prstGeom>
            <a:noFill/>
            <a:ln>
              <a:noFill/>
            </a:ln>
          </p:spPr>
          <p:txBody>
            <a:bodyPr spcFirstLastPara="1" wrap="square" lIns="91425" tIns="91425" rIns="91425" bIns="91425" anchor="ctr" anchorCtr="0">
              <a:noAutofit/>
            </a:bodyPr>
            <a:lstStyle/>
            <a:p>
              <a:pPr marL="139700" algn="just">
                <a:buClr>
                  <a:schemeClr val="lt2"/>
                </a:buClr>
                <a:buSzPts val="1800"/>
              </a:pPr>
              <a:r>
                <a:rPr lang="vi-VN" sz="1200" b="1" dirty="0">
                  <a:solidFill>
                    <a:srgbClr val="094AA9"/>
                  </a:solidFill>
                  <a:latin typeface="DM Sans"/>
                </a:rPr>
                <a:t>Cổng thông tin MX</a:t>
              </a:r>
              <a:r>
                <a:rPr lang="en-US" sz="1200" b="1" dirty="0">
                  <a:solidFill>
                    <a:srgbClr val="094AA9"/>
                  </a:solidFill>
                  <a:latin typeface="DM Sans"/>
                </a:rPr>
                <a:t>H: </a:t>
              </a:r>
              <a:r>
                <a:rPr lang="vi-VN" sz="1200" dirty="0">
                  <a:solidFill>
                    <a:srgbClr val="094AA9"/>
                  </a:solidFill>
                  <a:latin typeface="DM Sans"/>
                </a:rPr>
                <a:t>Tổng hợp các nội dung trên MXH và phân loại để phục vụ nhu cầu ra quyết định của đơn vị hành chính, tương tác trực tiếp với người dân trên MXH. Ngoài ra còn có thể giám sát liên tục các nguồn thông tin và phát hiện ra các nguy cơ mất an toàn và xử lý kịp thời</a:t>
              </a:r>
              <a:r>
                <a:rPr lang="en-US" sz="1200" dirty="0">
                  <a:solidFill>
                    <a:srgbClr val="094AA9"/>
                  </a:solidFill>
                  <a:latin typeface="DM Sans"/>
                </a:rPr>
                <a:t>.</a:t>
              </a:r>
            </a:p>
            <a:p>
              <a:pPr marL="139700" algn="just">
                <a:buClr>
                  <a:schemeClr val="lt2"/>
                </a:buClr>
                <a:buSzPts val="1800"/>
              </a:pPr>
              <a:endParaRPr sz="1200" dirty="0">
                <a:solidFill>
                  <a:srgbClr val="094AA9"/>
                </a:solidFill>
                <a:latin typeface="DM Sans"/>
                <a:sym typeface="Roboto"/>
              </a:endParaRPr>
            </a:p>
          </p:txBody>
        </p:sp>
      </p:grpSp>
    </p:spTree>
    <p:extLst>
      <p:ext uri="{BB962C8B-B14F-4D97-AF65-F5344CB8AC3E}">
        <p14:creationId xmlns:p14="http://schemas.microsoft.com/office/powerpoint/2010/main" val="2994008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609599" y="975247"/>
            <a:ext cx="10245755" cy="1443600"/>
          </a:xfrm>
          <a:prstGeom prst="rect">
            <a:avLst/>
          </a:prstGeom>
        </p:spPr>
        <p:txBody>
          <a:bodyPr spcFirstLastPara="1" wrap="square" lIns="0" tIns="0" rIns="0" bIns="0" anchor="t" anchorCtr="0">
            <a:noAutofit/>
          </a:bodyPr>
          <a:lstStyle/>
          <a:p>
            <a:r>
              <a:rPr lang="en-US" b="1" dirty="0" err="1" smtClean="0"/>
              <a:t>Kinh</a:t>
            </a:r>
            <a:r>
              <a:rPr lang="en-US" b="1" dirty="0" smtClean="0"/>
              <a:t> </a:t>
            </a:r>
            <a:r>
              <a:rPr lang="en-US" b="1" dirty="0" err="1" smtClean="0"/>
              <a:t>nghiệm</a:t>
            </a:r>
            <a:r>
              <a:rPr lang="en-US" b="1" dirty="0" smtClean="0"/>
              <a:t> </a:t>
            </a:r>
            <a:r>
              <a:rPr lang="en-US" b="1" dirty="0" err="1" smtClean="0"/>
              <a:t>triển</a:t>
            </a:r>
            <a:r>
              <a:rPr lang="en-US" b="1" dirty="0" smtClean="0"/>
              <a:t> </a:t>
            </a:r>
            <a:r>
              <a:rPr lang="en-US" b="1" dirty="0" err="1" smtClean="0"/>
              <a:t>khai</a:t>
            </a:r>
            <a:endParaRPr lang="en-US" b="1" dirty="0"/>
          </a:p>
        </p:txBody>
      </p:sp>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27</a:t>
            </a:fld>
            <a:endParaRPr kern="0">
              <a:solidFill>
                <a:srgbClr val="FFFFFF"/>
              </a:solidFill>
            </a:endParaRPr>
          </a:p>
        </p:txBody>
      </p:sp>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sp>
        <p:nvSpPr>
          <p:cNvPr id="2" name="Rectangle 1">
            <a:extLst>
              <a:ext uri="{FF2B5EF4-FFF2-40B4-BE49-F238E27FC236}">
                <a16:creationId xmlns:a16="http://schemas.microsoft.com/office/drawing/2014/main" id="{0830EC97-0C40-48F1-9AB1-A2A9FBE76680}"/>
              </a:ext>
            </a:extLst>
          </p:cNvPr>
          <p:cNvSpPr/>
          <p:nvPr/>
        </p:nvSpPr>
        <p:spPr>
          <a:xfrm>
            <a:off x="729843" y="2088110"/>
            <a:ext cx="6258186" cy="4094223"/>
          </a:xfrm>
          <a:prstGeom prst="rect">
            <a:avLst/>
          </a:prstGeom>
          <a:noFill/>
          <a:ln>
            <a:solidFill>
              <a:srgbClr val="BDD7E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72ADEF9-A547-4DC6-98E2-921E72FF96AE}"/>
              </a:ext>
            </a:extLst>
          </p:cNvPr>
          <p:cNvSpPr txBox="1"/>
          <p:nvPr/>
        </p:nvSpPr>
        <p:spPr>
          <a:xfrm>
            <a:off x="1207419" y="3195434"/>
            <a:ext cx="778107" cy="738664"/>
          </a:xfrm>
          <a:prstGeom prst="rect">
            <a:avLst/>
          </a:prstGeom>
          <a:noFill/>
        </p:spPr>
        <p:txBody>
          <a:bodyPr wrap="square" rtlCol="0">
            <a:spAutoFit/>
          </a:bodyPr>
          <a:lstStyle/>
          <a:p>
            <a:pPr algn="ctr"/>
            <a:r>
              <a:rPr lang="x-none" sz="4200" b="1" dirty="0">
                <a:solidFill>
                  <a:srgbClr val="094AA9"/>
                </a:solidFill>
              </a:rPr>
              <a:t>15</a:t>
            </a:r>
          </a:p>
        </p:txBody>
      </p:sp>
      <p:sp>
        <p:nvSpPr>
          <p:cNvPr id="31" name="TextBox 30">
            <a:extLst>
              <a:ext uri="{FF2B5EF4-FFF2-40B4-BE49-F238E27FC236}">
                <a16:creationId xmlns:a16="http://schemas.microsoft.com/office/drawing/2014/main" id="{ABC9BE06-0FA3-4189-A0F0-72488830ED5C}"/>
              </a:ext>
            </a:extLst>
          </p:cNvPr>
          <p:cNvSpPr txBox="1"/>
          <p:nvPr/>
        </p:nvSpPr>
        <p:spPr>
          <a:xfrm>
            <a:off x="1207420" y="2510657"/>
            <a:ext cx="778107" cy="738664"/>
          </a:xfrm>
          <a:prstGeom prst="rect">
            <a:avLst/>
          </a:prstGeom>
          <a:noFill/>
        </p:spPr>
        <p:txBody>
          <a:bodyPr wrap="square" rtlCol="0">
            <a:spAutoFit/>
          </a:bodyPr>
          <a:lstStyle/>
          <a:p>
            <a:pPr algn="ctr"/>
            <a:r>
              <a:rPr lang="x-none" sz="4200" b="1" dirty="0">
                <a:solidFill>
                  <a:srgbClr val="094AA9"/>
                </a:solidFill>
              </a:rPr>
              <a:t>05</a:t>
            </a:r>
          </a:p>
        </p:txBody>
      </p:sp>
      <p:sp>
        <p:nvSpPr>
          <p:cNvPr id="32" name="TextBox 31">
            <a:extLst>
              <a:ext uri="{FF2B5EF4-FFF2-40B4-BE49-F238E27FC236}">
                <a16:creationId xmlns:a16="http://schemas.microsoft.com/office/drawing/2014/main" id="{4DAC7556-1E7E-4E71-A0A2-AD40795804A9}"/>
              </a:ext>
            </a:extLst>
          </p:cNvPr>
          <p:cNvSpPr txBox="1"/>
          <p:nvPr/>
        </p:nvSpPr>
        <p:spPr>
          <a:xfrm>
            <a:off x="1224941" y="3929946"/>
            <a:ext cx="778107" cy="738664"/>
          </a:xfrm>
          <a:prstGeom prst="rect">
            <a:avLst/>
          </a:prstGeom>
          <a:noFill/>
        </p:spPr>
        <p:txBody>
          <a:bodyPr wrap="square" rtlCol="0">
            <a:spAutoFit/>
          </a:bodyPr>
          <a:lstStyle/>
          <a:p>
            <a:pPr algn="ctr"/>
            <a:r>
              <a:rPr lang="x-none" sz="4200" b="1" dirty="0">
                <a:solidFill>
                  <a:srgbClr val="094AA9"/>
                </a:solidFill>
              </a:rPr>
              <a:t>25</a:t>
            </a:r>
          </a:p>
        </p:txBody>
      </p:sp>
      <p:sp>
        <p:nvSpPr>
          <p:cNvPr id="33" name="TextBox 32">
            <a:extLst>
              <a:ext uri="{FF2B5EF4-FFF2-40B4-BE49-F238E27FC236}">
                <a16:creationId xmlns:a16="http://schemas.microsoft.com/office/drawing/2014/main" id="{5F8D8310-6F5E-4E43-9CF4-C7F50A82FA15}"/>
              </a:ext>
            </a:extLst>
          </p:cNvPr>
          <p:cNvSpPr txBox="1"/>
          <p:nvPr/>
        </p:nvSpPr>
        <p:spPr>
          <a:xfrm>
            <a:off x="2092449" y="3460826"/>
            <a:ext cx="4212099" cy="307777"/>
          </a:xfrm>
          <a:prstGeom prst="rect">
            <a:avLst/>
          </a:prstGeom>
          <a:noFill/>
        </p:spPr>
        <p:txBody>
          <a:bodyPr wrap="square" rtlCol="0">
            <a:spAutoFit/>
          </a:bodyPr>
          <a:lstStyle/>
          <a:p>
            <a:pPr marL="139700" algn="just">
              <a:buClr>
                <a:schemeClr val="lt2"/>
              </a:buClr>
              <a:buSzPts val="1800"/>
            </a:pPr>
            <a:r>
              <a:rPr lang="en-US" sz="1400" b="1" dirty="0">
                <a:solidFill>
                  <a:srgbClr val="094AA9"/>
                </a:solidFill>
                <a:latin typeface="Calibri" panose="020F0502020204030204" pitchFamily="34" charset="0"/>
                <a:cs typeface="Calibri" panose="020F0502020204030204" pitchFamily="34" charset="0"/>
              </a:rPr>
              <a:t>T</a:t>
            </a:r>
            <a:r>
              <a:rPr lang="x-none" sz="1400" b="1" dirty="0">
                <a:solidFill>
                  <a:srgbClr val="094AA9"/>
                </a:solidFill>
                <a:latin typeface="Calibri" panose="020F0502020204030204" pitchFamily="34" charset="0"/>
                <a:cs typeface="Calibri" panose="020F0502020204030204" pitchFamily="34" charset="0"/>
              </a:rPr>
              <a:t>ỈNH THÀNH ĐANG TRIỂN KHAI THỬ NGHIỆM </a:t>
            </a:r>
          </a:p>
        </p:txBody>
      </p:sp>
      <p:sp>
        <p:nvSpPr>
          <p:cNvPr id="34" name="TextBox 33">
            <a:extLst>
              <a:ext uri="{FF2B5EF4-FFF2-40B4-BE49-F238E27FC236}">
                <a16:creationId xmlns:a16="http://schemas.microsoft.com/office/drawing/2014/main" id="{13861E14-E3D9-49E3-A302-2A6B0E1843A9}"/>
              </a:ext>
            </a:extLst>
          </p:cNvPr>
          <p:cNvSpPr txBox="1"/>
          <p:nvPr/>
        </p:nvSpPr>
        <p:spPr>
          <a:xfrm>
            <a:off x="2092451" y="2729179"/>
            <a:ext cx="2877715" cy="307777"/>
          </a:xfrm>
          <a:prstGeom prst="rect">
            <a:avLst/>
          </a:prstGeom>
          <a:noFill/>
        </p:spPr>
        <p:txBody>
          <a:bodyPr wrap="square" rtlCol="0">
            <a:spAutoFit/>
          </a:bodyPr>
          <a:lstStyle/>
          <a:p>
            <a:pPr marL="139700" algn="just">
              <a:buClr>
                <a:schemeClr val="lt2"/>
              </a:buClr>
              <a:buSzPts val="1800"/>
            </a:pPr>
            <a:r>
              <a:rPr lang="en-US" sz="1400" b="1" dirty="0">
                <a:solidFill>
                  <a:srgbClr val="094AA9"/>
                </a:solidFill>
                <a:latin typeface="Calibri" panose="020F0502020204030204" pitchFamily="34" charset="0"/>
                <a:cs typeface="Calibri" panose="020F0502020204030204" pitchFamily="34" charset="0"/>
              </a:rPr>
              <a:t>N</a:t>
            </a:r>
            <a:r>
              <a:rPr lang="x-none" sz="1400" b="1" dirty="0">
                <a:solidFill>
                  <a:srgbClr val="094AA9"/>
                </a:solidFill>
                <a:latin typeface="Calibri" panose="020F0502020204030204" pitchFamily="34" charset="0"/>
                <a:cs typeface="Calibri" panose="020F0502020204030204" pitchFamily="34" charset="0"/>
              </a:rPr>
              <a:t>ĂM NGHIÊN CỨU VÀ PHÁT TRIỂN</a:t>
            </a:r>
          </a:p>
        </p:txBody>
      </p:sp>
      <p:sp>
        <p:nvSpPr>
          <p:cNvPr id="35" name="TextBox 34">
            <a:extLst>
              <a:ext uri="{FF2B5EF4-FFF2-40B4-BE49-F238E27FC236}">
                <a16:creationId xmlns:a16="http://schemas.microsoft.com/office/drawing/2014/main" id="{379EE269-1BEE-4940-9D9F-C519E2541F4D}"/>
              </a:ext>
            </a:extLst>
          </p:cNvPr>
          <p:cNvSpPr txBox="1"/>
          <p:nvPr/>
        </p:nvSpPr>
        <p:spPr>
          <a:xfrm>
            <a:off x="2089064" y="4198064"/>
            <a:ext cx="4212099" cy="307777"/>
          </a:xfrm>
          <a:prstGeom prst="rect">
            <a:avLst/>
          </a:prstGeom>
          <a:noFill/>
        </p:spPr>
        <p:txBody>
          <a:bodyPr wrap="square" rtlCol="0">
            <a:spAutoFit/>
          </a:bodyPr>
          <a:lstStyle/>
          <a:p>
            <a:pPr marL="139700" algn="just">
              <a:buClr>
                <a:schemeClr val="lt2"/>
              </a:buClr>
              <a:buSzPts val="1800"/>
            </a:pPr>
            <a:r>
              <a:rPr lang="en-US" sz="1400" b="1" dirty="0">
                <a:solidFill>
                  <a:srgbClr val="094AA9"/>
                </a:solidFill>
                <a:latin typeface="Calibri" panose="020F0502020204030204" pitchFamily="34" charset="0"/>
                <a:cs typeface="Calibri" panose="020F0502020204030204" pitchFamily="34" charset="0"/>
              </a:rPr>
              <a:t>T</a:t>
            </a:r>
            <a:r>
              <a:rPr lang="x-none" sz="1400" b="1" dirty="0">
                <a:solidFill>
                  <a:srgbClr val="094AA9"/>
                </a:solidFill>
                <a:latin typeface="Calibri" panose="020F0502020204030204" pitchFamily="34" charset="0"/>
                <a:cs typeface="Calibri" panose="020F0502020204030204" pitchFamily="34" charset="0"/>
              </a:rPr>
              <a:t>ỈNH THÀNH ĐÃ TRIỂN KHAI CHÍNH THỨC </a:t>
            </a:r>
          </a:p>
        </p:txBody>
      </p:sp>
      <p:sp>
        <p:nvSpPr>
          <p:cNvPr id="36" name="TextBox 35">
            <a:extLst>
              <a:ext uri="{FF2B5EF4-FFF2-40B4-BE49-F238E27FC236}">
                <a16:creationId xmlns:a16="http://schemas.microsoft.com/office/drawing/2014/main" id="{1811D5C2-9565-447E-ACB7-621E80D51854}"/>
              </a:ext>
            </a:extLst>
          </p:cNvPr>
          <p:cNvSpPr txBox="1"/>
          <p:nvPr/>
        </p:nvSpPr>
        <p:spPr>
          <a:xfrm>
            <a:off x="828756" y="4690189"/>
            <a:ext cx="1436606" cy="738664"/>
          </a:xfrm>
          <a:prstGeom prst="rect">
            <a:avLst/>
          </a:prstGeom>
          <a:noFill/>
        </p:spPr>
        <p:txBody>
          <a:bodyPr wrap="square" rtlCol="0">
            <a:spAutoFit/>
          </a:bodyPr>
          <a:lstStyle/>
          <a:p>
            <a:pPr algn="ctr"/>
            <a:r>
              <a:rPr lang="x-none" sz="4200" b="1" dirty="0">
                <a:solidFill>
                  <a:srgbClr val="094AA9"/>
                </a:solidFill>
              </a:rPr>
              <a:t>&gt;150</a:t>
            </a:r>
          </a:p>
        </p:txBody>
      </p:sp>
      <p:sp>
        <p:nvSpPr>
          <p:cNvPr id="37" name="TextBox 36">
            <a:extLst>
              <a:ext uri="{FF2B5EF4-FFF2-40B4-BE49-F238E27FC236}">
                <a16:creationId xmlns:a16="http://schemas.microsoft.com/office/drawing/2014/main" id="{48D686AA-7EBB-4EA4-BDC3-64546836FA4C}"/>
              </a:ext>
            </a:extLst>
          </p:cNvPr>
          <p:cNvSpPr txBox="1"/>
          <p:nvPr/>
        </p:nvSpPr>
        <p:spPr>
          <a:xfrm>
            <a:off x="2106586" y="4902554"/>
            <a:ext cx="4611066" cy="307777"/>
          </a:xfrm>
          <a:prstGeom prst="rect">
            <a:avLst/>
          </a:prstGeom>
          <a:noFill/>
        </p:spPr>
        <p:txBody>
          <a:bodyPr wrap="square" rtlCol="0">
            <a:spAutoFit/>
          </a:bodyPr>
          <a:lstStyle/>
          <a:p>
            <a:pPr marL="139700" algn="just">
              <a:buClr>
                <a:schemeClr val="lt2"/>
              </a:buClr>
              <a:buSzPts val="1800"/>
            </a:pPr>
            <a:r>
              <a:rPr lang="en-US" sz="1400" b="1" dirty="0">
                <a:solidFill>
                  <a:srgbClr val="094AA9"/>
                </a:solidFill>
                <a:latin typeface="Calibri" panose="020F0502020204030204" pitchFamily="34" charset="0"/>
                <a:cs typeface="Calibri" panose="020F0502020204030204" pitchFamily="34" charset="0"/>
              </a:rPr>
              <a:t>ĐƠN VỊ CHÍNH QUYỀN ĐÃ TIN TƯỞNG SỬ DỤNG REPUTA</a:t>
            </a:r>
            <a:r>
              <a:rPr lang="x-none" sz="1400" b="1" dirty="0">
                <a:solidFill>
                  <a:srgbClr val="094AA9"/>
                </a:solidFill>
                <a:latin typeface="Calibri" panose="020F0502020204030204" pitchFamily="34" charset="0"/>
                <a:cs typeface="Calibri" panose="020F0502020204030204" pitchFamily="34" charset="0"/>
              </a:rPr>
              <a:t> </a:t>
            </a:r>
          </a:p>
        </p:txBody>
      </p:sp>
      <p:pic>
        <p:nvPicPr>
          <p:cNvPr id="38" name="Picture 37" descr="A picture containing smoke&#10;&#10;Description automatically generated">
            <a:extLst>
              <a:ext uri="{FF2B5EF4-FFF2-40B4-BE49-F238E27FC236}">
                <a16:creationId xmlns:a16="http://schemas.microsoft.com/office/drawing/2014/main" id="{5B040BAC-B0B9-489B-ADF4-4174C08D1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640" y="1477918"/>
            <a:ext cx="5111761" cy="5111761"/>
          </a:xfrm>
          <a:prstGeom prst="rect">
            <a:avLst/>
          </a:prstGeom>
        </p:spPr>
      </p:pic>
    </p:spTree>
    <p:extLst>
      <p:ext uri="{BB962C8B-B14F-4D97-AF65-F5344CB8AC3E}">
        <p14:creationId xmlns:p14="http://schemas.microsoft.com/office/powerpoint/2010/main" val="5987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heckerboard(across)">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heckerboard(across)">
                                      <p:cBhvr>
                                        <p:cTn id="15" dur="500"/>
                                        <p:tgtEl>
                                          <p:spTgt spid="3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heckerboard(across)">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checkerboard(across)">
                                      <p:cBhvr>
                                        <p:cTn id="23" dur="500"/>
                                        <p:tgtEl>
                                          <p:spTgt spid="3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checkerboard(across)">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checkerboard(across)">
                                      <p:cBhvr>
                                        <p:cTn id="31" dur="500"/>
                                        <p:tgtEl>
                                          <p:spTgt spid="3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checkerboard(across)">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609599" y="975247"/>
            <a:ext cx="10245755" cy="1443600"/>
          </a:xfrm>
          <a:prstGeom prst="rect">
            <a:avLst/>
          </a:prstGeom>
        </p:spPr>
        <p:txBody>
          <a:bodyPr spcFirstLastPara="1" wrap="square" lIns="0" tIns="0" rIns="0" bIns="0" anchor="t" anchorCtr="0">
            <a:noAutofit/>
          </a:bodyPr>
          <a:lstStyle/>
          <a:p>
            <a:r>
              <a:rPr lang="en-US" b="1" dirty="0" err="1"/>
              <a:t>Khách</a:t>
            </a:r>
            <a:r>
              <a:rPr lang="en-US" b="1" dirty="0"/>
              <a:t> </a:t>
            </a:r>
            <a:r>
              <a:rPr lang="en-US" b="1" dirty="0" err="1"/>
              <a:t>hàng</a:t>
            </a:r>
            <a:r>
              <a:rPr lang="en-US" b="1" dirty="0"/>
              <a:t> </a:t>
            </a:r>
            <a:r>
              <a:rPr lang="en-US" b="1" dirty="0" err="1"/>
              <a:t>tiêu</a:t>
            </a:r>
            <a:r>
              <a:rPr lang="en-US" b="1" dirty="0"/>
              <a:t> </a:t>
            </a:r>
            <a:r>
              <a:rPr lang="en-US" b="1" dirty="0" err="1"/>
              <a:t>biểu</a:t>
            </a:r>
            <a:endParaRPr lang="en-US" b="1" dirty="0"/>
          </a:p>
        </p:txBody>
      </p:sp>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28</a:t>
            </a:fld>
            <a:endParaRPr kern="0">
              <a:solidFill>
                <a:srgbClr val="FFFFFF"/>
              </a:solidFill>
            </a:endParaRPr>
          </a:p>
        </p:txBody>
      </p:sp>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sp>
        <p:nvSpPr>
          <p:cNvPr id="61" name="Google Shape;345;p13">
            <a:extLst>
              <a:ext uri="{FF2B5EF4-FFF2-40B4-BE49-F238E27FC236}">
                <a16:creationId xmlns:a16="http://schemas.microsoft.com/office/drawing/2014/main" id="{C03D3379-8EA1-4692-94C7-A53FCA3C829D}"/>
              </a:ext>
            </a:extLst>
          </p:cNvPr>
          <p:cNvSpPr txBox="1">
            <a:spLocks/>
          </p:cNvSpPr>
          <p:nvPr/>
        </p:nvSpPr>
        <p:spPr>
          <a:xfrm>
            <a:off x="503470" y="1443166"/>
            <a:ext cx="11527347" cy="5996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r>
              <a:rPr lang="en-US" sz="1500" dirty="0" err="1">
                <a:latin typeface="Arial" panose="020B0604020202020204" pitchFamily="34" charset="0"/>
                <a:cs typeface="Arial" panose="020B0604020202020204" pitchFamily="34" charset="0"/>
              </a:rPr>
              <a:t>Reputa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nỗ</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lực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không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ngừng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trong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việc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ứng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dụng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công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nghệ</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tiên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tiến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nhất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phục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vụ</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nhu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cầu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đa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dạng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của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các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khách</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hàng</a:t>
            </a:r>
            <a:endParaRPr lang="en-US" sz="15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30EC97-0C40-48F1-9AB1-A2A9FBE76680}"/>
              </a:ext>
            </a:extLst>
          </p:cNvPr>
          <p:cNvSpPr/>
          <p:nvPr/>
        </p:nvSpPr>
        <p:spPr>
          <a:xfrm>
            <a:off x="232095" y="2324857"/>
            <a:ext cx="5863905" cy="3910018"/>
          </a:xfrm>
          <a:prstGeom prst="rect">
            <a:avLst/>
          </a:prstGeom>
          <a:noFill/>
          <a:ln>
            <a:solidFill>
              <a:srgbClr val="BDD7E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oogle Shape;386;p22">
            <a:extLst>
              <a:ext uri="{FF2B5EF4-FFF2-40B4-BE49-F238E27FC236}">
                <a16:creationId xmlns:a16="http://schemas.microsoft.com/office/drawing/2014/main" id="{5EB93AC1-E9EB-44B6-9735-5B5F1487B4AA}"/>
              </a:ext>
            </a:extLst>
          </p:cNvPr>
          <p:cNvGrpSpPr/>
          <p:nvPr/>
        </p:nvGrpSpPr>
        <p:grpSpPr>
          <a:xfrm>
            <a:off x="541960" y="2340002"/>
            <a:ext cx="4088385" cy="783510"/>
            <a:chOff x="2540840" y="1037163"/>
            <a:chExt cx="4088385" cy="783510"/>
          </a:xfrm>
        </p:grpSpPr>
        <p:sp>
          <p:nvSpPr>
            <p:cNvPr id="32" name="Google Shape;389;p22">
              <a:extLst>
                <a:ext uri="{FF2B5EF4-FFF2-40B4-BE49-F238E27FC236}">
                  <a16:creationId xmlns:a16="http://schemas.microsoft.com/office/drawing/2014/main" id="{C7658A4B-27CE-4A47-B232-3D214860840B}"/>
                </a:ext>
              </a:extLst>
            </p:cNvPr>
            <p:cNvSpPr/>
            <p:nvPr/>
          </p:nvSpPr>
          <p:spPr>
            <a:xfrm>
              <a:off x="2540840" y="1214323"/>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094AA9"/>
            </a:solidFill>
            <a:ln>
              <a:noFill/>
            </a:ln>
          </p:spPr>
          <p:txBody>
            <a:bodyPr spcFirstLastPara="1" wrap="square" lIns="91425" tIns="91425" rIns="91425" bIns="91425" anchor="ctr" anchorCtr="0">
              <a:noAutofit/>
            </a:bodyPr>
            <a:lstStyle/>
            <a:p>
              <a:pPr marL="0" lvl="0" indent="0" algn="ctr">
                <a:buClr>
                  <a:schemeClr val="lt2"/>
                </a:buClr>
                <a:buSzPts val="1800"/>
                <a:buFont typeface="Arial"/>
                <a:buNone/>
              </a:pPr>
              <a:r>
                <a:rPr lang="x-none" sz="1100" b="1" dirty="0">
                  <a:solidFill>
                    <a:schemeClr val="bg1"/>
                  </a:solidFill>
                  <a:latin typeface="DM Sans"/>
                  <a:sym typeface="Roboto"/>
                </a:rPr>
                <a:t>SỞ THÔNG TIN VÀ TRUYỀN THÔNG</a:t>
              </a:r>
              <a:endParaRPr sz="1100" b="1" dirty="0">
                <a:solidFill>
                  <a:schemeClr val="bg1"/>
                </a:solidFill>
                <a:latin typeface="DM Sans"/>
                <a:sym typeface="Roboto"/>
              </a:endParaRPr>
            </a:p>
          </p:txBody>
        </p:sp>
        <p:sp>
          <p:nvSpPr>
            <p:cNvPr id="34" name="Google Shape;391;p22">
              <a:extLst>
                <a:ext uri="{FF2B5EF4-FFF2-40B4-BE49-F238E27FC236}">
                  <a16:creationId xmlns:a16="http://schemas.microsoft.com/office/drawing/2014/main" id="{C1ABC9D7-0FF7-4E79-BBEF-730A0A62134D}"/>
                </a:ext>
              </a:extLst>
            </p:cNvPr>
            <p:cNvSpPr/>
            <p:nvPr/>
          </p:nvSpPr>
          <p:spPr>
            <a:xfrm>
              <a:off x="6496150" y="1052963"/>
              <a:ext cx="117300" cy="113800"/>
            </a:xfrm>
            <a:custGeom>
              <a:avLst/>
              <a:gdLst/>
              <a:ahLst/>
              <a:cxnLst/>
              <a:rect l="l" t="t" r="r" b="b"/>
              <a:pathLst>
                <a:path w="4692" h="4552" extrusionOk="0">
                  <a:moveTo>
                    <a:pt x="2417" y="0"/>
                  </a:moveTo>
                  <a:cubicBezTo>
                    <a:pt x="1072" y="0"/>
                    <a:pt x="0" y="1167"/>
                    <a:pt x="155" y="2536"/>
                  </a:cubicBezTo>
                  <a:cubicBezTo>
                    <a:pt x="274" y="3572"/>
                    <a:pt x="1120" y="4417"/>
                    <a:pt x="2155" y="4536"/>
                  </a:cubicBezTo>
                  <a:cubicBezTo>
                    <a:pt x="2244" y="4546"/>
                    <a:pt x="2332" y="4551"/>
                    <a:pt x="2419" y="4551"/>
                  </a:cubicBezTo>
                  <a:cubicBezTo>
                    <a:pt x="3671" y="4551"/>
                    <a:pt x="4692" y="3532"/>
                    <a:pt x="4692" y="2274"/>
                  </a:cubicBezTo>
                  <a:lnTo>
                    <a:pt x="2417" y="2274"/>
                  </a:lnTo>
                  <a:lnTo>
                    <a:pt x="24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2;p22">
              <a:extLst>
                <a:ext uri="{FF2B5EF4-FFF2-40B4-BE49-F238E27FC236}">
                  <a16:creationId xmlns:a16="http://schemas.microsoft.com/office/drawing/2014/main" id="{BD932B43-BD21-4B2E-8DA3-333323FAA857}"/>
                </a:ext>
              </a:extLst>
            </p:cNvPr>
            <p:cNvSpPr/>
            <p:nvPr/>
          </p:nvSpPr>
          <p:spPr>
            <a:xfrm>
              <a:off x="6572350" y="1037163"/>
              <a:ext cx="56875" cy="56900"/>
            </a:xfrm>
            <a:custGeom>
              <a:avLst/>
              <a:gdLst/>
              <a:ahLst/>
              <a:cxnLst/>
              <a:rect l="l" t="t" r="r" b="b"/>
              <a:pathLst>
                <a:path w="2275" h="2276" extrusionOk="0">
                  <a:moveTo>
                    <a:pt x="0" y="1"/>
                  </a:moveTo>
                  <a:lnTo>
                    <a:pt x="0" y="2275"/>
                  </a:lnTo>
                  <a:lnTo>
                    <a:pt x="2275" y="2275"/>
                  </a:lnTo>
                  <a:cubicBezTo>
                    <a:pt x="2275" y="1013"/>
                    <a:pt x="126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5C490124-63BC-4D94-9682-2F42DE0F2D1F}"/>
              </a:ext>
            </a:extLst>
          </p:cNvPr>
          <p:cNvSpPr txBox="1"/>
          <p:nvPr/>
        </p:nvSpPr>
        <p:spPr>
          <a:xfrm>
            <a:off x="1873410" y="2487276"/>
            <a:ext cx="3904538" cy="646331"/>
          </a:xfrm>
          <a:prstGeom prst="rect">
            <a:avLst/>
          </a:prstGeom>
          <a:solidFill>
            <a:schemeClr val="bg2">
              <a:lumMod val="20000"/>
              <a:lumOff val="80000"/>
            </a:schemeClr>
          </a:solidFill>
        </p:spPr>
        <p:txBody>
          <a:bodyPr wrap="square" rtlCol="0">
            <a:spAutoFit/>
          </a:bodyPr>
          <a:lstStyle/>
          <a:p>
            <a:pPr algn="just">
              <a:buClr>
                <a:schemeClr val="lt2"/>
              </a:buClr>
              <a:buSzPts val="1800"/>
            </a:pPr>
            <a:r>
              <a:rPr lang="x-none" sz="1200" b="1" i="1" dirty="0">
                <a:solidFill>
                  <a:schemeClr val="accent2">
                    <a:lumMod val="75000"/>
                  </a:schemeClr>
                </a:solidFill>
                <a:latin typeface="+mj-lt"/>
              </a:rPr>
              <a:t>HỒ CHÍ MINH, LÀO CAI, HUẾ, NGHỆ AN, THANH HOÁ, BẮC NINH, LAI CHÂU, LẠNG SƠN, KIÊN GIANG, CAO BẰNG, TIÊN GIANG,….</a:t>
            </a:r>
          </a:p>
        </p:txBody>
      </p:sp>
      <p:sp>
        <p:nvSpPr>
          <p:cNvPr id="94" name="Google Shape;389;p22">
            <a:extLst>
              <a:ext uri="{FF2B5EF4-FFF2-40B4-BE49-F238E27FC236}">
                <a16:creationId xmlns:a16="http://schemas.microsoft.com/office/drawing/2014/main" id="{63E60EBA-9217-463B-A373-7F9EE5DD1A40}"/>
              </a:ext>
            </a:extLst>
          </p:cNvPr>
          <p:cNvSpPr/>
          <p:nvPr/>
        </p:nvSpPr>
        <p:spPr>
          <a:xfrm>
            <a:off x="541960" y="3208533"/>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094AA9"/>
          </a:solidFill>
          <a:ln>
            <a:noFill/>
          </a:ln>
        </p:spPr>
        <p:txBody>
          <a:bodyPr spcFirstLastPara="1" wrap="square" lIns="91425" tIns="91425" rIns="91425" bIns="91425" anchor="ctr" anchorCtr="0">
            <a:noAutofit/>
          </a:bodyPr>
          <a:lstStyle/>
          <a:p>
            <a:pPr algn="ctr">
              <a:buClr>
                <a:schemeClr val="lt2"/>
              </a:buClr>
              <a:buSzPts val="1800"/>
            </a:pPr>
            <a:r>
              <a:rPr lang="en-US" sz="1100" b="1" dirty="0">
                <a:solidFill>
                  <a:schemeClr val="bg1"/>
                </a:solidFill>
                <a:latin typeface="DM Sans"/>
                <a:sym typeface="Roboto"/>
              </a:rPr>
              <a:t>BAN TUYÊN GIÁO</a:t>
            </a:r>
          </a:p>
        </p:txBody>
      </p:sp>
      <p:sp>
        <p:nvSpPr>
          <p:cNvPr id="98" name="TextBox 97">
            <a:extLst>
              <a:ext uri="{FF2B5EF4-FFF2-40B4-BE49-F238E27FC236}">
                <a16:creationId xmlns:a16="http://schemas.microsoft.com/office/drawing/2014/main" id="{D5345D0A-B0DC-454B-9014-28AC66619303}"/>
              </a:ext>
            </a:extLst>
          </p:cNvPr>
          <p:cNvSpPr txBox="1"/>
          <p:nvPr/>
        </p:nvSpPr>
        <p:spPr>
          <a:xfrm>
            <a:off x="1873410" y="3284824"/>
            <a:ext cx="3904538" cy="461665"/>
          </a:xfrm>
          <a:prstGeom prst="rect">
            <a:avLst/>
          </a:prstGeom>
          <a:solidFill>
            <a:schemeClr val="bg2">
              <a:lumMod val="20000"/>
              <a:lumOff val="80000"/>
            </a:schemeClr>
          </a:solidFill>
        </p:spPr>
        <p:txBody>
          <a:bodyPr wrap="square" rtlCol="0">
            <a:spAutoFit/>
          </a:bodyPr>
          <a:lstStyle/>
          <a:p>
            <a:pPr algn="just">
              <a:buClr>
                <a:schemeClr val="lt2"/>
              </a:buClr>
              <a:buSzPts val="1800"/>
            </a:pPr>
            <a:r>
              <a:rPr lang="vi-VN" sz="1200" b="1" i="1" dirty="0">
                <a:solidFill>
                  <a:schemeClr val="accent2">
                    <a:lumMod val="75000"/>
                  </a:schemeClr>
                </a:solidFill>
              </a:rPr>
              <a:t>NINH BÌNH, QUẢNG TRỊ, SÓC TRĂNG, SƠN LA, ĐẮC LẮK, ĐẮK NÔNG, TÂN PHÚ,…</a:t>
            </a:r>
          </a:p>
        </p:txBody>
      </p:sp>
      <p:grpSp>
        <p:nvGrpSpPr>
          <p:cNvPr id="99" name="Google Shape;386;p22">
            <a:extLst>
              <a:ext uri="{FF2B5EF4-FFF2-40B4-BE49-F238E27FC236}">
                <a16:creationId xmlns:a16="http://schemas.microsoft.com/office/drawing/2014/main" id="{098C691C-EBC7-4898-8218-898382B7EC98}"/>
              </a:ext>
            </a:extLst>
          </p:cNvPr>
          <p:cNvGrpSpPr/>
          <p:nvPr/>
        </p:nvGrpSpPr>
        <p:grpSpPr>
          <a:xfrm>
            <a:off x="541960" y="3761445"/>
            <a:ext cx="4088385" cy="783510"/>
            <a:chOff x="2540840" y="1037163"/>
            <a:chExt cx="4088385" cy="783510"/>
          </a:xfrm>
        </p:grpSpPr>
        <p:sp>
          <p:nvSpPr>
            <p:cNvPr id="100" name="Google Shape;389;p22">
              <a:extLst>
                <a:ext uri="{FF2B5EF4-FFF2-40B4-BE49-F238E27FC236}">
                  <a16:creationId xmlns:a16="http://schemas.microsoft.com/office/drawing/2014/main" id="{C436D08E-A09A-4627-90ED-522BFBE528C6}"/>
                </a:ext>
              </a:extLst>
            </p:cNvPr>
            <p:cNvSpPr/>
            <p:nvPr/>
          </p:nvSpPr>
          <p:spPr>
            <a:xfrm>
              <a:off x="2540840" y="1214323"/>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094AA9"/>
            </a:solidFill>
            <a:ln>
              <a:noFill/>
            </a:ln>
          </p:spPr>
          <p:txBody>
            <a:bodyPr spcFirstLastPara="1" wrap="square" lIns="91425" tIns="91425" rIns="91425" bIns="91425" anchor="ctr" anchorCtr="0">
              <a:noAutofit/>
            </a:bodyPr>
            <a:lstStyle/>
            <a:p>
              <a:pPr algn="ctr">
                <a:buClr>
                  <a:schemeClr val="lt2"/>
                </a:buClr>
                <a:buSzPts val="1800"/>
              </a:pPr>
              <a:r>
                <a:rPr lang="en-US" sz="1100" b="1" dirty="0">
                  <a:solidFill>
                    <a:schemeClr val="bg1"/>
                  </a:solidFill>
                  <a:latin typeface="DM Sans"/>
                  <a:sym typeface="Roboto"/>
                </a:rPr>
                <a:t>UỶ BAN</a:t>
              </a:r>
            </a:p>
            <a:p>
              <a:pPr algn="ctr">
                <a:buClr>
                  <a:schemeClr val="lt2"/>
                </a:buClr>
                <a:buSzPts val="1800"/>
              </a:pPr>
              <a:r>
                <a:rPr lang="en-US" sz="1100" b="1" dirty="0">
                  <a:solidFill>
                    <a:schemeClr val="bg1"/>
                  </a:solidFill>
                  <a:latin typeface="DM Sans"/>
                  <a:sym typeface="Roboto"/>
                </a:rPr>
                <a:t> NHÂN DÂN</a:t>
              </a:r>
            </a:p>
          </p:txBody>
        </p:sp>
        <p:sp>
          <p:nvSpPr>
            <p:cNvPr id="102" name="Google Shape;391;p22">
              <a:extLst>
                <a:ext uri="{FF2B5EF4-FFF2-40B4-BE49-F238E27FC236}">
                  <a16:creationId xmlns:a16="http://schemas.microsoft.com/office/drawing/2014/main" id="{1BE3D7CF-FCED-467D-964F-849514346918}"/>
                </a:ext>
              </a:extLst>
            </p:cNvPr>
            <p:cNvSpPr/>
            <p:nvPr/>
          </p:nvSpPr>
          <p:spPr>
            <a:xfrm>
              <a:off x="6496150" y="1052963"/>
              <a:ext cx="117300" cy="113800"/>
            </a:xfrm>
            <a:custGeom>
              <a:avLst/>
              <a:gdLst/>
              <a:ahLst/>
              <a:cxnLst/>
              <a:rect l="l" t="t" r="r" b="b"/>
              <a:pathLst>
                <a:path w="4692" h="4552" extrusionOk="0">
                  <a:moveTo>
                    <a:pt x="2417" y="0"/>
                  </a:moveTo>
                  <a:cubicBezTo>
                    <a:pt x="1072" y="0"/>
                    <a:pt x="0" y="1167"/>
                    <a:pt x="155" y="2536"/>
                  </a:cubicBezTo>
                  <a:cubicBezTo>
                    <a:pt x="274" y="3572"/>
                    <a:pt x="1120" y="4417"/>
                    <a:pt x="2155" y="4536"/>
                  </a:cubicBezTo>
                  <a:cubicBezTo>
                    <a:pt x="2244" y="4546"/>
                    <a:pt x="2332" y="4551"/>
                    <a:pt x="2419" y="4551"/>
                  </a:cubicBezTo>
                  <a:cubicBezTo>
                    <a:pt x="3671" y="4551"/>
                    <a:pt x="4692" y="3532"/>
                    <a:pt x="4692" y="2274"/>
                  </a:cubicBezTo>
                  <a:lnTo>
                    <a:pt x="2417" y="2274"/>
                  </a:lnTo>
                  <a:lnTo>
                    <a:pt x="24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92;p22">
              <a:extLst>
                <a:ext uri="{FF2B5EF4-FFF2-40B4-BE49-F238E27FC236}">
                  <a16:creationId xmlns:a16="http://schemas.microsoft.com/office/drawing/2014/main" id="{EF943D65-B97C-4829-BC95-6B38546BBD16}"/>
                </a:ext>
              </a:extLst>
            </p:cNvPr>
            <p:cNvSpPr/>
            <p:nvPr/>
          </p:nvSpPr>
          <p:spPr>
            <a:xfrm>
              <a:off x="6572350" y="1037163"/>
              <a:ext cx="56875" cy="56900"/>
            </a:xfrm>
            <a:custGeom>
              <a:avLst/>
              <a:gdLst/>
              <a:ahLst/>
              <a:cxnLst/>
              <a:rect l="l" t="t" r="r" b="b"/>
              <a:pathLst>
                <a:path w="2275" h="2276" extrusionOk="0">
                  <a:moveTo>
                    <a:pt x="0" y="1"/>
                  </a:moveTo>
                  <a:lnTo>
                    <a:pt x="0" y="2275"/>
                  </a:lnTo>
                  <a:lnTo>
                    <a:pt x="2275" y="2275"/>
                  </a:lnTo>
                  <a:cubicBezTo>
                    <a:pt x="2275" y="1013"/>
                    <a:pt x="126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TextBox 103">
            <a:extLst>
              <a:ext uri="{FF2B5EF4-FFF2-40B4-BE49-F238E27FC236}">
                <a16:creationId xmlns:a16="http://schemas.microsoft.com/office/drawing/2014/main" id="{D459926D-9A83-440F-ADBD-F598D487D7D1}"/>
              </a:ext>
            </a:extLst>
          </p:cNvPr>
          <p:cNvSpPr txBox="1"/>
          <p:nvPr/>
        </p:nvSpPr>
        <p:spPr>
          <a:xfrm>
            <a:off x="1873410" y="3972914"/>
            <a:ext cx="3904538" cy="461665"/>
          </a:xfrm>
          <a:prstGeom prst="rect">
            <a:avLst/>
          </a:prstGeom>
          <a:solidFill>
            <a:schemeClr val="bg2">
              <a:lumMod val="20000"/>
              <a:lumOff val="80000"/>
            </a:schemeClr>
          </a:solidFill>
        </p:spPr>
        <p:txBody>
          <a:bodyPr wrap="square" rtlCol="0">
            <a:spAutoFit/>
          </a:bodyPr>
          <a:lstStyle/>
          <a:p>
            <a:pPr algn="just">
              <a:buClr>
                <a:schemeClr val="lt2"/>
              </a:buClr>
              <a:buSzPts val="1800"/>
            </a:pPr>
            <a:r>
              <a:rPr lang="vi-VN" sz="1200" b="1" i="1" dirty="0">
                <a:solidFill>
                  <a:schemeClr val="accent2">
                    <a:lumMod val="75000"/>
                  </a:schemeClr>
                </a:solidFill>
              </a:rPr>
              <a:t>SƠN LA, LẠC DƯƠNG, SÔNG MÃ, GÒ VẤP, BÌNH TÂN, SẦM SƠN,…</a:t>
            </a:r>
          </a:p>
        </p:txBody>
      </p:sp>
      <p:grpSp>
        <p:nvGrpSpPr>
          <p:cNvPr id="105" name="Google Shape;386;p22">
            <a:extLst>
              <a:ext uri="{FF2B5EF4-FFF2-40B4-BE49-F238E27FC236}">
                <a16:creationId xmlns:a16="http://schemas.microsoft.com/office/drawing/2014/main" id="{9106E1AF-76E3-44DF-80C8-BAC3BFD938E7}"/>
              </a:ext>
            </a:extLst>
          </p:cNvPr>
          <p:cNvGrpSpPr/>
          <p:nvPr/>
        </p:nvGrpSpPr>
        <p:grpSpPr>
          <a:xfrm>
            <a:off x="541960" y="4512653"/>
            <a:ext cx="4088385" cy="783510"/>
            <a:chOff x="2540840" y="1037163"/>
            <a:chExt cx="4088385" cy="783510"/>
          </a:xfrm>
        </p:grpSpPr>
        <p:sp>
          <p:nvSpPr>
            <p:cNvPr id="117" name="Google Shape;389;p22">
              <a:extLst>
                <a:ext uri="{FF2B5EF4-FFF2-40B4-BE49-F238E27FC236}">
                  <a16:creationId xmlns:a16="http://schemas.microsoft.com/office/drawing/2014/main" id="{2E972905-459A-4D1C-97A7-7CD2BFDD0688}"/>
                </a:ext>
              </a:extLst>
            </p:cNvPr>
            <p:cNvSpPr/>
            <p:nvPr/>
          </p:nvSpPr>
          <p:spPr>
            <a:xfrm>
              <a:off x="2540840" y="1214323"/>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094AA9"/>
            </a:solidFill>
            <a:ln>
              <a:noFill/>
            </a:ln>
          </p:spPr>
          <p:txBody>
            <a:bodyPr spcFirstLastPara="1" wrap="square" lIns="91425" tIns="91425" rIns="91425" bIns="91425" anchor="ctr" anchorCtr="0">
              <a:noAutofit/>
            </a:bodyPr>
            <a:lstStyle/>
            <a:p>
              <a:pPr algn="ctr">
                <a:buClr>
                  <a:schemeClr val="lt2"/>
                </a:buClr>
                <a:buSzPts val="1800"/>
              </a:pPr>
              <a:r>
                <a:rPr lang="en-US" sz="1100" b="1" dirty="0">
                  <a:solidFill>
                    <a:schemeClr val="bg1"/>
                  </a:solidFill>
                  <a:latin typeface="DM Sans"/>
                  <a:sym typeface="Roboto"/>
                </a:rPr>
                <a:t>QUÂN KHU,</a:t>
              </a:r>
            </a:p>
            <a:p>
              <a:pPr algn="ctr">
                <a:buClr>
                  <a:schemeClr val="lt2"/>
                </a:buClr>
                <a:buSzPts val="1800"/>
              </a:pPr>
              <a:r>
                <a:rPr lang="en-US" sz="1100" b="1" dirty="0">
                  <a:solidFill>
                    <a:schemeClr val="bg1"/>
                  </a:solidFill>
                  <a:latin typeface="DM Sans"/>
                  <a:sym typeface="Roboto"/>
                </a:rPr>
                <a:t>CÔNG AN</a:t>
              </a:r>
            </a:p>
          </p:txBody>
        </p:sp>
        <p:sp>
          <p:nvSpPr>
            <p:cNvPr id="120" name="Google Shape;392;p22">
              <a:extLst>
                <a:ext uri="{FF2B5EF4-FFF2-40B4-BE49-F238E27FC236}">
                  <a16:creationId xmlns:a16="http://schemas.microsoft.com/office/drawing/2014/main" id="{E46F1472-7CBA-450A-80F1-B4BC0299F3FE}"/>
                </a:ext>
              </a:extLst>
            </p:cNvPr>
            <p:cNvSpPr/>
            <p:nvPr/>
          </p:nvSpPr>
          <p:spPr>
            <a:xfrm>
              <a:off x="6572350" y="1037163"/>
              <a:ext cx="56875" cy="56900"/>
            </a:xfrm>
            <a:custGeom>
              <a:avLst/>
              <a:gdLst/>
              <a:ahLst/>
              <a:cxnLst/>
              <a:rect l="l" t="t" r="r" b="b"/>
              <a:pathLst>
                <a:path w="2275" h="2276" extrusionOk="0">
                  <a:moveTo>
                    <a:pt x="0" y="1"/>
                  </a:moveTo>
                  <a:lnTo>
                    <a:pt x="0" y="2275"/>
                  </a:lnTo>
                  <a:lnTo>
                    <a:pt x="2275" y="2275"/>
                  </a:lnTo>
                  <a:cubicBezTo>
                    <a:pt x="2275" y="1013"/>
                    <a:pt x="126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TextBox 120">
            <a:extLst>
              <a:ext uri="{FF2B5EF4-FFF2-40B4-BE49-F238E27FC236}">
                <a16:creationId xmlns:a16="http://schemas.microsoft.com/office/drawing/2014/main" id="{13D06868-81FA-4AB5-ABBF-CC3B9256EA2B}"/>
              </a:ext>
            </a:extLst>
          </p:cNvPr>
          <p:cNvSpPr txBox="1"/>
          <p:nvPr/>
        </p:nvSpPr>
        <p:spPr>
          <a:xfrm>
            <a:off x="1873410" y="4765291"/>
            <a:ext cx="3904538" cy="461665"/>
          </a:xfrm>
          <a:prstGeom prst="rect">
            <a:avLst/>
          </a:prstGeom>
          <a:solidFill>
            <a:schemeClr val="bg2">
              <a:lumMod val="20000"/>
              <a:lumOff val="80000"/>
            </a:schemeClr>
          </a:solidFill>
        </p:spPr>
        <p:txBody>
          <a:bodyPr wrap="square" rtlCol="0">
            <a:spAutoFit/>
          </a:bodyPr>
          <a:lstStyle/>
          <a:p>
            <a:pPr algn="just">
              <a:buClr>
                <a:schemeClr val="lt2"/>
              </a:buClr>
              <a:buSzPts val="1800"/>
            </a:pPr>
            <a:r>
              <a:rPr lang="vi-VN" sz="1200" b="1" i="1" dirty="0">
                <a:solidFill>
                  <a:schemeClr val="accent2">
                    <a:lumMod val="75000"/>
                  </a:schemeClr>
                </a:solidFill>
              </a:rPr>
              <a:t>QUÂN KHU 2,3,4,5,9</a:t>
            </a:r>
          </a:p>
          <a:p>
            <a:pPr algn="just">
              <a:buClr>
                <a:schemeClr val="lt2"/>
              </a:buClr>
              <a:buSzPts val="1800"/>
            </a:pPr>
            <a:r>
              <a:rPr lang="vi-VN" sz="1200" b="1" i="1" dirty="0">
                <a:solidFill>
                  <a:schemeClr val="accent2">
                    <a:lumMod val="75000"/>
                  </a:schemeClr>
                </a:solidFill>
              </a:rPr>
              <a:t>CÔNG AN THANH HOÁ, CẦN THƠ,…</a:t>
            </a:r>
          </a:p>
        </p:txBody>
      </p:sp>
      <p:grpSp>
        <p:nvGrpSpPr>
          <p:cNvPr id="122" name="Google Shape;386;p22">
            <a:extLst>
              <a:ext uri="{FF2B5EF4-FFF2-40B4-BE49-F238E27FC236}">
                <a16:creationId xmlns:a16="http://schemas.microsoft.com/office/drawing/2014/main" id="{17EED589-4BC8-42E6-8D28-359B7D3FB286}"/>
              </a:ext>
            </a:extLst>
          </p:cNvPr>
          <p:cNvGrpSpPr/>
          <p:nvPr/>
        </p:nvGrpSpPr>
        <p:grpSpPr>
          <a:xfrm>
            <a:off x="541960" y="5259589"/>
            <a:ext cx="4072610" cy="767710"/>
            <a:chOff x="2540840" y="1052963"/>
            <a:chExt cx="4072610" cy="767710"/>
          </a:xfrm>
        </p:grpSpPr>
        <p:sp>
          <p:nvSpPr>
            <p:cNvPr id="123" name="Google Shape;389;p22">
              <a:extLst>
                <a:ext uri="{FF2B5EF4-FFF2-40B4-BE49-F238E27FC236}">
                  <a16:creationId xmlns:a16="http://schemas.microsoft.com/office/drawing/2014/main" id="{C11F6678-B96B-4AB7-9C42-97ED99F68A6F}"/>
                </a:ext>
              </a:extLst>
            </p:cNvPr>
            <p:cNvSpPr/>
            <p:nvPr/>
          </p:nvSpPr>
          <p:spPr>
            <a:xfrm>
              <a:off x="2540840" y="1214323"/>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094AA9"/>
            </a:solidFill>
            <a:ln>
              <a:noFill/>
            </a:ln>
          </p:spPr>
          <p:txBody>
            <a:bodyPr spcFirstLastPara="1" wrap="square" lIns="91425" tIns="91425" rIns="91425" bIns="91425" anchor="ctr" anchorCtr="0">
              <a:noAutofit/>
            </a:bodyPr>
            <a:lstStyle/>
            <a:p>
              <a:pPr algn="ctr">
                <a:buClr>
                  <a:schemeClr val="lt2"/>
                </a:buClr>
                <a:buSzPts val="1800"/>
              </a:pPr>
              <a:r>
                <a:rPr lang="en-US" sz="1100" b="1" dirty="0">
                  <a:solidFill>
                    <a:schemeClr val="bg1"/>
                  </a:solidFill>
                  <a:latin typeface="DM Sans"/>
                  <a:sym typeface="Roboto"/>
                </a:rPr>
                <a:t>VĂN PHÒNG KHÁC</a:t>
              </a:r>
            </a:p>
          </p:txBody>
        </p:sp>
        <p:sp>
          <p:nvSpPr>
            <p:cNvPr id="125" name="Google Shape;391;p22">
              <a:extLst>
                <a:ext uri="{FF2B5EF4-FFF2-40B4-BE49-F238E27FC236}">
                  <a16:creationId xmlns:a16="http://schemas.microsoft.com/office/drawing/2014/main" id="{A87D82F5-F682-433C-BC5A-123FF5030D3C}"/>
                </a:ext>
              </a:extLst>
            </p:cNvPr>
            <p:cNvSpPr/>
            <p:nvPr/>
          </p:nvSpPr>
          <p:spPr>
            <a:xfrm>
              <a:off x="6496150" y="1052963"/>
              <a:ext cx="117300" cy="113800"/>
            </a:xfrm>
            <a:custGeom>
              <a:avLst/>
              <a:gdLst/>
              <a:ahLst/>
              <a:cxnLst/>
              <a:rect l="l" t="t" r="r" b="b"/>
              <a:pathLst>
                <a:path w="4692" h="4552" extrusionOk="0">
                  <a:moveTo>
                    <a:pt x="2417" y="0"/>
                  </a:moveTo>
                  <a:cubicBezTo>
                    <a:pt x="1072" y="0"/>
                    <a:pt x="0" y="1167"/>
                    <a:pt x="155" y="2536"/>
                  </a:cubicBezTo>
                  <a:cubicBezTo>
                    <a:pt x="274" y="3572"/>
                    <a:pt x="1120" y="4417"/>
                    <a:pt x="2155" y="4536"/>
                  </a:cubicBezTo>
                  <a:cubicBezTo>
                    <a:pt x="2244" y="4546"/>
                    <a:pt x="2332" y="4551"/>
                    <a:pt x="2419" y="4551"/>
                  </a:cubicBezTo>
                  <a:cubicBezTo>
                    <a:pt x="3671" y="4551"/>
                    <a:pt x="4692" y="3532"/>
                    <a:pt x="4692" y="2274"/>
                  </a:cubicBezTo>
                  <a:lnTo>
                    <a:pt x="2417" y="2274"/>
                  </a:lnTo>
                  <a:lnTo>
                    <a:pt x="24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TextBox 126">
            <a:extLst>
              <a:ext uri="{FF2B5EF4-FFF2-40B4-BE49-F238E27FC236}">
                <a16:creationId xmlns:a16="http://schemas.microsoft.com/office/drawing/2014/main" id="{CB67F2F1-9C41-4370-BA4C-5AE4F432FFCC}"/>
              </a:ext>
            </a:extLst>
          </p:cNvPr>
          <p:cNvSpPr txBox="1"/>
          <p:nvPr/>
        </p:nvSpPr>
        <p:spPr>
          <a:xfrm>
            <a:off x="1873410" y="5471456"/>
            <a:ext cx="3904538" cy="461665"/>
          </a:xfrm>
          <a:prstGeom prst="rect">
            <a:avLst/>
          </a:prstGeom>
          <a:solidFill>
            <a:schemeClr val="bg2">
              <a:lumMod val="20000"/>
              <a:lumOff val="80000"/>
            </a:schemeClr>
          </a:solidFill>
        </p:spPr>
        <p:txBody>
          <a:bodyPr wrap="square" rtlCol="0">
            <a:spAutoFit/>
          </a:bodyPr>
          <a:lstStyle/>
          <a:p>
            <a:pPr algn="just">
              <a:buClr>
                <a:schemeClr val="lt2"/>
              </a:buClr>
              <a:buSzPts val="1800"/>
            </a:pPr>
            <a:r>
              <a:rPr lang="vi-VN" sz="1200" b="1" i="1" dirty="0">
                <a:solidFill>
                  <a:schemeClr val="accent2">
                    <a:lumMod val="75000"/>
                  </a:schemeClr>
                </a:solidFill>
              </a:rPr>
              <a:t>UỶ BAN KIỂM TRA; TRUNG TÂM CÔNG BÁO; VĂN PHÒNG TỈNH UỶ,…</a:t>
            </a:r>
          </a:p>
        </p:txBody>
      </p:sp>
      <p:sp>
        <p:nvSpPr>
          <p:cNvPr id="128" name="Rectangle 127">
            <a:extLst>
              <a:ext uri="{FF2B5EF4-FFF2-40B4-BE49-F238E27FC236}">
                <a16:creationId xmlns:a16="http://schemas.microsoft.com/office/drawing/2014/main" id="{3ABCAAB0-1286-4301-B61D-BAC75DA9B72C}"/>
              </a:ext>
            </a:extLst>
          </p:cNvPr>
          <p:cNvSpPr/>
          <p:nvPr/>
        </p:nvSpPr>
        <p:spPr>
          <a:xfrm>
            <a:off x="6267143" y="2304338"/>
            <a:ext cx="5692762" cy="3910018"/>
          </a:xfrm>
          <a:prstGeom prst="rect">
            <a:avLst/>
          </a:prstGeom>
          <a:noFill/>
          <a:ln>
            <a:solidFill>
              <a:srgbClr val="BDD7E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Google Shape;389;p22">
            <a:extLst>
              <a:ext uri="{FF2B5EF4-FFF2-40B4-BE49-F238E27FC236}">
                <a16:creationId xmlns:a16="http://schemas.microsoft.com/office/drawing/2014/main" id="{CCF17619-4428-431D-B136-C82F4C830A3A}"/>
              </a:ext>
            </a:extLst>
          </p:cNvPr>
          <p:cNvSpPr/>
          <p:nvPr/>
        </p:nvSpPr>
        <p:spPr>
          <a:xfrm>
            <a:off x="6433697" y="2489759"/>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ctr">
              <a:buClr>
                <a:schemeClr val="lt2"/>
              </a:buClr>
              <a:buSzPts val="1800"/>
              <a:buFont typeface="Arial"/>
              <a:buNone/>
            </a:pPr>
            <a:r>
              <a:rPr lang="en-US" sz="1100" b="1" dirty="0">
                <a:solidFill>
                  <a:schemeClr val="bg1"/>
                </a:solidFill>
                <a:latin typeface="DM Sans"/>
                <a:sym typeface="Roboto"/>
              </a:rPr>
              <a:t>BẤT ĐỘNG SẢN</a:t>
            </a:r>
            <a:endParaRPr sz="1100" b="1" dirty="0">
              <a:solidFill>
                <a:schemeClr val="bg1"/>
              </a:solidFill>
              <a:latin typeface="DM Sans"/>
              <a:sym typeface="Roboto"/>
            </a:endParaRPr>
          </a:p>
        </p:txBody>
      </p:sp>
      <p:sp>
        <p:nvSpPr>
          <p:cNvPr id="132" name="Google Shape;389;p22">
            <a:extLst>
              <a:ext uri="{FF2B5EF4-FFF2-40B4-BE49-F238E27FC236}">
                <a16:creationId xmlns:a16="http://schemas.microsoft.com/office/drawing/2014/main" id="{A453E00F-60FD-4941-AE08-FDA4AC53155F}"/>
              </a:ext>
            </a:extLst>
          </p:cNvPr>
          <p:cNvSpPr/>
          <p:nvPr/>
        </p:nvSpPr>
        <p:spPr>
          <a:xfrm>
            <a:off x="6433697" y="4691788"/>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ctr">
              <a:buClr>
                <a:schemeClr val="lt2"/>
              </a:buClr>
              <a:buSzPts val="1800"/>
              <a:buFont typeface="Arial"/>
              <a:buNone/>
            </a:pPr>
            <a:r>
              <a:rPr lang="en-US" sz="1100" b="1" dirty="0">
                <a:solidFill>
                  <a:schemeClr val="bg1"/>
                </a:solidFill>
                <a:latin typeface="DM Sans"/>
                <a:sym typeface="Roboto"/>
              </a:rPr>
              <a:t>NĂNG L</a:t>
            </a:r>
            <a:r>
              <a:rPr lang="vi-VN" sz="1100" b="1" dirty="0">
                <a:solidFill>
                  <a:schemeClr val="bg1"/>
                </a:solidFill>
                <a:latin typeface="DM Sans"/>
                <a:sym typeface="Roboto"/>
              </a:rPr>
              <a:t>Ư</a:t>
            </a:r>
            <a:r>
              <a:rPr lang="en-US" sz="1100" b="1" dirty="0">
                <a:solidFill>
                  <a:schemeClr val="bg1"/>
                </a:solidFill>
                <a:latin typeface="DM Sans"/>
                <a:sym typeface="Roboto"/>
              </a:rPr>
              <a:t>ỢNG</a:t>
            </a:r>
            <a:endParaRPr sz="1100" b="1" dirty="0">
              <a:solidFill>
                <a:schemeClr val="bg1"/>
              </a:solidFill>
              <a:latin typeface="DM Sans"/>
              <a:sym typeface="Roboto"/>
            </a:endParaRPr>
          </a:p>
        </p:txBody>
      </p:sp>
      <p:sp>
        <p:nvSpPr>
          <p:cNvPr id="134" name="Google Shape;389;p22">
            <a:extLst>
              <a:ext uri="{FF2B5EF4-FFF2-40B4-BE49-F238E27FC236}">
                <a16:creationId xmlns:a16="http://schemas.microsoft.com/office/drawing/2014/main" id="{36447EB2-5230-4A08-849F-8593F494C1C9}"/>
              </a:ext>
            </a:extLst>
          </p:cNvPr>
          <p:cNvSpPr/>
          <p:nvPr/>
        </p:nvSpPr>
        <p:spPr>
          <a:xfrm>
            <a:off x="6433697" y="5414834"/>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ctr">
              <a:buClr>
                <a:schemeClr val="lt2"/>
              </a:buClr>
              <a:buSzPts val="1800"/>
              <a:buFont typeface="Arial"/>
              <a:buNone/>
            </a:pPr>
            <a:r>
              <a:rPr lang="en-US" sz="1100" b="1" dirty="0">
                <a:solidFill>
                  <a:schemeClr val="bg1"/>
                </a:solidFill>
                <a:latin typeface="DM Sans"/>
                <a:sym typeface="Roboto"/>
              </a:rPr>
              <a:t>DOANH NGHIỆP KHÁC</a:t>
            </a:r>
            <a:endParaRPr sz="1100" b="1" dirty="0">
              <a:solidFill>
                <a:schemeClr val="bg1"/>
              </a:solidFill>
              <a:latin typeface="DM Sans"/>
              <a:sym typeface="Roboto"/>
            </a:endParaRPr>
          </a:p>
        </p:txBody>
      </p:sp>
      <p:sp>
        <p:nvSpPr>
          <p:cNvPr id="136" name="Google Shape;389;p22">
            <a:extLst>
              <a:ext uri="{FF2B5EF4-FFF2-40B4-BE49-F238E27FC236}">
                <a16:creationId xmlns:a16="http://schemas.microsoft.com/office/drawing/2014/main" id="{250678A1-0929-40E9-B932-A5547F853F56}"/>
              </a:ext>
            </a:extLst>
          </p:cNvPr>
          <p:cNvSpPr/>
          <p:nvPr/>
        </p:nvSpPr>
        <p:spPr>
          <a:xfrm>
            <a:off x="6416366" y="3934729"/>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ctr">
              <a:buClr>
                <a:schemeClr val="lt2"/>
              </a:buClr>
              <a:buSzPts val="1800"/>
              <a:buFont typeface="Arial"/>
              <a:buNone/>
            </a:pPr>
            <a:r>
              <a:rPr lang="en-US" sz="1100" b="1" dirty="0">
                <a:solidFill>
                  <a:schemeClr val="bg1"/>
                </a:solidFill>
                <a:latin typeface="DM Sans"/>
                <a:sym typeface="Roboto"/>
              </a:rPr>
              <a:t>AGENCY</a:t>
            </a:r>
            <a:endParaRPr sz="1100" b="1" dirty="0">
              <a:solidFill>
                <a:schemeClr val="bg1"/>
              </a:solidFill>
              <a:latin typeface="DM Sans"/>
              <a:sym typeface="Roboto"/>
            </a:endParaRPr>
          </a:p>
        </p:txBody>
      </p:sp>
      <p:sp>
        <p:nvSpPr>
          <p:cNvPr id="138" name="Google Shape;389;p22">
            <a:extLst>
              <a:ext uri="{FF2B5EF4-FFF2-40B4-BE49-F238E27FC236}">
                <a16:creationId xmlns:a16="http://schemas.microsoft.com/office/drawing/2014/main" id="{225F2A70-D211-44B7-9ADE-34174AF49E11}"/>
              </a:ext>
            </a:extLst>
          </p:cNvPr>
          <p:cNvSpPr/>
          <p:nvPr/>
        </p:nvSpPr>
        <p:spPr>
          <a:xfrm>
            <a:off x="6433697" y="3212805"/>
            <a:ext cx="1225321"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ctr">
              <a:buClr>
                <a:schemeClr val="lt2"/>
              </a:buClr>
              <a:buSzPts val="1800"/>
              <a:buFont typeface="Arial"/>
              <a:buNone/>
            </a:pPr>
            <a:r>
              <a:rPr lang="en-US" sz="1100" b="1" dirty="0">
                <a:solidFill>
                  <a:schemeClr val="bg1"/>
                </a:solidFill>
                <a:latin typeface="DM Sans"/>
                <a:sym typeface="Roboto"/>
              </a:rPr>
              <a:t>LOGISTICS</a:t>
            </a:r>
            <a:endParaRPr sz="1100" b="1" dirty="0">
              <a:solidFill>
                <a:schemeClr val="bg1"/>
              </a:solidFill>
              <a:latin typeface="DM Sans"/>
              <a:sym typeface="Roboto"/>
            </a:endParaRPr>
          </a:p>
        </p:txBody>
      </p:sp>
      <p:pic>
        <p:nvPicPr>
          <p:cNvPr id="140" name="Picture 139">
            <a:extLst>
              <a:ext uri="{FF2B5EF4-FFF2-40B4-BE49-F238E27FC236}">
                <a16:creationId xmlns:a16="http://schemas.microsoft.com/office/drawing/2014/main" id="{17034CA4-3E8B-41FF-A27F-A9FBCFEAC509}"/>
              </a:ext>
            </a:extLst>
          </p:cNvPr>
          <p:cNvPicPr>
            <a:picLocks noChangeAspect="1"/>
          </p:cNvPicPr>
          <p:nvPr/>
        </p:nvPicPr>
        <p:blipFill>
          <a:blip r:embed="rId4"/>
          <a:stretch>
            <a:fillRect/>
          </a:stretch>
        </p:blipFill>
        <p:spPr>
          <a:xfrm>
            <a:off x="8669219" y="2571599"/>
            <a:ext cx="522500" cy="518418"/>
          </a:xfrm>
          <a:prstGeom prst="rect">
            <a:avLst/>
          </a:prstGeom>
        </p:spPr>
      </p:pic>
      <p:pic>
        <p:nvPicPr>
          <p:cNvPr id="141" name="Picture 140">
            <a:extLst>
              <a:ext uri="{FF2B5EF4-FFF2-40B4-BE49-F238E27FC236}">
                <a16:creationId xmlns:a16="http://schemas.microsoft.com/office/drawing/2014/main" id="{E853649C-2E4A-48C8-B7F2-FC193E2C7AFC}"/>
              </a:ext>
            </a:extLst>
          </p:cNvPr>
          <p:cNvPicPr>
            <a:picLocks noChangeAspect="1"/>
          </p:cNvPicPr>
          <p:nvPr/>
        </p:nvPicPr>
        <p:blipFill rotWithShape="1">
          <a:blip r:embed="rId5"/>
          <a:srcRect l="4797" t="-1" r="8574" b="6623"/>
          <a:stretch/>
        </p:blipFill>
        <p:spPr>
          <a:xfrm>
            <a:off x="9451736" y="2624073"/>
            <a:ext cx="1323819" cy="465944"/>
          </a:xfrm>
          <a:prstGeom prst="rect">
            <a:avLst/>
          </a:prstGeom>
        </p:spPr>
      </p:pic>
      <p:pic>
        <p:nvPicPr>
          <p:cNvPr id="142" name="Picture 141">
            <a:extLst>
              <a:ext uri="{FF2B5EF4-FFF2-40B4-BE49-F238E27FC236}">
                <a16:creationId xmlns:a16="http://schemas.microsoft.com/office/drawing/2014/main" id="{9D048160-3353-41C2-8F33-6540B7DB37D1}"/>
              </a:ext>
            </a:extLst>
          </p:cNvPr>
          <p:cNvPicPr>
            <a:picLocks noChangeAspect="1"/>
          </p:cNvPicPr>
          <p:nvPr/>
        </p:nvPicPr>
        <p:blipFill>
          <a:blip r:embed="rId6"/>
          <a:stretch>
            <a:fillRect/>
          </a:stretch>
        </p:blipFill>
        <p:spPr>
          <a:xfrm>
            <a:off x="11053995" y="2528630"/>
            <a:ext cx="522500" cy="563622"/>
          </a:xfrm>
          <a:prstGeom prst="rect">
            <a:avLst/>
          </a:prstGeom>
        </p:spPr>
      </p:pic>
      <p:pic>
        <p:nvPicPr>
          <p:cNvPr id="143" name="Picture 142">
            <a:extLst>
              <a:ext uri="{FF2B5EF4-FFF2-40B4-BE49-F238E27FC236}">
                <a16:creationId xmlns:a16="http://schemas.microsoft.com/office/drawing/2014/main" id="{4A1EED66-5C6D-4EF4-B6A3-9C8D8D457112}"/>
              </a:ext>
            </a:extLst>
          </p:cNvPr>
          <p:cNvPicPr>
            <a:picLocks noChangeAspect="1"/>
          </p:cNvPicPr>
          <p:nvPr/>
        </p:nvPicPr>
        <p:blipFill rotWithShape="1">
          <a:blip r:embed="rId7"/>
          <a:srcRect t="14927" b="20464"/>
          <a:stretch/>
        </p:blipFill>
        <p:spPr>
          <a:xfrm>
            <a:off x="7780299" y="2579035"/>
            <a:ext cx="662126" cy="427797"/>
          </a:xfrm>
          <a:prstGeom prst="rect">
            <a:avLst/>
          </a:prstGeom>
        </p:spPr>
      </p:pic>
      <p:pic>
        <p:nvPicPr>
          <p:cNvPr id="144" name="Picture 143">
            <a:extLst>
              <a:ext uri="{FF2B5EF4-FFF2-40B4-BE49-F238E27FC236}">
                <a16:creationId xmlns:a16="http://schemas.microsoft.com/office/drawing/2014/main" id="{A610F76A-5F61-4BE2-BD2A-A9BEB5CEB5C0}"/>
              </a:ext>
            </a:extLst>
          </p:cNvPr>
          <p:cNvPicPr>
            <a:picLocks noChangeAspect="1"/>
          </p:cNvPicPr>
          <p:nvPr/>
        </p:nvPicPr>
        <p:blipFill rotWithShape="1">
          <a:blip r:embed="rId8"/>
          <a:srcRect t="26279" b="37423"/>
          <a:stretch/>
        </p:blipFill>
        <p:spPr>
          <a:xfrm>
            <a:off x="10385822" y="3253372"/>
            <a:ext cx="1336347" cy="485074"/>
          </a:xfrm>
          <a:prstGeom prst="rect">
            <a:avLst/>
          </a:prstGeom>
        </p:spPr>
      </p:pic>
      <p:pic>
        <p:nvPicPr>
          <p:cNvPr id="145" name="Picture 144">
            <a:extLst>
              <a:ext uri="{FF2B5EF4-FFF2-40B4-BE49-F238E27FC236}">
                <a16:creationId xmlns:a16="http://schemas.microsoft.com/office/drawing/2014/main" id="{CB512FD4-58B5-4870-AF68-4776062711C6}"/>
              </a:ext>
            </a:extLst>
          </p:cNvPr>
          <p:cNvPicPr>
            <a:picLocks noChangeAspect="1"/>
          </p:cNvPicPr>
          <p:nvPr/>
        </p:nvPicPr>
        <p:blipFill rotWithShape="1">
          <a:blip r:embed="rId9"/>
          <a:srcRect l="3003" b="28356"/>
          <a:stretch/>
        </p:blipFill>
        <p:spPr>
          <a:xfrm>
            <a:off x="8759013" y="3167019"/>
            <a:ext cx="1455666" cy="571427"/>
          </a:xfrm>
          <a:prstGeom prst="rect">
            <a:avLst/>
          </a:prstGeom>
        </p:spPr>
      </p:pic>
      <p:pic>
        <p:nvPicPr>
          <p:cNvPr id="146" name="Picture 145">
            <a:extLst>
              <a:ext uri="{FF2B5EF4-FFF2-40B4-BE49-F238E27FC236}">
                <a16:creationId xmlns:a16="http://schemas.microsoft.com/office/drawing/2014/main" id="{9240002F-7F23-4B37-A4BB-86F1E1E9F15D}"/>
              </a:ext>
            </a:extLst>
          </p:cNvPr>
          <p:cNvPicPr>
            <a:picLocks noChangeAspect="1"/>
          </p:cNvPicPr>
          <p:nvPr/>
        </p:nvPicPr>
        <p:blipFill>
          <a:blip r:embed="rId10"/>
          <a:stretch>
            <a:fillRect/>
          </a:stretch>
        </p:blipFill>
        <p:spPr>
          <a:xfrm>
            <a:off x="7795895" y="3146836"/>
            <a:ext cx="673558" cy="673558"/>
          </a:xfrm>
          <a:prstGeom prst="rect">
            <a:avLst/>
          </a:prstGeom>
        </p:spPr>
      </p:pic>
      <p:pic>
        <p:nvPicPr>
          <p:cNvPr id="147" name="Picture 146">
            <a:extLst>
              <a:ext uri="{FF2B5EF4-FFF2-40B4-BE49-F238E27FC236}">
                <a16:creationId xmlns:a16="http://schemas.microsoft.com/office/drawing/2014/main" id="{02AE5042-85AF-4E9F-B4BD-B531E1BFEC66}"/>
              </a:ext>
            </a:extLst>
          </p:cNvPr>
          <p:cNvPicPr>
            <a:picLocks noChangeAspect="1"/>
          </p:cNvPicPr>
          <p:nvPr/>
        </p:nvPicPr>
        <p:blipFill rotWithShape="1">
          <a:blip r:embed="rId11"/>
          <a:srcRect t="21126" b="21265"/>
          <a:stretch/>
        </p:blipFill>
        <p:spPr>
          <a:xfrm>
            <a:off x="7832625" y="4031684"/>
            <a:ext cx="1043759" cy="450393"/>
          </a:xfrm>
          <a:prstGeom prst="rect">
            <a:avLst/>
          </a:prstGeom>
        </p:spPr>
      </p:pic>
      <p:pic>
        <p:nvPicPr>
          <p:cNvPr id="148" name="Picture 147">
            <a:extLst>
              <a:ext uri="{FF2B5EF4-FFF2-40B4-BE49-F238E27FC236}">
                <a16:creationId xmlns:a16="http://schemas.microsoft.com/office/drawing/2014/main" id="{D3605DDC-2BAB-4975-8AF2-80E3F5628C80}"/>
              </a:ext>
            </a:extLst>
          </p:cNvPr>
          <p:cNvPicPr>
            <a:picLocks noChangeAspect="1"/>
          </p:cNvPicPr>
          <p:nvPr/>
        </p:nvPicPr>
        <p:blipFill>
          <a:blip r:embed="rId12"/>
          <a:stretch>
            <a:fillRect/>
          </a:stretch>
        </p:blipFill>
        <p:spPr>
          <a:xfrm>
            <a:off x="8977999" y="4007497"/>
            <a:ext cx="1261068" cy="409688"/>
          </a:xfrm>
          <a:prstGeom prst="rect">
            <a:avLst/>
          </a:prstGeom>
        </p:spPr>
      </p:pic>
      <p:pic>
        <p:nvPicPr>
          <p:cNvPr id="149" name="Picture 148">
            <a:extLst>
              <a:ext uri="{FF2B5EF4-FFF2-40B4-BE49-F238E27FC236}">
                <a16:creationId xmlns:a16="http://schemas.microsoft.com/office/drawing/2014/main" id="{2C0F20E1-2FE4-44AF-98D5-F85F02D5151A}"/>
              </a:ext>
            </a:extLst>
          </p:cNvPr>
          <p:cNvPicPr>
            <a:picLocks noChangeAspect="1"/>
          </p:cNvPicPr>
          <p:nvPr/>
        </p:nvPicPr>
        <p:blipFill rotWithShape="1">
          <a:blip r:embed="rId13"/>
          <a:srcRect t="35941" b="43025"/>
          <a:stretch/>
        </p:blipFill>
        <p:spPr>
          <a:xfrm>
            <a:off x="10265993" y="4045152"/>
            <a:ext cx="1508030" cy="317205"/>
          </a:xfrm>
          <a:prstGeom prst="rect">
            <a:avLst/>
          </a:prstGeom>
        </p:spPr>
      </p:pic>
      <p:pic>
        <p:nvPicPr>
          <p:cNvPr id="150" name="Picture 149">
            <a:extLst>
              <a:ext uri="{FF2B5EF4-FFF2-40B4-BE49-F238E27FC236}">
                <a16:creationId xmlns:a16="http://schemas.microsoft.com/office/drawing/2014/main" id="{DE478AB8-7D68-4F9D-8A08-CFD237D4F557}"/>
              </a:ext>
            </a:extLst>
          </p:cNvPr>
          <p:cNvPicPr>
            <a:picLocks noChangeAspect="1"/>
          </p:cNvPicPr>
          <p:nvPr/>
        </p:nvPicPr>
        <p:blipFill rotWithShape="1">
          <a:blip r:embed="rId14"/>
          <a:srcRect t="10275"/>
          <a:stretch/>
        </p:blipFill>
        <p:spPr>
          <a:xfrm>
            <a:off x="7896440" y="4623035"/>
            <a:ext cx="560618" cy="630253"/>
          </a:xfrm>
          <a:prstGeom prst="rect">
            <a:avLst/>
          </a:prstGeom>
        </p:spPr>
      </p:pic>
      <p:pic>
        <p:nvPicPr>
          <p:cNvPr id="151" name="Picture 150">
            <a:extLst>
              <a:ext uri="{FF2B5EF4-FFF2-40B4-BE49-F238E27FC236}">
                <a16:creationId xmlns:a16="http://schemas.microsoft.com/office/drawing/2014/main" id="{A820682D-2C8A-46CE-BA59-986DB5CAB832}"/>
              </a:ext>
            </a:extLst>
          </p:cNvPr>
          <p:cNvPicPr>
            <a:picLocks noChangeAspect="1"/>
          </p:cNvPicPr>
          <p:nvPr/>
        </p:nvPicPr>
        <p:blipFill>
          <a:blip r:embed="rId15"/>
          <a:stretch>
            <a:fillRect/>
          </a:stretch>
        </p:blipFill>
        <p:spPr>
          <a:xfrm>
            <a:off x="8833579" y="4610695"/>
            <a:ext cx="613800" cy="613800"/>
          </a:xfrm>
          <a:prstGeom prst="rect">
            <a:avLst/>
          </a:prstGeom>
        </p:spPr>
      </p:pic>
      <p:pic>
        <p:nvPicPr>
          <p:cNvPr id="152" name="Picture 151">
            <a:extLst>
              <a:ext uri="{FF2B5EF4-FFF2-40B4-BE49-F238E27FC236}">
                <a16:creationId xmlns:a16="http://schemas.microsoft.com/office/drawing/2014/main" id="{256D0E1D-7D99-427F-8CDB-DD7172ED86E9}"/>
              </a:ext>
            </a:extLst>
          </p:cNvPr>
          <p:cNvPicPr>
            <a:picLocks noChangeAspect="1"/>
          </p:cNvPicPr>
          <p:nvPr/>
        </p:nvPicPr>
        <p:blipFill rotWithShape="1">
          <a:blip r:embed="rId16"/>
          <a:srcRect l="14988" t="1" r="11549" b="1062"/>
          <a:stretch/>
        </p:blipFill>
        <p:spPr>
          <a:xfrm>
            <a:off x="9797644" y="4542233"/>
            <a:ext cx="620252" cy="753930"/>
          </a:xfrm>
          <a:prstGeom prst="rect">
            <a:avLst/>
          </a:prstGeom>
        </p:spPr>
      </p:pic>
      <p:pic>
        <p:nvPicPr>
          <p:cNvPr id="153" name="Content Placeholder 5">
            <a:extLst>
              <a:ext uri="{FF2B5EF4-FFF2-40B4-BE49-F238E27FC236}">
                <a16:creationId xmlns:a16="http://schemas.microsoft.com/office/drawing/2014/main" id="{BE5EBB98-E092-4018-BC8B-245C3322CAEA}"/>
              </a:ext>
            </a:extLst>
          </p:cNvPr>
          <p:cNvPicPr>
            <a:picLocks noChangeAspect="1"/>
          </p:cNvPicPr>
          <p:nvPr/>
        </p:nvPicPr>
        <p:blipFill rotWithShape="1">
          <a:blip r:embed="rId17"/>
          <a:srcRect l="6681" t="17599" r="4350"/>
          <a:stretch/>
        </p:blipFill>
        <p:spPr>
          <a:xfrm>
            <a:off x="7832625" y="5474535"/>
            <a:ext cx="1156524" cy="473151"/>
          </a:xfrm>
          <a:prstGeom prst="rect">
            <a:avLst/>
          </a:prstGeom>
        </p:spPr>
      </p:pic>
      <p:pic>
        <p:nvPicPr>
          <p:cNvPr id="154" name="Picture 153">
            <a:extLst>
              <a:ext uri="{FF2B5EF4-FFF2-40B4-BE49-F238E27FC236}">
                <a16:creationId xmlns:a16="http://schemas.microsoft.com/office/drawing/2014/main" id="{718E52B6-6281-4DD4-B137-86020C00D887}"/>
              </a:ext>
            </a:extLst>
          </p:cNvPr>
          <p:cNvPicPr>
            <a:picLocks noChangeAspect="1"/>
          </p:cNvPicPr>
          <p:nvPr/>
        </p:nvPicPr>
        <p:blipFill rotWithShape="1">
          <a:blip r:embed="rId18"/>
          <a:srcRect l="34075" t="5050" r="32880" b="6182"/>
          <a:stretch/>
        </p:blipFill>
        <p:spPr>
          <a:xfrm>
            <a:off x="9355547" y="5334665"/>
            <a:ext cx="438862" cy="613800"/>
          </a:xfrm>
          <a:prstGeom prst="rect">
            <a:avLst/>
          </a:prstGeom>
        </p:spPr>
      </p:pic>
      <p:pic>
        <p:nvPicPr>
          <p:cNvPr id="155" name="Picture 154">
            <a:extLst>
              <a:ext uri="{FF2B5EF4-FFF2-40B4-BE49-F238E27FC236}">
                <a16:creationId xmlns:a16="http://schemas.microsoft.com/office/drawing/2014/main" id="{5FCE55C3-EFE6-449D-ACA9-A0B758162228}"/>
              </a:ext>
            </a:extLst>
          </p:cNvPr>
          <p:cNvPicPr>
            <a:picLocks noChangeAspect="1"/>
          </p:cNvPicPr>
          <p:nvPr/>
        </p:nvPicPr>
        <p:blipFill rotWithShape="1">
          <a:blip r:embed="rId19"/>
          <a:srcRect l="6750" t="31416" r="9011" b="30871"/>
          <a:stretch/>
        </p:blipFill>
        <p:spPr>
          <a:xfrm>
            <a:off x="10317991" y="5417426"/>
            <a:ext cx="1151888" cy="515695"/>
          </a:xfrm>
          <a:prstGeom prst="rect">
            <a:avLst/>
          </a:prstGeom>
        </p:spPr>
      </p:pic>
    </p:spTree>
    <p:extLst>
      <p:ext uri="{BB962C8B-B14F-4D97-AF65-F5344CB8AC3E}">
        <p14:creationId xmlns:p14="http://schemas.microsoft.com/office/powerpoint/2010/main" val="1942528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49;p16">
            <a:extLst>
              <a:ext uri="{FF2B5EF4-FFF2-40B4-BE49-F238E27FC236}">
                <a16:creationId xmlns:a16="http://schemas.microsoft.com/office/drawing/2014/main" id="{855CD310-8033-E645-AEE3-87C87E89B880}"/>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16355" y="821425"/>
            <a:ext cx="2733575" cy="828356"/>
          </a:xfrm>
          <a:prstGeom prst="rect">
            <a:avLst/>
          </a:prstGeom>
          <a:noFill/>
          <a:ln>
            <a:noFill/>
          </a:ln>
        </p:spPr>
      </p:pic>
      <p:sp>
        <p:nvSpPr>
          <p:cNvPr id="3" name="Google Shape;475;p19"/>
          <p:cNvSpPr txBox="1"/>
          <p:nvPr/>
        </p:nvSpPr>
        <p:spPr>
          <a:xfrm>
            <a:off x="4531037" y="2025841"/>
            <a:ext cx="6718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Arial" panose="020B0604020202020204" pitchFamily="34" charset="0"/>
                <a:cs typeface="Arial" panose="020B0604020202020204" pitchFamily="34" charset="0"/>
              </a:rPr>
              <a:t>THÔNG TIN LIÊN HỆ</a:t>
            </a: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6EE79E-0549-C242-B333-2AFA145A343E}"/>
              </a:ext>
            </a:extLst>
          </p:cNvPr>
          <p:cNvSpPr txBox="1"/>
          <p:nvPr/>
        </p:nvSpPr>
        <p:spPr>
          <a:xfrm>
            <a:off x="4531037" y="2667874"/>
            <a:ext cx="5585490" cy="584775"/>
          </a:xfrm>
          <a:prstGeom prst="rect">
            <a:avLst/>
          </a:prstGeom>
          <a:noFill/>
        </p:spPr>
        <p:txBody>
          <a:bodyPr wrap="square" rtlCol="0">
            <a:spAutoFit/>
          </a:bodyPr>
          <a:lstStyle/>
          <a:p>
            <a:r>
              <a:rPr lang="en-US" sz="1600" dirty="0" err="1">
                <a:solidFill>
                  <a:schemeClr val="bg1"/>
                </a:solidFill>
                <a:latin typeface="Arial" panose="020B0604020202020204" pitchFamily="34" charset="0"/>
                <a:cs typeface="Arial" panose="020B0604020202020204" pitchFamily="34" charset="0"/>
              </a:rPr>
              <a:t>Liên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hệ</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ngay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với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chúng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tôi</a:t>
            </a:r>
            <a:r>
              <a:rPr lang="en-US" sz="1600" dirty="0">
                <a:solidFill>
                  <a:schemeClr val="bg1"/>
                </a:solidFill>
                <a:latin typeface="Arial" panose="020B0604020202020204" pitchFamily="34" charset="0"/>
                <a:cs typeface="Arial" panose="020B0604020202020204" pitchFamily="34" charset="0"/>
              </a:rPr>
              <a:t> để </a:t>
            </a:r>
            <a:r>
              <a:rPr lang="en-US" sz="1600" dirty="0" err="1">
                <a:solidFill>
                  <a:schemeClr val="bg1"/>
                </a:solidFill>
                <a:latin typeface="Arial" panose="020B0604020202020204" pitchFamily="34" charset="0"/>
                <a:cs typeface="Arial" panose="020B0604020202020204" pitchFamily="34" charset="0"/>
              </a:rPr>
              <a:t>nhận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tư</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vấn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các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Gói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dịch</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vụ</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phù</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hợp</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và</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hiệu</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quả</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cho</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bạn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và</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Doanh</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nghiệp</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của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bạn</a:t>
            </a:r>
            <a:r>
              <a:rPr lang="en-US" sz="1600" dirty="0">
                <a:solidFill>
                  <a:schemeClr val="bg1"/>
                </a:solidFill>
                <a:latin typeface="Arial" panose="020B0604020202020204" pitchFamily="34" charset="0"/>
                <a:cs typeface="Arial" panose="020B0604020202020204" pitchFamily="34" charset="0"/>
              </a:rPr>
              <a:t>!</a:t>
            </a:r>
          </a:p>
        </p:txBody>
      </p:sp>
      <p:grpSp>
        <p:nvGrpSpPr>
          <p:cNvPr id="5" name="Group 4"/>
          <p:cNvGrpSpPr/>
          <p:nvPr/>
        </p:nvGrpSpPr>
        <p:grpSpPr>
          <a:xfrm>
            <a:off x="4626610" y="3510632"/>
            <a:ext cx="7253014" cy="328579"/>
            <a:chOff x="4642499" y="3379557"/>
            <a:chExt cx="7253014" cy="328579"/>
          </a:xfrm>
        </p:grpSpPr>
        <p:pic>
          <p:nvPicPr>
            <p:cNvPr id="22" name="Google Shape;480;p19">
              <a:extLst>
                <a:ext uri="{FF2B5EF4-FFF2-40B4-BE49-F238E27FC236}">
                  <a16:creationId xmlns:a16="http://schemas.microsoft.com/office/drawing/2014/main" id="{CD7C533C-56E1-BB46-98C5-E4C32737245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42499" y="3438017"/>
              <a:ext cx="231053" cy="231053"/>
            </a:xfrm>
            <a:prstGeom prst="rect">
              <a:avLst/>
            </a:prstGeom>
            <a:noFill/>
            <a:ln>
              <a:noFill/>
            </a:ln>
          </p:spPr>
        </p:pic>
        <p:sp>
          <p:nvSpPr>
            <p:cNvPr id="23" name="Google Shape;481;p19">
              <a:extLst>
                <a:ext uri="{FF2B5EF4-FFF2-40B4-BE49-F238E27FC236}">
                  <a16:creationId xmlns:a16="http://schemas.microsoft.com/office/drawing/2014/main" id="{E0079426-1DE8-0145-8E09-ACB5FB2A2CB4}"/>
                </a:ext>
              </a:extLst>
            </p:cNvPr>
            <p:cNvSpPr/>
            <p:nvPr/>
          </p:nvSpPr>
          <p:spPr>
            <a:xfrm>
              <a:off x="4919498" y="3379557"/>
              <a:ext cx="1472895" cy="328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rgbClr val="F2F2F2"/>
                  </a:solidFill>
                  <a:latin typeface="Arial" panose="020B0604020202020204" pitchFamily="34" charset="0"/>
                  <a:ea typeface="Roboto"/>
                  <a:cs typeface="Arial" panose="020B0604020202020204" pitchFamily="34" charset="0"/>
                  <a:sym typeface="Roboto"/>
                </a:rPr>
                <a:t>https://</a:t>
              </a:r>
              <a:r>
                <a:rPr lang="en-US" sz="1200" b="1" dirty="0" err="1">
                  <a:solidFill>
                    <a:srgbClr val="F2F2F2"/>
                  </a:solidFill>
                  <a:latin typeface="Arial" panose="020B0604020202020204" pitchFamily="34" charset="0"/>
                  <a:ea typeface="Roboto"/>
                  <a:cs typeface="Arial" panose="020B0604020202020204" pitchFamily="34" charset="0"/>
                  <a:sym typeface="Roboto"/>
                </a:rPr>
                <a:t>reputa.vn</a:t>
              </a:r>
              <a:endParaRPr sz="1600" b="1" dirty="0">
                <a:latin typeface="Arial" panose="020B0604020202020204" pitchFamily="34" charset="0"/>
                <a:cs typeface="Arial" panose="020B0604020202020204" pitchFamily="34" charset="0"/>
              </a:endParaRPr>
            </a:p>
          </p:txBody>
        </p:sp>
        <p:sp>
          <p:nvSpPr>
            <p:cNvPr id="24" name="Google Shape;483;p19">
              <a:extLst>
                <a:ext uri="{FF2B5EF4-FFF2-40B4-BE49-F238E27FC236}">
                  <a16:creationId xmlns:a16="http://schemas.microsoft.com/office/drawing/2014/main" id="{990C5448-2A36-4345-AD1C-E5DE5D72D374}"/>
                </a:ext>
              </a:extLst>
            </p:cNvPr>
            <p:cNvSpPr/>
            <p:nvPr/>
          </p:nvSpPr>
          <p:spPr>
            <a:xfrm>
              <a:off x="7090900" y="3379557"/>
              <a:ext cx="1891130" cy="328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rgbClr val="F2F2F2"/>
                  </a:solidFill>
                  <a:latin typeface="Arial" panose="020B0604020202020204" pitchFamily="34" charset="0"/>
                  <a:ea typeface="Roboto"/>
                  <a:cs typeface="Arial" panose="020B0604020202020204" pitchFamily="34" charset="0"/>
                  <a:sym typeface="Roboto"/>
                </a:rPr>
                <a:t>Hotline: 028.2213.7979</a:t>
              </a:r>
              <a:endParaRPr sz="1600" b="1" dirty="0">
                <a:latin typeface="Arial" panose="020B0604020202020204" pitchFamily="34" charset="0"/>
                <a:cs typeface="Arial" panose="020B0604020202020204" pitchFamily="34" charset="0"/>
              </a:endParaRPr>
            </a:p>
          </p:txBody>
        </p:sp>
        <p:pic>
          <p:nvPicPr>
            <p:cNvPr id="25" name="Google Shape;484;p19">
              <a:extLst>
                <a:ext uri="{FF2B5EF4-FFF2-40B4-BE49-F238E27FC236}">
                  <a16:creationId xmlns:a16="http://schemas.microsoft.com/office/drawing/2014/main" id="{DCA46A88-C4C3-5340-937B-546DEA5E07A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13900" y="3438017"/>
              <a:ext cx="231053" cy="231053"/>
            </a:xfrm>
            <a:prstGeom prst="rect">
              <a:avLst/>
            </a:prstGeom>
            <a:noFill/>
            <a:ln>
              <a:noFill/>
            </a:ln>
          </p:spPr>
        </p:pic>
        <p:pic>
          <p:nvPicPr>
            <p:cNvPr id="26" name="Google Shape;479;p19">
              <a:extLst>
                <a:ext uri="{FF2B5EF4-FFF2-40B4-BE49-F238E27FC236}">
                  <a16:creationId xmlns:a16="http://schemas.microsoft.com/office/drawing/2014/main" id="{4D63486A-2CA8-4A4E-8469-E26C23DF529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32951" y="3380834"/>
              <a:ext cx="278752" cy="278752"/>
            </a:xfrm>
            <a:prstGeom prst="rect">
              <a:avLst/>
            </a:prstGeom>
            <a:noFill/>
            <a:ln>
              <a:noFill/>
            </a:ln>
          </p:spPr>
        </p:pic>
        <p:sp>
          <p:nvSpPr>
            <p:cNvPr id="27" name="Google Shape;482;p19">
              <a:extLst>
                <a:ext uri="{FF2B5EF4-FFF2-40B4-BE49-F238E27FC236}">
                  <a16:creationId xmlns:a16="http://schemas.microsoft.com/office/drawing/2014/main" id="{2C2E06E7-E61A-E149-9549-A409B2528074}"/>
                </a:ext>
              </a:extLst>
            </p:cNvPr>
            <p:cNvSpPr/>
            <p:nvPr/>
          </p:nvSpPr>
          <p:spPr>
            <a:xfrm>
              <a:off x="9980983" y="3379557"/>
              <a:ext cx="1914530" cy="3279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err="1">
                  <a:solidFill>
                    <a:srgbClr val="F2F2F2"/>
                  </a:solidFill>
                  <a:latin typeface="Arial" panose="020B0604020202020204" pitchFamily="34" charset="0"/>
                  <a:ea typeface="Roboto"/>
                  <a:cs typeface="Arial" panose="020B0604020202020204" pitchFamily="34" charset="0"/>
                  <a:sym typeface="Roboto"/>
                </a:rPr>
                <a:t>reputa@viettel.com.vn</a:t>
              </a:r>
              <a:endParaRPr sz="1600" b="1" dirty="0">
                <a:latin typeface="Arial" panose="020B0604020202020204" pitchFamily="34" charset="0"/>
                <a:cs typeface="Arial" panose="020B0604020202020204" pitchFamily="34" charset="0"/>
              </a:endParaRPr>
            </a:p>
          </p:txBody>
        </p:sp>
      </p:grpSp>
      <p:grpSp>
        <p:nvGrpSpPr>
          <p:cNvPr id="43" name="Group 42"/>
          <p:cNvGrpSpPr/>
          <p:nvPr/>
        </p:nvGrpSpPr>
        <p:grpSpPr>
          <a:xfrm>
            <a:off x="4440005" y="4214038"/>
            <a:ext cx="7879075" cy="1970719"/>
            <a:chOff x="4307001" y="4205725"/>
            <a:chExt cx="7879075" cy="1970719"/>
          </a:xfrm>
        </p:grpSpPr>
        <p:sp>
          <p:nvSpPr>
            <p:cNvPr id="30" name="TextBox 29">
              <a:extLst>
                <a:ext uri="{FF2B5EF4-FFF2-40B4-BE49-F238E27FC236}">
                  <a16:creationId xmlns:a16="http://schemas.microsoft.com/office/drawing/2014/main" id="{D2038CD1-F928-7040-A3F9-F8BA55573C8E}"/>
                </a:ext>
              </a:extLst>
            </p:cNvPr>
            <p:cNvSpPr txBox="1"/>
            <p:nvPr/>
          </p:nvSpPr>
          <p:spPr>
            <a:xfrm>
              <a:off x="4327806" y="4205725"/>
              <a:ext cx="1877150" cy="369332"/>
            </a:xfrm>
            <a:prstGeom prst="rect">
              <a:avLst/>
            </a:prstGeom>
            <a:noFill/>
          </p:spPr>
          <p:txBody>
            <a:bodyPr wrap="square" rtlCol="0">
              <a:spAutoFit/>
            </a:bodyPr>
            <a:lstStyle/>
            <a:p>
              <a:pPr defTabSz="228600"/>
              <a:r>
                <a:rPr lang="fr-FR" b="1" dirty="0" err="1">
                  <a:solidFill>
                    <a:srgbClr val="002060"/>
                  </a:solidFill>
                  <a:latin typeface="Arial" panose="020B0604020202020204" pitchFamily="34" charset="0"/>
                  <a:cs typeface="Arial" panose="020B0604020202020204" pitchFamily="34" charset="0"/>
                </a:rPr>
                <a:t>Trụ</a:t>
              </a:r>
              <a:r>
                <a:rPr lang="fr-FR" b="1" dirty="0">
                  <a:solidFill>
                    <a:srgbClr val="002060"/>
                  </a:solidFill>
                  <a:latin typeface="Arial" panose="020B0604020202020204" pitchFamily="34" charset="0"/>
                  <a:cs typeface="Arial" panose="020B0604020202020204" pitchFamily="34" charset="0"/>
                </a:rPr>
                <a:t> </a:t>
              </a:r>
              <a:r>
                <a:rPr lang="fr-FR" b="1" dirty="0" err="1">
                  <a:solidFill>
                    <a:srgbClr val="002060"/>
                  </a:solidFill>
                  <a:latin typeface="Arial" panose="020B0604020202020204" pitchFamily="34" charset="0"/>
                  <a:cs typeface="Arial" panose="020B0604020202020204" pitchFamily="34" charset="0"/>
                </a:rPr>
                <a:t>sở</a:t>
              </a:r>
              <a:r>
                <a:rPr lang="fr-FR" b="1" dirty="0">
                  <a:solidFill>
                    <a:srgbClr val="002060"/>
                  </a:solidFill>
                  <a:latin typeface="Arial" panose="020B0604020202020204" pitchFamily="34" charset="0"/>
                  <a:cs typeface="Arial" panose="020B0604020202020204" pitchFamily="34" charset="0"/>
                </a:rPr>
                <a:t> </a:t>
              </a:r>
              <a:r>
                <a:rPr lang="fr-FR" b="1" dirty="0" err="1">
                  <a:solidFill>
                    <a:srgbClr val="002060"/>
                  </a:solidFill>
                  <a:latin typeface="Arial" panose="020B0604020202020204" pitchFamily="34" charset="0"/>
                  <a:cs typeface="Arial" panose="020B0604020202020204" pitchFamily="34" charset="0"/>
                </a:rPr>
                <a:t>Hà</a:t>
              </a:r>
              <a:r>
                <a:rPr lang="fr-FR" b="1" dirty="0">
                  <a:solidFill>
                    <a:srgbClr val="002060"/>
                  </a:solidFill>
                  <a:latin typeface="Arial" panose="020B0604020202020204" pitchFamily="34" charset="0"/>
                  <a:cs typeface="Arial" panose="020B0604020202020204" pitchFamily="34" charset="0"/>
                </a:rPr>
                <a:t> </a:t>
              </a:r>
              <a:r>
                <a:rPr lang="fr-FR" b="1" dirty="0" err="1">
                  <a:solidFill>
                    <a:srgbClr val="002060"/>
                  </a:solidFill>
                  <a:latin typeface="Arial" panose="020B0604020202020204" pitchFamily="34" charset="0"/>
                  <a:cs typeface="Arial" panose="020B0604020202020204" pitchFamily="34" charset="0"/>
                </a:rPr>
                <a:t>Nội</a:t>
              </a:r>
              <a:r>
                <a:rPr lang="fr-FR" b="1" dirty="0">
                  <a:solidFill>
                    <a:srgbClr val="002060"/>
                  </a:solidFill>
                  <a:latin typeface="Arial" panose="020B0604020202020204" pitchFamily="34" charset="0"/>
                  <a:cs typeface="Arial" panose="020B0604020202020204" pitchFamily="34" charset="0"/>
                </a:rPr>
                <a:t> </a:t>
              </a:r>
            </a:p>
          </p:txBody>
        </p:sp>
        <p:sp>
          <p:nvSpPr>
            <p:cNvPr id="31" name="Rectangle 30">
              <a:extLst>
                <a:ext uri="{FF2B5EF4-FFF2-40B4-BE49-F238E27FC236}">
                  <a16:creationId xmlns:a16="http://schemas.microsoft.com/office/drawing/2014/main" id="{A2733EC8-0B4F-E54A-B9E4-1F2B1C47AD1F}"/>
                </a:ext>
              </a:extLst>
            </p:cNvPr>
            <p:cNvSpPr/>
            <p:nvPr/>
          </p:nvSpPr>
          <p:spPr>
            <a:xfrm>
              <a:off x="4307001" y="4606784"/>
              <a:ext cx="3542930" cy="1538883"/>
            </a:xfrm>
            <a:prstGeom prst="rect">
              <a:avLst/>
            </a:prstGeom>
          </p:spPr>
          <p:txBody>
            <a:bodyPr wrap="square">
              <a:spAutoFit/>
            </a:bodyPr>
            <a:lstStyle/>
            <a:p>
              <a:pPr defTabSz="228600"/>
              <a:r>
                <a:rPr lang="fr-FR" sz="1200" dirty="0" err="1">
                  <a:latin typeface="Arial" panose="020B0604020202020204" pitchFamily="34" charset="0"/>
                  <a:cs typeface="Arial" panose="020B0604020202020204" pitchFamily="34" charset="0"/>
                </a:rPr>
                <a:t>Địa</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chỉ</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Tầng</a:t>
              </a:r>
              <a:r>
                <a:rPr lang="fr-FR" sz="1200" dirty="0">
                  <a:latin typeface="Arial" panose="020B0604020202020204" pitchFamily="34" charset="0"/>
                  <a:cs typeface="Arial" panose="020B0604020202020204" pitchFamily="34" charset="0"/>
                </a:rPr>
                <a:t> 41, </a:t>
              </a:r>
              <a:r>
                <a:rPr lang="fr-FR" sz="1200" dirty="0" err="1">
                  <a:latin typeface="Arial" panose="020B0604020202020204" pitchFamily="34" charset="0"/>
                  <a:cs typeface="Arial" panose="020B0604020202020204" pitchFamily="34" charset="0"/>
                </a:rPr>
                <a:t>Toà</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nhà</a:t>
              </a:r>
              <a:r>
                <a:rPr lang="fr-FR" sz="1200" dirty="0">
                  <a:latin typeface="Arial" panose="020B0604020202020204" pitchFamily="34" charset="0"/>
                  <a:cs typeface="Arial" panose="020B0604020202020204" pitchFamily="34" charset="0"/>
                </a:rPr>
                <a:t> Landmark 72, </a:t>
              </a:r>
            </a:p>
            <a:p>
              <a:pPr defTabSz="228600"/>
              <a:r>
                <a:rPr lang="fr-FR" sz="1200" dirty="0" err="1">
                  <a:latin typeface="Arial" panose="020B0604020202020204" pitchFamily="34" charset="0"/>
                  <a:cs typeface="Arial" panose="020B0604020202020204" pitchFamily="34" charset="0"/>
                </a:rPr>
                <a:t>Phạm</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Hùng</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Đường</a:t>
              </a:r>
              <a:r>
                <a:rPr lang="fr-FR" sz="1200" dirty="0">
                  <a:latin typeface="Arial" panose="020B0604020202020204" pitchFamily="34" charset="0"/>
                  <a:cs typeface="Arial" panose="020B0604020202020204" pitchFamily="34" charset="0"/>
                </a:rPr>
                <a:t>, Nam </a:t>
              </a:r>
              <a:r>
                <a:rPr lang="fr-FR" sz="1200" dirty="0" err="1">
                  <a:latin typeface="Arial" panose="020B0604020202020204" pitchFamily="34" charset="0"/>
                  <a:cs typeface="Arial" panose="020B0604020202020204" pitchFamily="34" charset="0"/>
                </a:rPr>
                <a:t>Từ</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Liêm</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Quận</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Hà</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Nội</a:t>
              </a:r>
              <a:r>
                <a:rPr lang="fr-FR" sz="1200" dirty="0">
                  <a:latin typeface="Arial" panose="020B0604020202020204" pitchFamily="34" charset="0"/>
                  <a:cs typeface="Arial" panose="020B0604020202020204" pitchFamily="34" charset="0"/>
                </a:rPr>
                <a:t>.</a:t>
              </a:r>
            </a:p>
            <a:p>
              <a:pPr defTabSz="228600">
                <a:buClrTx/>
                <a:defRPr/>
              </a:pPr>
              <a:endParaRPr lang="en-US" sz="1200" b="1" dirty="0">
                <a:latin typeface="Arial" panose="020B0604020202020204" pitchFamily="34" charset="0"/>
                <a:cs typeface="Arial" panose="020B0604020202020204" pitchFamily="34" charset="0"/>
              </a:endParaRPr>
            </a:p>
            <a:p>
              <a:pPr defTabSz="228600">
                <a:buClrTx/>
                <a:defRPr/>
              </a:pPr>
              <a:endParaRPr lang="en-US" sz="1100" b="1" dirty="0">
                <a:latin typeface="Arial" panose="020B0604020202020204" pitchFamily="34" charset="0"/>
                <a:cs typeface="Arial" panose="020B0604020202020204" pitchFamily="34" charset="0"/>
              </a:endParaRPr>
            </a:p>
            <a:p>
              <a:pPr defTabSz="228600">
                <a:buClrTx/>
                <a:defRPr/>
              </a:pPr>
              <a:endParaRPr lang="en-US" sz="1100" b="1" dirty="0">
                <a:latin typeface="Arial" panose="020B0604020202020204" pitchFamily="34" charset="0"/>
                <a:cs typeface="Arial" panose="020B0604020202020204" pitchFamily="34" charset="0"/>
              </a:endParaRPr>
            </a:p>
            <a:p>
              <a:pPr defTabSz="228600">
                <a:buClrTx/>
                <a:defRPr/>
              </a:pPr>
              <a:r>
                <a:rPr lang="en-US" sz="1200" dirty="0">
                  <a:latin typeface="Arial" panose="020B0604020202020204" pitchFamily="34" charset="0"/>
                  <a:cs typeface="Arial" panose="020B0604020202020204" pitchFamily="34" charset="0"/>
                </a:rPr>
                <a:t>    </a:t>
              </a:r>
            </a:p>
            <a:p>
              <a:pPr defTabSz="228600">
                <a:buClrTx/>
                <a:defRPr/>
              </a:pPr>
              <a:r>
                <a:rPr lang="en-US" sz="1200" dirty="0">
                  <a:latin typeface="Arial" panose="020B0604020202020204" pitchFamily="34" charset="0"/>
                  <a:cs typeface="Arial" panose="020B0604020202020204" pitchFamily="34" charset="0"/>
                </a:rPr>
                <a:t>    Phone: 0968 686 148</a:t>
              </a:r>
            </a:p>
            <a:p>
              <a:pPr defTabSz="228600">
                <a:buClrTx/>
                <a:defRPr/>
              </a:pPr>
              <a:r>
                <a:rPr lang="en-US" sz="1200" dirty="0">
                  <a:latin typeface="Arial" panose="020B0604020202020204" pitchFamily="34" charset="0"/>
                  <a:cs typeface="Arial" panose="020B0604020202020204" pitchFamily="34" charset="0"/>
                </a:rPr>
                <a:t>    Email : thudtm5@viettel.com.vn</a:t>
              </a:r>
            </a:p>
          </p:txBody>
        </p:sp>
        <p:pic>
          <p:nvPicPr>
            <p:cNvPr id="32" name="Google Shape;484;p19">
              <a:extLst>
                <a:ext uri="{FF2B5EF4-FFF2-40B4-BE49-F238E27FC236}">
                  <a16:creationId xmlns:a16="http://schemas.microsoft.com/office/drawing/2014/main" id="{637B8DFC-A1D0-5D40-BA8D-1439D1DF9C6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307001" y="5741078"/>
              <a:ext cx="186605" cy="177536"/>
            </a:xfrm>
            <a:prstGeom prst="rect">
              <a:avLst/>
            </a:prstGeom>
            <a:noFill/>
            <a:ln>
              <a:noFill/>
            </a:ln>
          </p:spPr>
        </p:pic>
        <p:pic>
          <p:nvPicPr>
            <p:cNvPr id="33" name="Google Shape;479;p19">
              <a:extLst>
                <a:ext uri="{FF2B5EF4-FFF2-40B4-BE49-F238E27FC236}">
                  <a16:creationId xmlns:a16="http://schemas.microsoft.com/office/drawing/2014/main" id="{519CA256-0386-EA49-9740-F47493CADB0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348377" y="5931827"/>
              <a:ext cx="145229" cy="155601"/>
            </a:xfrm>
            <a:prstGeom prst="rect">
              <a:avLst/>
            </a:prstGeom>
            <a:noFill/>
            <a:ln>
              <a:noFill/>
            </a:ln>
          </p:spPr>
        </p:pic>
        <p:sp>
          <p:nvSpPr>
            <p:cNvPr id="34" name="Rectangle 33">
              <a:extLst>
                <a:ext uri="{FF2B5EF4-FFF2-40B4-BE49-F238E27FC236}">
                  <a16:creationId xmlns:a16="http://schemas.microsoft.com/office/drawing/2014/main" id="{1F4015DD-9AAA-474F-8AF7-B88F3C7F60D5}"/>
                </a:ext>
              </a:extLst>
            </p:cNvPr>
            <p:cNvSpPr/>
            <p:nvPr/>
          </p:nvSpPr>
          <p:spPr>
            <a:xfrm>
              <a:off x="4307001" y="5350943"/>
              <a:ext cx="2691891" cy="307777"/>
            </a:xfrm>
            <a:prstGeom prst="rect">
              <a:avLst/>
            </a:prstGeom>
          </p:spPr>
          <p:txBody>
            <a:bodyPr wrap="square">
              <a:spAutoFit/>
            </a:bodyPr>
            <a:lstStyle/>
            <a:p>
              <a:pPr defTabSz="228600">
                <a:buClrTx/>
                <a:defRPr/>
              </a:pPr>
              <a:r>
                <a:rPr lang="en-US" sz="1400" b="1" dirty="0" err="1">
                  <a:solidFill>
                    <a:schemeClr val="bg1"/>
                  </a:solidFill>
                  <a:latin typeface="Arial" panose="020B0604020202020204" pitchFamily="34" charset="0"/>
                  <a:cs typeface="Arial" panose="020B0604020202020204" pitchFamily="34" charset="0"/>
                </a:rPr>
                <a:t>Đào</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Thị</a:t>
              </a:r>
              <a:r>
                <a:rPr lang="en-US" sz="1400" b="1" dirty="0">
                  <a:solidFill>
                    <a:schemeClr val="bg1"/>
                  </a:solidFill>
                  <a:latin typeface="Arial" panose="020B0604020202020204" pitchFamily="34" charset="0"/>
                  <a:cs typeface="Arial" panose="020B0604020202020204" pitchFamily="34" charset="0"/>
                </a:rPr>
                <a:t> Minh Thu (</a:t>
              </a:r>
              <a:r>
                <a:rPr lang="en-US" sz="1400" b="1" dirty="0" err="1">
                  <a:solidFill>
                    <a:schemeClr val="bg1"/>
                  </a:solidFill>
                  <a:latin typeface="Arial" panose="020B0604020202020204" pitchFamily="34" charset="0"/>
                  <a:cs typeface="Arial" panose="020B0604020202020204" pitchFamily="34" charset="0"/>
                </a:rPr>
                <a:t>Ms</a:t>
              </a:r>
              <a:r>
                <a:rPr lang="en-US" sz="1400" b="1" dirty="0">
                  <a:solidFill>
                    <a:schemeClr val="bg1"/>
                  </a:solidFill>
                  <a:latin typeface="Arial" panose="020B0604020202020204" pitchFamily="34" charset="0"/>
                  <a:cs typeface="Arial" panose="020B0604020202020204" pitchFamily="34" charset="0"/>
                </a:rPr>
                <a:t>)</a:t>
              </a:r>
            </a:p>
          </p:txBody>
        </p:sp>
        <p:sp>
          <p:nvSpPr>
            <p:cNvPr id="38" name="TextBox 37">
              <a:extLst>
                <a:ext uri="{FF2B5EF4-FFF2-40B4-BE49-F238E27FC236}">
                  <a16:creationId xmlns:a16="http://schemas.microsoft.com/office/drawing/2014/main" id="{4C51ECA7-19CE-B249-9E58-A28DDC2A9AFA}"/>
                </a:ext>
              </a:extLst>
            </p:cNvPr>
            <p:cNvSpPr txBox="1"/>
            <p:nvPr/>
          </p:nvSpPr>
          <p:spPr>
            <a:xfrm>
              <a:off x="8052901" y="4221525"/>
              <a:ext cx="1534394" cy="369332"/>
            </a:xfrm>
            <a:prstGeom prst="rect">
              <a:avLst/>
            </a:prstGeom>
            <a:noFill/>
          </p:spPr>
          <p:txBody>
            <a:bodyPr wrap="none" rtlCol="0">
              <a:spAutoFit/>
            </a:bodyPr>
            <a:lstStyle/>
            <a:p>
              <a:pPr defTabSz="228600"/>
              <a:r>
                <a:rPr lang="fr-FR" b="1" dirty="0" err="1">
                  <a:solidFill>
                    <a:srgbClr val="002060"/>
                  </a:solidFill>
                  <a:latin typeface="Arial" panose="020B0604020202020204" pitchFamily="34" charset="0"/>
                  <a:cs typeface="Arial" panose="020B0604020202020204" pitchFamily="34" charset="0"/>
                </a:rPr>
                <a:t>Hồ</a:t>
              </a:r>
              <a:r>
                <a:rPr lang="fr-FR" b="1" dirty="0">
                  <a:solidFill>
                    <a:srgbClr val="002060"/>
                  </a:solidFill>
                  <a:latin typeface="Arial" panose="020B0604020202020204" pitchFamily="34" charset="0"/>
                  <a:cs typeface="Arial" panose="020B0604020202020204" pitchFamily="34" charset="0"/>
                </a:rPr>
                <a:t> </a:t>
              </a:r>
              <a:r>
                <a:rPr lang="fr-FR" b="1" dirty="0" err="1">
                  <a:solidFill>
                    <a:srgbClr val="002060"/>
                  </a:solidFill>
                  <a:latin typeface="Arial" panose="020B0604020202020204" pitchFamily="34" charset="0"/>
                  <a:cs typeface="Arial" panose="020B0604020202020204" pitchFamily="34" charset="0"/>
                </a:rPr>
                <a:t>Chí</a:t>
              </a:r>
              <a:r>
                <a:rPr lang="fr-FR" b="1" dirty="0">
                  <a:solidFill>
                    <a:srgbClr val="002060"/>
                  </a:solidFill>
                  <a:latin typeface="Arial" panose="020B0604020202020204" pitchFamily="34" charset="0"/>
                  <a:cs typeface="Arial" panose="020B0604020202020204" pitchFamily="34" charset="0"/>
                </a:rPr>
                <a:t> Minh</a:t>
              </a:r>
            </a:p>
          </p:txBody>
        </p:sp>
        <p:sp>
          <p:nvSpPr>
            <p:cNvPr id="39" name="Rectangle 38">
              <a:extLst>
                <a:ext uri="{FF2B5EF4-FFF2-40B4-BE49-F238E27FC236}">
                  <a16:creationId xmlns:a16="http://schemas.microsoft.com/office/drawing/2014/main" id="{9620F333-49B8-3A41-8414-1E8575A623B2}"/>
                </a:ext>
              </a:extLst>
            </p:cNvPr>
            <p:cNvSpPr/>
            <p:nvPr/>
          </p:nvSpPr>
          <p:spPr>
            <a:xfrm>
              <a:off x="8046977" y="4606784"/>
              <a:ext cx="4139099" cy="1569660"/>
            </a:xfrm>
            <a:prstGeom prst="rect">
              <a:avLst/>
            </a:prstGeom>
          </p:spPr>
          <p:txBody>
            <a:bodyPr wrap="square">
              <a:spAutoFit/>
            </a:bodyPr>
            <a:lstStyle/>
            <a:p>
              <a:pPr defTabSz="228600"/>
              <a:r>
                <a:rPr lang="fr-FR" sz="1200" dirty="0" err="1">
                  <a:latin typeface="Arial" panose="020B0604020202020204" pitchFamily="34" charset="0"/>
                  <a:cs typeface="Arial" panose="020B0604020202020204" pitchFamily="34" charset="0"/>
                </a:rPr>
                <a:t>Địa</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chỉ</a:t>
              </a:r>
              <a:r>
                <a:rPr lang="fr-FR" sz="1200" dirty="0">
                  <a:latin typeface="Arial" panose="020B0604020202020204" pitchFamily="34" charset="0"/>
                  <a:cs typeface="Arial" panose="020B0604020202020204" pitchFamily="34" charset="0"/>
                </a:rPr>
                <a:t>: </a:t>
              </a:r>
              <a:r>
                <a:rPr lang="en-US" sz="1200" dirty="0" err="1">
                  <a:latin typeface="Arial" panose="020B0604020202020204" pitchFamily="34" charset="0"/>
                  <a:ea typeface="Roboto"/>
                  <a:cs typeface="Arial" panose="020B0604020202020204" pitchFamily="34" charset="0"/>
                  <a:sym typeface="Roboto"/>
                </a:rPr>
                <a:t>Tầng</a:t>
              </a:r>
              <a:r>
                <a:rPr lang="en-US" sz="1200" dirty="0">
                  <a:latin typeface="Arial" panose="020B0604020202020204" pitchFamily="34" charset="0"/>
                  <a:ea typeface="Roboto"/>
                  <a:cs typeface="Arial" panose="020B0604020202020204" pitchFamily="34" charset="0"/>
                  <a:sym typeface="Roboto"/>
                </a:rPr>
                <a:t> 23, Viettel Complex Building</a:t>
              </a:r>
              <a:r>
                <a:rPr lang="fr-FR" sz="1200" dirty="0">
                  <a:latin typeface="Arial" panose="020B0604020202020204" pitchFamily="34" charset="0"/>
                  <a:cs typeface="Arial" panose="020B0604020202020204" pitchFamily="34" charset="0"/>
                </a:rPr>
                <a:t>, </a:t>
              </a:r>
            </a:p>
            <a:p>
              <a:pPr defTabSz="228600"/>
              <a:r>
                <a:rPr lang="en-US" sz="1200" dirty="0" err="1">
                  <a:latin typeface="Arial" panose="020B0604020202020204" pitchFamily="34" charset="0"/>
                  <a:ea typeface="Roboto"/>
                  <a:cs typeface="Arial" panose="020B0604020202020204" pitchFamily="34" charset="0"/>
                  <a:sym typeface="Roboto"/>
                </a:rPr>
                <a:t>Cách</a:t>
              </a:r>
              <a:r>
                <a:rPr lang="en-US" sz="1200" dirty="0">
                  <a:latin typeface="Arial" panose="020B0604020202020204" pitchFamily="34" charset="0"/>
                  <a:ea typeface="Roboto"/>
                  <a:cs typeface="Arial" panose="020B0604020202020204" pitchFamily="34" charset="0"/>
                  <a:sym typeface="Roboto"/>
                </a:rPr>
                <a:t> </a:t>
              </a:r>
              <a:r>
                <a:rPr lang="en-US" sz="1200" dirty="0" err="1">
                  <a:latin typeface="Arial" panose="020B0604020202020204" pitchFamily="34" charset="0"/>
                  <a:ea typeface="Roboto"/>
                  <a:cs typeface="Arial" panose="020B0604020202020204" pitchFamily="34" charset="0"/>
                  <a:sym typeface="Roboto"/>
                </a:rPr>
                <a:t>Mạng</a:t>
              </a:r>
              <a:r>
                <a:rPr lang="en-US" sz="1200" dirty="0">
                  <a:latin typeface="Arial" panose="020B0604020202020204" pitchFamily="34" charset="0"/>
                  <a:ea typeface="Roboto"/>
                  <a:cs typeface="Arial" panose="020B0604020202020204" pitchFamily="34" charset="0"/>
                  <a:sym typeface="Roboto"/>
                </a:rPr>
                <a:t> </a:t>
              </a:r>
              <a:r>
                <a:rPr lang="en-US" sz="1200" dirty="0" err="1">
                  <a:latin typeface="Arial" panose="020B0604020202020204" pitchFamily="34" charset="0"/>
                  <a:ea typeface="Roboto"/>
                  <a:cs typeface="Arial" panose="020B0604020202020204" pitchFamily="34" charset="0"/>
                  <a:sym typeface="Roboto"/>
                </a:rPr>
                <a:t>Tháng</a:t>
              </a:r>
              <a:r>
                <a:rPr lang="en-US" sz="1200" dirty="0">
                  <a:latin typeface="Arial" panose="020B0604020202020204" pitchFamily="34" charset="0"/>
                  <a:ea typeface="Roboto"/>
                  <a:cs typeface="Arial" panose="020B0604020202020204" pitchFamily="34" charset="0"/>
                  <a:sym typeface="Roboto"/>
                </a:rPr>
                <a:t> 8, </a:t>
              </a:r>
              <a:r>
                <a:rPr lang="en-US" sz="1200" dirty="0" err="1">
                  <a:latin typeface="Arial" panose="020B0604020202020204" pitchFamily="34" charset="0"/>
                  <a:ea typeface="Roboto"/>
                  <a:cs typeface="Arial" panose="020B0604020202020204" pitchFamily="34" charset="0"/>
                  <a:sym typeface="Roboto"/>
                </a:rPr>
                <a:t>phường</a:t>
              </a:r>
              <a:r>
                <a:rPr lang="en-US" sz="1200" dirty="0">
                  <a:latin typeface="Arial" panose="020B0604020202020204" pitchFamily="34" charset="0"/>
                  <a:ea typeface="Roboto"/>
                  <a:cs typeface="Arial" panose="020B0604020202020204" pitchFamily="34" charset="0"/>
                  <a:sym typeface="Roboto"/>
                </a:rPr>
                <a:t> 12, </a:t>
              </a:r>
              <a:r>
                <a:rPr lang="en-US" sz="1200" dirty="0" err="1">
                  <a:latin typeface="Arial" panose="020B0604020202020204" pitchFamily="34" charset="0"/>
                  <a:ea typeface="Roboto"/>
                  <a:cs typeface="Arial" panose="020B0604020202020204" pitchFamily="34" charset="0"/>
                  <a:sym typeface="Roboto"/>
                </a:rPr>
                <a:t>Quận</a:t>
              </a:r>
              <a:r>
                <a:rPr lang="en-US" sz="1200" dirty="0">
                  <a:latin typeface="Arial" panose="020B0604020202020204" pitchFamily="34" charset="0"/>
                  <a:ea typeface="Roboto"/>
                  <a:cs typeface="Arial" panose="020B0604020202020204" pitchFamily="34" charset="0"/>
                  <a:sym typeface="Roboto"/>
                </a:rPr>
                <a:t> 10, </a:t>
              </a:r>
              <a:r>
                <a:rPr lang="en-US" sz="1200" dirty="0" err="1">
                  <a:latin typeface="Arial" panose="020B0604020202020204" pitchFamily="34" charset="0"/>
                  <a:ea typeface="Roboto"/>
                  <a:cs typeface="Arial" panose="020B0604020202020204" pitchFamily="34" charset="0"/>
                  <a:sym typeface="Roboto"/>
                </a:rPr>
                <a:t>Hồ</a:t>
              </a:r>
              <a:r>
                <a:rPr lang="en-US" sz="1200" dirty="0">
                  <a:latin typeface="Arial" panose="020B0604020202020204" pitchFamily="34" charset="0"/>
                  <a:ea typeface="Roboto"/>
                  <a:cs typeface="Arial" panose="020B0604020202020204" pitchFamily="34" charset="0"/>
                  <a:sym typeface="Roboto"/>
                </a:rPr>
                <a:t> </a:t>
              </a:r>
              <a:r>
                <a:rPr lang="en-US" sz="1200" dirty="0" err="1">
                  <a:latin typeface="Arial" panose="020B0604020202020204" pitchFamily="34" charset="0"/>
                  <a:ea typeface="Roboto"/>
                  <a:cs typeface="Arial" panose="020B0604020202020204" pitchFamily="34" charset="0"/>
                  <a:sym typeface="Roboto"/>
                </a:rPr>
                <a:t>Chí</a:t>
              </a:r>
              <a:r>
                <a:rPr lang="en-US" sz="1200" dirty="0">
                  <a:latin typeface="Arial" panose="020B0604020202020204" pitchFamily="34" charset="0"/>
                  <a:ea typeface="Roboto"/>
                  <a:cs typeface="Arial" panose="020B0604020202020204" pitchFamily="34" charset="0"/>
                  <a:sym typeface="Roboto"/>
                </a:rPr>
                <a:t> Minh</a:t>
              </a:r>
              <a:endParaRPr lang="fr-FR" sz="1200" dirty="0">
                <a:latin typeface="Arial" panose="020B0604020202020204" pitchFamily="34" charset="0"/>
                <a:cs typeface="Arial" panose="020B0604020202020204" pitchFamily="34" charset="0"/>
              </a:endParaRPr>
            </a:p>
            <a:p>
              <a:pPr defTabSz="228600">
                <a:buClrTx/>
                <a:defRPr/>
              </a:pPr>
              <a:endParaRPr lang="en-US" sz="1200" b="1" dirty="0">
                <a:latin typeface="Arial" panose="020B0604020202020204" pitchFamily="34" charset="0"/>
                <a:cs typeface="Arial" panose="020B0604020202020204" pitchFamily="34" charset="0"/>
              </a:endParaRPr>
            </a:p>
            <a:p>
              <a:pPr defTabSz="228600">
                <a:buClrTx/>
                <a:defRPr/>
              </a:pPr>
              <a:endParaRPr lang="en-US" sz="1200" b="1" dirty="0">
                <a:latin typeface="Arial" panose="020B0604020202020204" pitchFamily="34" charset="0"/>
                <a:cs typeface="Arial" panose="020B0604020202020204" pitchFamily="34" charset="0"/>
              </a:endParaRPr>
            </a:p>
            <a:p>
              <a:pPr defTabSz="228600">
                <a:buClrTx/>
                <a:defRPr/>
              </a:pPr>
              <a:endParaRPr lang="en-US" sz="1200" b="1" dirty="0">
                <a:latin typeface="Arial" panose="020B0604020202020204" pitchFamily="34" charset="0"/>
                <a:cs typeface="Arial" panose="020B0604020202020204" pitchFamily="34" charset="0"/>
              </a:endParaRPr>
            </a:p>
            <a:p>
              <a:pPr defTabSz="228600">
                <a:buClrTx/>
                <a:defRPr/>
              </a:pPr>
              <a:r>
                <a:rPr lang="en-US" sz="1200" dirty="0">
                  <a:latin typeface="Arial" panose="020B0604020202020204" pitchFamily="34" charset="0"/>
                  <a:cs typeface="Arial" panose="020B0604020202020204" pitchFamily="34" charset="0"/>
                </a:rPr>
                <a:t>     </a:t>
              </a:r>
            </a:p>
            <a:p>
              <a:pPr defTabSz="228600">
                <a:buClrTx/>
                <a:defRPr/>
              </a:pPr>
              <a:r>
                <a:rPr lang="en-US" sz="1200" dirty="0">
                  <a:latin typeface="Arial" panose="020B0604020202020204" pitchFamily="34" charset="0"/>
                  <a:cs typeface="Arial" panose="020B0604020202020204" pitchFamily="34" charset="0"/>
                </a:rPr>
                <a:t>     Phone: 0896 414 672</a:t>
              </a:r>
            </a:p>
            <a:p>
              <a:pPr defTabSz="228600">
                <a:buClrTx/>
                <a:defRPr/>
              </a:pPr>
              <a:r>
                <a:rPr lang="en-US" sz="1200" dirty="0">
                  <a:latin typeface="Arial" panose="020B0604020202020204" pitchFamily="34" charset="0"/>
                  <a:cs typeface="Arial" panose="020B0604020202020204" pitchFamily="34" charset="0"/>
                </a:rPr>
                <a:t>     Email: locnt22@viettel.com.vn</a:t>
              </a:r>
            </a:p>
          </p:txBody>
        </p:sp>
        <p:sp>
          <p:nvSpPr>
            <p:cNvPr id="40" name="Rectangle 39">
              <a:extLst>
                <a:ext uri="{FF2B5EF4-FFF2-40B4-BE49-F238E27FC236}">
                  <a16:creationId xmlns:a16="http://schemas.microsoft.com/office/drawing/2014/main" id="{B20979F2-DCBC-7E4E-947E-AE3321391393}"/>
                </a:ext>
              </a:extLst>
            </p:cNvPr>
            <p:cNvSpPr/>
            <p:nvPr/>
          </p:nvSpPr>
          <p:spPr>
            <a:xfrm>
              <a:off x="8061814" y="5334644"/>
              <a:ext cx="2165978" cy="307777"/>
            </a:xfrm>
            <a:prstGeom prst="rect">
              <a:avLst/>
            </a:prstGeom>
          </p:spPr>
          <p:txBody>
            <a:bodyPr wrap="none">
              <a:spAutoFit/>
            </a:bodyPr>
            <a:lstStyle/>
            <a:p>
              <a:pPr defTabSz="228600">
                <a:buClrTx/>
                <a:defRPr/>
              </a:pPr>
              <a:r>
                <a:rPr lang="en-US" sz="1400" b="1" dirty="0" err="1">
                  <a:solidFill>
                    <a:schemeClr val="bg1"/>
                  </a:solidFill>
                  <a:latin typeface="Arial" panose="020B0604020202020204" pitchFamily="34" charset="0"/>
                  <a:cs typeface="Arial" panose="020B0604020202020204" pitchFamily="34" charset="0"/>
                </a:rPr>
                <a:t>Nguyễn</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Thành</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Lộc</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Mr</a:t>
              </a:r>
              <a:r>
                <a:rPr lang="en-US" sz="1400" b="1" dirty="0">
                  <a:solidFill>
                    <a:schemeClr val="bg1"/>
                  </a:solidFill>
                  <a:latin typeface="Arial" panose="020B0604020202020204" pitchFamily="34" charset="0"/>
                  <a:cs typeface="Arial" panose="020B0604020202020204" pitchFamily="34" charset="0"/>
                </a:rPr>
                <a:t>)</a:t>
              </a:r>
            </a:p>
          </p:txBody>
        </p:sp>
        <p:pic>
          <p:nvPicPr>
            <p:cNvPr id="41" name="Google Shape;484;p19">
              <a:extLst>
                <a:ext uri="{FF2B5EF4-FFF2-40B4-BE49-F238E27FC236}">
                  <a16:creationId xmlns:a16="http://schemas.microsoft.com/office/drawing/2014/main" id="{637B8DFC-A1D0-5D40-BA8D-1439D1DF9C6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061814" y="5754291"/>
              <a:ext cx="186605" cy="177536"/>
            </a:xfrm>
            <a:prstGeom prst="rect">
              <a:avLst/>
            </a:prstGeom>
            <a:noFill/>
            <a:ln>
              <a:noFill/>
            </a:ln>
          </p:spPr>
        </p:pic>
        <p:pic>
          <p:nvPicPr>
            <p:cNvPr id="42" name="Google Shape;479;p19">
              <a:extLst>
                <a:ext uri="{FF2B5EF4-FFF2-40B4-BE49-F238E27FC236}">
                  <a16:creationId xmlns:a16="http://schemas.microsoft.com/office/drawing/2014/main" id="{519CA256-0386-EA49-9740-F47493CADB0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03190" y="5945040"/>
              <a:ext cx="145229" cy="155601"/>
            </a:xfrm>
            <a:prstGeom prst="rect">
              <a:avLst/>
            </a:prstGeom>
            <a:noFill/>
            <a:ln>
              <a:noFill/>
            </a:ln>
          </p:spPr>
        </p:pic>
      </p:grpSp>
    </p:spTree>
    <p:extLst>
      <p:ext uri="{BB962C8B-B14F-4D97-AF65-F5344CB8AC3E}">
        <p14:creationId xmlns:p14="http://schemas.microsoft.com/office/powerpoint/2010/main" val="378067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447800" y="2708033"/>
            <a:ext cx="5982168" cy="1546400"/>
          </a:xfrm>
          <a:prstGeom prst="rect">
            <a:avLst/>
          </a:prstGeom>
        </p:spPr>
        <p:txBody>
          <a:bodyPr spcFirstLastPara="1" wrap="square" lIns="0" tIns="0" rIns="0" bIns="0" anchor="b" anchorCtr="0">
            <a:noAutofit/>
          </a:bodyPr>
          <a:lstStyle/>
          <a:p>
            <a:r>
              <a:rPr lang="en-US" sz="5500" b="1" dirty="0">
                <a:latin typeface="Calibri" panose="020F0502020204030204" pitchFamily="34" charset="0"/>
                <a:cs typeface="Calibri" panose="020F0502020204030204" pitchFamily="34" charset="0"/>
              </a:rPr>
              <a:t>HIỆN TRẠNG KHÔNG GIAN MẠNG</a:t>
            </a:r>
          </a:p>
        </p:txBody>
      </p:sp>
      <p:sp>
        <p:nvSpPr>
          <p:cNvPr id="407" name="Google Shape;407;p15"/>
          <p:cNvSpPr txBox="1"/>
          <p:nvPr/>
        </p:nvSpPr>
        <p:spPr>
          <a:xfrm>
            <a:off x="0" y="2489200"/>
            <a:ext cx="812800" cy="1894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800" b="1" kern="0" dirty="0">
                <a:solidFill>
                  <a:srgbClr val="FFFFFF"/>
                </a:solidFill>
                <a:latin typeface="Barlow"/>
                <a:ea typeface="Barlow"/>
                <a:cs typeface="Barlow"/>
                <a:sym typeface="Barlow"/>
              </a:rPr>
              <a:t>1</a:t>
            </a:r>
            <a:endParaRPr sz="4800" b="1" kern="0" dirty="0">
              <a:solidFill>
                <a:srgbClr val="FFFFFF"/>
              </a:solidFill>
              <a:latin typeface="Barlow"/>
              <a:ea typeface="Barlow"/>
              <a:cs typeface="Barlow"/>
              <a:sym typeface="Barlow"/>
            </a:endParaRPr>
          </a:p>
        </p:txBody>
      </p:sp>
      <p:grpSp>
        <p:nvGrpSpPr>
          <p:cNvPr id="408" name="Google Shape;408;p15"/>
          <p:cNvGrpSpPr/>
          <p:nvPr/>
        </p:nvGrpSpPr>
        <p:grpSpPr>
          <a:xfrm>
            <a:off x="7726991" y="1346505"/>
            <a:ext cx="4065916" cy="4164990"/>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4</a:t>
            </a:fld>
            <a:endParaRPr kern="0">
              <a:solidFill>
                <a:srgbClr val="FFFFFF"/>
              </a:solidFill>
            </a:endParaRPr>
          </a:p>
        </p:txBody>
      </p:sp>
      <p:grpSp>
        <p:nvGrpSpPr>
          <p:cNvPr id="11" name="Group 10">
            <a:extLst>
              <a:ext uri="{FF2B5EF4-FFF2-40B4-BE49-F238E27FC236}">
                <a16:creationId xmlns:a16="http://schemas.microsoft.com/office/drawing/2014/main" id="{E2DE4EBC-1BDE-473D-9A70-0B2FD8A34E7F}"/>
              </a:ext>
            </a:extLst>
          </p:cNvPr>
          <p:cNvGrpSpPr/>
          <p:nvPr/>
        </p:nvGrpSpPr>
        <p:grpSpPr>
          <a:xfrm>
            <a:off x="9387032" y="403210"/>
            <a:ext cx="1894866" cy="4047625"/>
            <a:chOff x="6917769" y="1191363"/>
            <a:chExt cx="1466826" cy="3133289"/>
          </a:xfrm>
        </p:grpSpPr>
        <p:pic>
          <p:nvPicPr>
            <p:cNvPr id="194" name="Picture 193">
              <a:extLst>
                <a:ext uri="{FF2B5EF4-FFF2-40B4-BE49-F238E27FC236}">
                  <a16:creationId xmlns:a16="http://schemas.microsoft.com/office/drawing/2014/main" id="{52882B3F-7CA5-4E22-AA0A-917D712CC43D}"/>
                </a:ext>
              </a:extLst>
            </p:cNvPr>
            <p:cNvPicPr>
              <a:picLocks noChangeAspect="1"/>
            </p:cNvPicPr>
            <p:nvPr/>
          </p:nvPicPr>
          <p:blipFill>
            <a:blip r:embed="rId3"/>
            <a:stretch>
              <a:fillRect/>
            </a:stretch>
          </p:blipFill>
          <p:spPr>
            <a:xfrm>
              <a:off x="7350258" y="2851505"/>
              <a:ext cx="593634" cy="593634"/>
            </a:xfrm>
            <a:prstGeom prst="rect">
              <a:avLst/>
            </a:prstGeom>
          </p:spPr>
        </p:pic>
        <p:sp>
          <p:nvSpPr>
            <p:cNvPr id="195" name="Google Shape;359;p27">
              <a:extLst>
                <a:ext uri="{FF2B5EF4-FFF2-40B4-BE49-F238E27FC236}">
                  <a16:creationId xmlns:a16="http://schemas.microsoft.com/office/drawing/2014/main" id="{AA809D37-F926-4FF6-AB71-150A65E867CB}"/>
                </a:ext>
              </a:extLst>
            </p:cNvPr>
            <p:cNvSpPr txBox="1">
              <a:spLocks/>
            </p:cNvSpPr>
            <p:nvPr/>
          </p:nvSpPr>
          <p:spPr>
            <a:xfrm>
              <a:off x="6917769" y="1191363"/>
              <a:ext cx="1466826" cy="75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sym typeface="Viga"/>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ctr">
                <a:buSzPts val="1800"/>
              </a:pPr>
              <a:r>
                <a:rPr lang="es" sz="1300" b="1" dirty="0">
                  <a:solidFill>
                    <a:srgbClr val="094AA9"/>
                  </a:solidFill>
                  <a:latin typeface="Calibri" panose="020F0502020204030204" pitchFamily="34" charset="0"/>
                  <a:ea typeface="Arial"/>
                  <a:cs typeface="Calibri" panose="020F0502020204030204" pitchFamily="34" charset="0"/>
                  <a:sym typeface="Barlow Semi Condensed"/>
                </a:rPr>
                <a:t>XẾP HẠNG </a:t>
              </a:r>
              <a:r>
                <a:rPr lang="es" sz="1300" b="1" dirty="0">
                  <a:solidFill>
                    <a:srgbClr val="1F1B50"/>
                  </a:solidFill>
                  <a:latin typeface="Calibri" panose="020F0502020204030204" pitchFamily="34" charset="0"/>
                  <a:ea typeface="Arial"/>
                  <a:cs typeface="Calibri" panose="020F0502020204030204" pitchFamily="34" charset="0"/>
                  <a:sym typeface="Barlow Semi Condensed"/>
                </a:rPr>
                <a:t>THỨ 7</a:t>
              </a:r>
              <a:r>
                <a:rPr lang="es" sz="1300" b="1" dirty="0">
                  <a:solidFill>
                    <a:srgbClr val="094AA9"/>
                  </a:solidFill>
                  <a:latin typeface="Calibri" panose="020F0502020204030204" pitchFamily="34" charset="0"/>
                  <a:ea typeface="Arial"/>
                  <a:cs typeface="Calibri" panose="020F0502020204030204" pitchFamily="34" charset="0"/>
                  <a:sym typeface="Barlow Semi Condensed"/>
                </a:rPr>
                <a:t> THẾ GIỚI VỀ SỐ LƯỢNG NGƯỜI DÙNG</a:t>
              </a:r>
            </a:p>
          </p:txBody>
        </p:sp>
        <p:sp>
          <p:nvSpPr>
            <p:cNvPr id="196" name="Google Shape;359;p27">
              <a:extLst>
                <a:ext uri="{FF2B5EF4-FFF2-40B4-BE49-F238E27FC236}">
                  <a16:creationId xmlns:a16="http://schemas.microsoft.com/office/drawing/2014/main" id="{49AECBEE-6935-4C09-A274-38240E7DAC0E}"/>
                </a:ext>
              </a:extLst>
            </p:cNvPr>
            <p:cNvSpPr txBox="1">
              <a:spLocks/>
            </p:cNvSpPr>
            <p:nvPr/>
          </p:nvSpPr>
          <p:spPr>
            <a:xfrm>
              <a:off x="6988102" y="3573752"/>
              <a:ext cx="1320900" cy="75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sym typeface="Viga"/>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ctr"/>
              <a:r>
                <a:rPr lang="es" sz="1800" b="1" dirty="0">
                  <a:solidFill>
                    <a:srgbClr val="1F1B50"/>
                  </a:solidFill>
                  <a:latin typeface="Barlow Semi Condensed"/>
                  <a:sym typeface="Barlow Semi Condensed"/>
                </a:rPr>
                <a:t>65 triệu</a:t>
              </a:r>
            </a:p>
            <a:p>
              <a:pPr algn="ctr"/>
              <a:r>
                <a:rPr lang="es" sz="1800" b="1" dirty="0">
                  <a:solidFill>
                    <a:srgbClr val="1F1B50"/>
                  </a:solidFill>
                  <a:latin typeface="Barlow Semi Condensed"/>
                  <a:sym typeface="Barlow Semi Condensed"/>
                </a:rPr>
                <a:t>67% </a:t>
              </a:r>
            </a:p>
            <a:p>
              <a:pPr algn="ctr"/>
              <a:r>
                <a:rPr lang="es" sz="1200" b="1" dirty="0">
                  <a:solidFill>
                    <a:srgbClr val="1F1B50"/>
                  </a:solidFill>
                  <a:latin typeface="Barlow Semi Condensed"/>
                  <a:sym typeface="Barlow Semi Condensed"/>
                </a:rPr>
                <a:t>Tổng dân số</a:t>
              </a:r>
            </a:p>
          </p:txBody>
        </p:sp>
      </p:grpSp>
      <p:grpSp>
        <p:nvGrpSpPr>
          <p:cNvPr id="10" name="Group 9">
            <a:extLst>
              <a:ext uri="{FF2B5EF4-FFF2-40B4-BE49-F238E27FC236}">
                <a16:creationId xmlns:a16="http://schemas.microsoft.com/office/drawing/2014/main" id="{C772B9FF-93C4-4078-AF47-63013DD82B1C}"/>
              </a:ext>
            </a:extLst>
          </p:cNvPr>
          <p:cNvGrpSpPr/>
          <p:nvPr/>
        </p:nvGrpSpPr>
        <p:grpSpPr>
          <a:xfrm>
            <a:off x="7373663" y="278556"/>
            <a:ext cx="1858076" cy="4179521"/>
            <a:chOff x="5531806" y="1147377"/>
            <a:chExt cx="1337953" cy="3009566"/>
          </a:xfrm>
        </p:grpSpPr>
        <p:sp>
          <p:nvSpPr>
            <p:cNvPr id="188" name="Google Shape;359;p27">
              <a:extLst>
                <a:ext uri="{FF2B5EF4-FFF2-40B4-BE49-F238E27FC236}">
                  <a16:creationId xmlns:a16="http://schemas.microsoft.com/office/drawing/2014/main" id="{136B555E-9AF8-4944-AAEE-603C1E27810D}"/>
                </a:ext>
              </a:extLst>
            </p:cNvPr>
            <p:cNvSpPr txBox="1">
              <a:spLocks/>
            </p:cNvSpPr>
            <p:nvPr/>
          </p:nvSpPr>
          <p:spPr>
            <a:xfrm>
              <a:off x="5531806" y="1147377"/>
              <a:ext cx="1320900" cy="75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sym typeface="Viga"/>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ctr">
                <a:buSzPts val="1800"/>
              </a:pPr>
              <a:r>
                <a:rPr lang="es" sz="1300" b="1" dirty="0">
                  <a:solidFill>
                    <a:srgbClr val="094AA9"/>
                  </a:solidFill>
                  <a:latin typeface="Calibri" panose="020F0502020204030204" pitchFamily="34" charset="0"/>
                  <a:ea typeface="Arial"/>
                  <a:cs typeface="Calibri" panose="020F0502020204030204" pitchFamily="34" charset="0"/>
                  <a:sym typeface="Barlow Semi Condensed"/>
                </a:rPr>
                <a:t>ĐIỆN THOẠI CÓ </a:t>
              </a:r>
            </a:p>
            <a:p>
              <a:pPr algn="ctr">
                <a:buSzPts val="1800"/>
              </a:pPr>
              <a:r>
                <a:rPr lang="es" sz="1300" b="1" dirty="0">
                  <a:solidFill>
                    <a:srgbClr val="094AA9"/>
                  </a:solidFill>
                  <a:latin typeface="Calibri" panose="020F0502020204030204" pitchFamily="34" charset="0"/>
                  <a:ea typeface="Arial"/>
                  <a:cs typeface="Calibri" panose="020F0502020204030204" pitchFamily="34" charset="0"/>
                  <a:sym typeface="Barlow Semi Condensed"/>
                </a:rPr>
                <a:t>KẾT NỐI INTERNET</a:t>
              </a:r>
            </a:p>
          </p:txBody>
        </p:sp>
        <p:sp>
          <p:nvSpPr>
            <p:cNvPr id="193" name="Google Shape;359;p27">
              <a:extLst>
                <a:ext uri="{FF2B5EF4-FFF2-40B4-BE49-F238E27FC236}">
                  <a16:creationId xmlns:a16="http://schemas.microsoft.com/office/drawing/2014/main" id="{C843CAD4-B6D3-4C25-B1CE-D80A9415BB09}"/>
                </a:ext>
              </a:extLst>
            </p:cNvPr>
            <p:cNvSpPr txBox="1">
              <a:spLocks/>
            </p:cNvSpPr>
            <p:nvPr/>
          </p:nvSpPr>
          <p:spPr>
            <a:xfrm>
              <a:off x="5548859" y="3406043"/>
              <a:ext cx="1320900" cy="75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sym typeface="Viga"/>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ctr"/>
              <a:r>
                <a:rPr lang="es" sz="1800" b="1" dirty="0">
                  <a:solidFill>
                    <a:srgbClr val="1F1B50"/>
                  </a:solidFill>
                  <a:latin typeface="Barlow Semi Condensed"/>
                  <a:sym typeface="Barlow Semi Condensed"/>
                </a:rPr>
                <a:t>145.8 triệu</a:t>
              </a:r>
            </a:p>
            <a:p>
              <a:pPr algn="ctr"/>
              <a:r>
                <a:rPr lang="es" sz="1800" b="1" dirty="0">
                  <a:solidFill>
                    <a:srgbClr val="1F1B50"/>
                  </a:solidFill>
                  <a:latin typeface="Barlow Semi Condensed"/>
                  <a:sym typeface="Barlow Semi Condensed"/>
                </a:rPr>
                <a:t>150% </a:t>
              </a:r>
            </a:p>
            <a:p>
              <a:pPr algn="ctr"/>
              <a:r>
                <a:rPr lang="es" sz="1200" b="1" dirty="0">
                  <a:solidFill>
                    <a:srgbClr val="1F1B50"/>
                  </a:solidFill>
                  <a:latin typeface="Barlow Semi Condensed"/>
                  <a:sym typeface="Barlow Semi Condensed"/>
                </a:rPr>
                <a:t>Tổng dân số</a:t>
              </a:r>
            </a:p>
          </p:txBody>
        </p:sp>
        <p:grpSp>
          <p:nvGrpSpPr>
            <p:cNvPr id="199" name="Google Shape;368;p27">
              <a:extLst>
                <a:ext uri="{FF2B5EF4-FFF2-40B4-BE49-F238E27FC236}">
                  <a16:creationId xmlns:a16="http://schemas.microsoft.com/office/drawing/2014/main" id="{21FEA917-E42A-4F7F-8FAA-2584CA594A81}"/>
                </a:ext>
              </a:extLst>
            </p:cNvPr>
            <p:cNvGrpSpPr/>
            <p:nvPr/>
          </p:nvGrpSpPr>
          <p:grpSpPr>
            <a:xfrm>
              <a:off x="5752606" y="1891527"/>
              <a:ext cx="877500" cy="1581900"/>
              <a:chOff x="5737500" y="2254475"/>
              <a:chExt cx="877500" cy="1581900"/>
            </a:xfrm>
          </p:grpSpPr>
          <p:sp>
            <p:nvSpPr>
              <p:cNvPr id="200" name="Google Shape;369;p27">
                <a:extLst>
                  <a:ext uri="{FF2B5EF4-FFF2-40B4-BE49-F238E27FC236}">
                    <a16:creationId xmlns:a16="http://schemas.microsoft.com/office/drawing/2014/main" id="{D54CFE1E-FB09-44D6-8371-2A47FA0F78F1}"/>
                  </a:ext>
                </a:extLst>
              </p:cNvPr>
              <p:cNvSpPr/>
              <p:nvPr/>
            </p:nvSpPr>
            <p:spPr>
              <a:xfrm>
                <a:off x="5751300" y="2984675"/>
                <a:ext cx="851700" cy="851700"/>
              </a:xfrm>
              <a:prstGeom prst="ellipse">
                <a:avLst/>
              </a:prstGeom>
              <a:noFill/>
              <a:ln w="19050" cap="flat" cmpd="sng">
                <a:solidFill>
                  <a:srgbClr val="197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 name="Google Shape;370;p27">
                <a:extLst>
                  <a:ext uri="{FF2B5EF4-FFF2-40B4-BE49-F238E27FC236}">
                    <a16:creationId xmlns:a16="http://schemas.microsoft.com/office/drawing/2014/main" id="{2276BBF5-5757-4049-BDCC-F90C7A60D3AE}"/>
                  </a:ext>
                </a:extLst>
              </p:cNvPr>
              <p:cNvCxnSpPr>
                <a:stCxn id="200" idx="0"/>
              </p:cNvCxnSpPr>
              <p:nvPr/>
            </p:nvCxnSpPr>
            <p:spPr>
              <a:xfrm rot="10800000">
                <a:off x="6177150" y="2254475"/>
                <a:ext cx="0" cy="730200"/>
              </a:xfrm>
              <a:prstGeom prst="straightConnector1">
                <a:avLst/>
              </a:prstGeom>
              <a:noFill/>
              <a:ln w="19050" cap="flat" cmpd="sng">
                <a:solidFill>
                  <a:srgbClr val="1976D2"/>
                </a:solidFill>
                <a:prstDash val="solid"/>
                <a:round/>
                <a:headEnd type="none" w="med" len="med"/>
                <a:tailEnd type="none" w="med" len="med"/>
              </a:ln>
            </p:spPr>
          </p:cxnSp>
          <p:cxnSp>
            <p:nvCxnSpPr>
              <p:cNvPr id="202" name="Google Shape;371;p27">
                <a:extLst>
                  <a:ext uri="{FF2B5EF4-FFF2-40B4-BE49-F238E27FC236}">
                    <a16:creationId xmlns:a16="http://schemas.microsoft.com/office/drawing/2014/main" id="{86648E5C-1179-488B-9CCE-C8E7963BF97D}"/>
                  </a:ext>
                </a:extLst>
              </p:cNvPr>
              <p:cNvCxnSpPr/>
              <p:nvPr/>
            </p:nvCxnSpPr>
            <p:spPr>
              <a:xfrm>
                <a:off x="5737500" y="2261225"/>
                <a:ext cx="877500" cy="0"/>
              </a:xfrm>
              <a:prstGeom prst="straightConnector1">
                <a:avLst/>
              </a:prstGeom>
              <a:noFill/>
              <a:ln w="19050" cap="flat" cmpd="sng">
                <a:solidFill>
                  <a:srgbClr val="1976D2"/>
                </a:solidFill>
                <a:prstDash val="solid"/>
                <a:round/>
                <a:headEnd type="none" w="med" len="med"/>
                <a:tailEnd type="none" w="med" len="med"/>
              </a:ln>
            </p:spPr>
          </p:cxnSp>
        </p:grpSp>
        <p:pic>
          <p:nvPicPr>
            <p:cNvPr id="203" name="Picture 202">
              <a:extLst>
                <a:ext uri="{FF2B5EF4-FFF2-40B4-BE49-F238E27FC236}">
                  <a16:creationId xmlns:a16="http://schemas.microsoft.com/office/drawing/2014/main" id="{69C3786F-0886-4D40-8354-77012BBAE4B0}"/>
                </a:ext>
              </a:extLst>
            </p:cNvPr>
            <p:cNvPicPr>
              <a:picLocks noChangeAspect="1"/>
            </p:cNvPicPr>
            <p:nvPr/>
          </p:nvPicPr>
          <p:blipFill rotWithShape="1">
            <a:blip r:embed="rId4"/>
            <a:srcRect l="35838" t="23255" r="35439" b="22976"/>
            <a:stretch/>
          </p:blipFill>
          <p:spPr>
            <a:xfrm>
              <a:off x="6042528" y="2778434"/>
              <a:ext cx="297656" cy="557214"/>
            </a:xfrm>
            <a:prstGeom prst="rect">
              <a:avLst/>
            </a:prstGeom>
          </p:spPr>
        </p:pic>
      </p:grpSp>
      <p:grpSp>
        <p:nvGrpSpPr>
          <p:cNvPr id="9" name="Group 8">
            <a:extLst>
              <a:ext uri="{FF2B5EF4-FFF2-40B4-BE49-F238E27FC236}">
                <a16:creationId xmlns:a16="http://schemas.microsoft.com/office/drawing/2014/main" id="{CC24208C-8D16-43D8-81A4-A45A9D96757B}"/>
              </a:ext>
            </a:extLst>
          </p:cNvPr>
          <p:cNvGrpSpPr/>
          <p:nvPr/>
        </p:nvGrpSpPr>
        <p:grpSpPr>
          <a:xfrm>
            <a:off x="5519658" y="334556"/>
            <a:ext cx="1812947" cy="4366302"/>
            <a:chOff x="3926656" y="1178515"/>
            <a:chExt cx="1337036" cy="3220118"/>
          </a:xfrm>
        </p:grpSpPr>
        <p:sp>
          <p:nvSpPr>
            <p:cNvPr id="189" name="Google Shape;359;p27">
              <a:extLst>
                <a:ext uri="{FF2B5EF4-FFF2-40B4-BE49-F238E27FC236}">
                  <a16:creationId xmlns:a16="http://schemas.microsoft.com/office/drawing/2014/main" id="{A30DB618-BB15-4A5B-A73D-D15D49C06757}"/>
                </a:ext>
              </a:extLst>
            </p:cNvPr>
            <p:cNvSpPr txBox="1">
              <a:spLocks/>
            </p:cNvSpPr>
            <p:nvPr/>
          </p:nvSpPr>
          <p:spPr>
            <a:xfrm>
              <a:off x="3926656" y="1178515"/>
              <a:ext cx="1320900" cy="75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sym typeface="Viga"/>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ctr">
                <a:buSzPts val="1800"/>
              </a:pPr>
              <a:r>
                <a:rPr lang="es" sz="1300" b="1" dirty="0">
                  <a:solidFill>
                    <a:srgbClr val="094AA9"/>
                  </a:solidFill>
                  <a:latin typeface="Calibri" panose="020F0502020204030204" pitchFamily="34" charset="0"/>
                  <a:ea typeface="Arial"/>
                  <a:cs typeface="Calibri" panose="020F0502020204030204" pitchFamily="34" charset="0"/>
                  <a:sym typeface="Barlow Semi Condensed"/>
                </a:rPr>
                <a:t>NGƯỜI DÙNG INTERNET</a:t>
              </a:r>
            </a:p>
          </p:txBody>
        </p:sp>
        <p:sp>
          <p:nvSpPr>
            <p:cNvPr id="192" name="Google Shape;359;p27">
              <a:extLst>
                <a:ext uri="{FF2B5EF4-FFF2-40B4-BE49-F238E27FC236}">
                  <a16:creationId xmlns:a16="http://schemas.microsoft.com/office/drawing/2014/main" id="{B6A2839C-88CE-470F-A568-321356F68251}"/>
                </a:ext>
              </a:extLst>
            </p:cNvPr>
            <p:cNvSpPr txBox="1">
              <a:spLocks/>
            </p:cNvSpPr>
            <p:nvPr/>
          </p:nvSpPr>
          <p:spPr>
            <a:xfrm>
              <a:off x="3942792" y="3647733"/>
              <a:ext cx="1320900" cy="75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sym typeface="Viga"/>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ctr"/>
              <a:r>
                <a:rPr lang="es" sz="1800" b="1" dirty="0">
                  <a:solidFill>
                    <a:srgbClr val="1F1B50"/>
                  </a:solidFill>
                  <a:latin typeface="Barlow Semi Condensed"/>
                  <a:sym typeface="Barlow Semi Condensed"/>
                </a:rPr>
                <a:t>68.17 </a:t>
              </a:r>
              <a:r>
                <a:rPr lang="en-US" sz="1800" b="1" dirty="0" err="1">
                  <a:solidFill>
                    <a:srgbClr val="1F1B50"/>
                  </a:solidFill>
                  <a:latin typeface="Barlow Semi Condensed"/>
                  <a:sym typeface="Barlow Semi Condensed"/>
                </a:rPr>
                <a:t>triệu</a:t>
              </a:r>
              <a:endParaRPr lang="en-US" sz="1800" b="1" dirty="0">
                <a:solidFill>
                  <a:srgbClr val="1F1B50"/>
                </a:solidFill>
                <a:latin typeface="Barlow Semi Condensed"/>
                <a:sym typeface="Barlow Semi Condensed"/>
              </a:endParaRPr>
            </a:p>
            <a:p>
              <a:pPr algn="ctr"/>
              <a:r>
                <a:rPr lang="en-US" sz="1800" b="1" dirty="0">
                  <a:solidFill>
                    <a:srgbClr val="1F1B50"/>
                  </a:solidFill>
                  <a:latin typeface="Barlow Semi Condensed"/>
                  <a:sym typeface="Barlow Semi Condensed"/>
                </a:rPr>
                <a:t>70%</a:t>
              </a:r>
            </a:p>
            <a:p>
              <a:pPr algn="ctr"/>
              <a:r>
                <a:rPr lang="es" sz="1200" b="1" dirty="0">
                  <a:solidFill>
                    <a:srgbClr val="1F1B50"/>
                  </a:solidFill>
                  <a:latin typeface="Barlow Semi Condensed"/>
                  <a:sym typeface="Barlow Semi Condensed"/>
                </a:rPr>
                <a:t>Tổng dân số</a:t>
              </a:r>
            </a:p>
            <a:p>
              <a:pPr algn="ctr"/>
              <a:endParaRPr lang="es" sz="1600" b="1" dirty="0">
                <a:solidFill>
                  <a:srgbClr val="1F1B50"/>
                </a:solidFill>
                <a:latin typeface="Barlow Semi Condensed"/>
                <a:sym typeface="Barlow Semi Condensed"/>
              </a:endParaRPr>
            </a:p>
          </p:txBody>
        </p:sp>
        <p:grpSp>
          <p:nvGrpSpPr>
            <p:cNvPr id="208" name="Google Shape;368;p27">
              <a:extLst>
                <a:ext uri="{FF2B5EF4-FFF2-40B4-BE49-F238E27FC236}">
                  <a16:creationId xmlns:a16="http://schemas.microsoft.com/office/drawing/2014/main" id="{8240A21A-C054-4013-908D-C50DC2D64B0F}"/>
                </a:ext>
              </a:extLst>
            </p:cNvPr>
            <p:cNvGrpSpPr/>
            <p:nvPr/>
          </p:nvGrpSpPr>
          <p:grpSpPr>
            <a:xfrm>
              <a:off x="4155208" y="1912090"/>
              <a:ext cx="877500" cy="1581900"/>
              <a:chOff x="5737500" y="2254475"/>
              <a:chExt cx="877500" cy="1581900"/>
            </a:xfrm>
          </p:grpSpPr>
          <p:sp>
            <p:nvSpPr>
              <p:cNvPr id="209" name="Google Shape;369;p27">
                <a:extLst>
                  <a:ext uri="{FF2B5EF4-FFF2-40B4-BE49-F238E27FC236}">
                    <a16:creationId xmlns:a16="http://schemas.microsoft.com/office/drawing/2014/main" id="{BEBB5300-1B34-4E58-BDCA-FC7642FCF7C6}"/>
                  </a:ext>
                </a:extLst>
              </p:cNvPr>
              <p:cNvSpPr/>
              <p:nvPr/>
            </p:nvSpPr>
            <p:spPr>
              <a:xfrm>
                <a:off x="5751300" y="2984675"/>
                <a:ext cx="851700" cy="851700"/>
              </a:xfrm>
              <a:prstGeom prst="ellipse">
                <a:avLst/>
              </a:prstGeom>
              <a:noFill/>
              <a:ln w="19050" cap="flat" cmpd="sng">
                <a:solidFill>
                  <a:srgbClr val="197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 name="Google Shape;370;p27">
                <a:extLst>
                  <a:ext uri="{FF2B5EF4-FFF2-40B4-BE49-F238E27FC236}">
                    <a16:creationId xmlns:a16="http://schemas.microsoft.com/office/drawing/2014/main" id="{BB50C82E-4C35-4F6B-8A52-C3B53FD22519}"/>
                  </a:ext>
                </a:extLst>
              </p:cNvPr>
              <p:cNvCxnSpPr>
                <a:stCxn id="209" idx="0"/>
              </p:cNvCxnSpPr>
              <p:nvPr/>
            </p:nvCxnSpPr>
            <p:spPr>
              <a:xfrm rot="10800000">
                <a:off x="6177150" y="2254475"/>
                <a:ext cx="0" cy="730200"/>
              </a:xfrm>
              <a:prstGeom prst="straightConnector1">
                <a:avLst/>
              </a:prstGeom>
              <a:noFill/>
              <a:ln w="19050" cap="flat" cmpd="sng">
                <a:solidFill>
                  <a:srgbClr val="1976D2"/>
                </a:solidFill>
                <a:prstDash val="solid"/>
                <a:round/>
                <a:headEnd type="none" w="med" len="med"/>
                <a:tailEnd type="none" w="med" len="med"/>
              </a:ln>
            </p:spPr>
          </p:cxnSp>
          <p:cxnSp>
            <p:nvCxnSpPr>
              <p:cNvPr id="211" name="Google Shape;371;p27">
                <a:extLst>
                  <a:ext uri="{FF2B5EF4-FFF2-40B4-BE49-F238E27FC236}">
                    <a16:creationId xmlns:a16="http://schemas.microsoft.com/office/drawing/2014/main" id="{52AE619A-F0F2-476A-9CA3-524B0B91A904}"/>
                  </a:ext>
                </a:extLst>
              </p:cNvPr>
              <p:cNvCxnSpPr/>
              <p:nvPr/>
            </p:nvCxnSpPr>
            <p:spPr>
              <a:xfrm>
                <a:off x="5737500" y="2261225"/>
                <a:ext cx="877500" cy="0"/>
              </a:xfrm>
              <a:prstGeom prst="straightConnector1">
                <a:avLst/>
              </a:prstGeom>
              <a:noFill/>
              <a:ln w="19050" cap="flat" cmpd="sng">
                <a:solidFill>
                  <a:srgbClr val="1976D2"/>
                </a:solidFill>
                <a:prstDash val="solid"/>
                <a:round/>
                <a:headEnd type="none" w="med" len="med"/>
                <a:tailEnd type="none" w="med" len="med"/>
              </a:ln>
            </p:spPr>
          </p:cxnSp>
        </p:grpSp>
        <p:pic>
          <p:nvPicPr>
            <p:cNvPr id="212" name="Picture 211">
              <a:extLst>
                <a:ext uri="{FF2B5EF4-FFF2-40B4-BE49-F238E27FC236}">
                  <a16:creationId xmlns:a16="http://schemas.microsoft.com/office/drawing/2014/main" id="{BEECC3EA-57ED-4DAA-91E9-035212FA1B5B}"/>
                </a:ext>
              </a:extLst>
            </p:cNvPr>
            <p:cNvPicPr>
              <a:picLocks noChangeAspect="1"/>
            </p:cNvPicPr>
            <p:nvPr/>
          </p:nvPicPr>
          <p:blipFill>
            <a:blip r:embed="rId5"/>
            <a:stretch>
              <a:fillRect/>
            </a:stretch>
          </p:blipFill>
          <p:spPr>
            <a:xfrm>
              <a:off x="4309649" y="2807155"/>
              <a:ext cx="587188" cy="587188"/>
            </a:xfrm>
            <a:prstGeom prst="rect">
              <a:avLst/>
            </a:prstGeom>
          </p:spPr>
        </p:pic>
      </p:grpSp>
      <p:grpSp>
        <p:nvGrpSpPr>
          <p:cNvPr id="6" name="Group 5">
            <a:extLst>
              <a:ext uri="{FF2B5EF4-FFF2-40B4-BE49-F238E27FC236}">
                <a16:creationId xmlns:a16="http://schemas.microsoft.com/office/drawing/2014/main" id="{18EB79E6-D83A-4A8E-B004-F4ABF0AF522D}"/>
              </a:ext>
            </a:extLst>
          </p:cNvPr>
          <p:cNvGrpSpPr/>
          <p:nvPr/>
        </p:nvGrpSpPr>
        <p:grpSpPr>
          <a:xfrm>
            <a:off x="3560427" y="481709"/>
            <a:ext cx="1895029" cy="4003776"/>
            <a:chOff x="2358900" y="1285678"/>
            <a:chExt cx="1376558" cy="2908362"/>
          </a:xfrm>
        </p:grpSpPr>
        <p:sp>
          <p:nvSpPr>
            <p:cNvPr id="190" name="Google Shape;359;p27">
              <a:extLst>
                <a:ext uri="{FF2B5EF4-FFF2-40B4-BE49-F238E27FC236}">
                  <a16:creationId xmlns:a16="http://schemas.microsoft.com/office/drawing/2014/main" id="{3CC7BC26-0E97-4847-B956-96E1E39814C8}"/>
                </a:ext>
              </a:extLst>
            </p:cNvPr>
            <p:cNvSpPr txBox="1">
              <a:spLocks/>
            </p:cNvSpPr>
            <p:nvPr/>
          </p:nvSpPr>
          <p:spPr>
            <a:xfrm>
              <a:off x="2358900" y="1285678"/>
              <a:ext cx="1327640" cy="6476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sym typeface="Viga"/>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ctr">
                <a:buSzPts val="1800"/>
                <a:buFont typeface="Arial"/>
              </a:pPr>
              <a:r>
                <a:rPr lang="es" sz="1300" b="1" dirty="0">
                  <a:solidFill>
                    <a:srgbClr val="094AA9"/>
                  </a:solidFill>
                  <a:latin typeface="Calibri" panose="020F0502020204030204" pitchFamily="34" charset="0"/>
                  <a:ea typeface="Arial"/>
                  <a:cs typeface="Calibri" panose="020F0502020204030204" pitchFamily="34" charset="0"/>
                  <a:sym typeface="Barlow Semi Condensed"/>
                </a:rPr>
                <a:t>THỜI GIAN TRUNG BÌNH SỬ DỤNG INTERNET/NGÀY</a:t>
              </a:r>
            </a:p>
          </p:txBody>
        </p:sp>
        <p:sp>
          <p:nvSpPr>
            <p:cNvPr id="191" name="Google Shape;359;p27">
              <a:extLst>
                <a:ext uri="{FF2B5EF4-FFF2-40B4-BE49-F238E27FC236}">
                  <a16:creationId xmlns:a16="http://schemas.microsoft.com/office/drawing/2014/main" id="{9A2F2F78-C5BE-4C5A-B8B3-4E375041F22C}"/>
                </a:ext>
              </a:extLst>
            </p:cNvPr>
            <p:cNvSpPr txBox="1">
              <a:spLocks/>
            </p:cNvSpPr>
            <p:nvPr/>
          </p:nvSpPr>
          <p:spPr>
            <a:xfrm>
              <a:off x="2414558" y="3443140"/>
              <a:ext cx="1320900" cy="75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Viga"/>
                <a:buNone/>
                <a:defRPr sz="2800" b="0" i="0" u="none" strike="noStrike" cap="none">
                  <a:solidFill>
                    <a:schemeClr val="lt2"/>
                  </a:solidFill>
                  <a:latin typeface="Viga"/>
                  <a:ea typeface="Viga"/>
                  <a:cs typeface="Viga"/>
                  <a:sym typeface="Viga"/>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pPr algn="ctr"/>
              <a:r>
                <a:rPr lang="es" sz="2000" b="1" dirty="0">
                  <a:solidFill>
                    <a:srgbClr val="001057"/>
                  </a:solidFill>
                  <a:latin typeface="Barlow Semi Condensed"/>
                  <a:sym typeface="Barlow Semi Condensed"/>
                </a:rPr>
                <a:t>6H 30P</a:t>
              </a:r>
            </a:p>
            <a:p>
              <a:pPr algn="ctr"/>
              <a:r>
                <a:rPr lang="es" sz="1600" b="1" dirty="0">
                  <a:solidFill>
                    <a:srgbClr val="001057"/>
                  </a:solidFill>
                  <a:latin typeface="Barlow Semi Condensed"/>
                  <a:sym typeface="Barlow Semi Condensed"/>
                </a:rPr>
                <a:t>27.1%</a:t>
              </a:r>
            </a:p>
            <a:p>
              <a:pPr algn="ctr"/>
              <a:r>
                <a:rPr lang="en-US" sz="1200" b="1" dirty="0" err="1">
                  <a:solidFill>
                    <a:srgbClr val="001057"/>
                  </a:solidFill>
                  <a:latin typeface="Barlow Semi Condensed"/>
                  <a:sym typeface="Barlow Semi Condensed"/>
                </a:rPr>
                <a:t>Tổng</a:t>
              </a:r>
              <a:r>
                <a:rPr lang="en-US" sz="1200" b="1" dirty="0">
                  <a:solidFill>
                    <a:srgbClr val="001057"/>
                  </a:solidFill>
                  <a:latin typeface="Barlow Semi Condensed"/>
                  <a:sym typeface="Barlow Semi Condensed"/>
                </a:rPr>
                <a:t> </a:t>
              </a:r>
              <a:r>
                <a:rPr lang="en-US" sz="1200" b="1" dirty="0" err="1">
                  <a:solidFill>
                    <a:srgbClr val="001057"/>
                  </a:solidFill>
                  <a:latin typeface="Barlow Semi Condensed"/>
                  <a:sym typeface="Barlow Semi Condensed"/>
                </a:rPr>
                <a:t>thời</a:t>
              </a:r>
              <a:r>
                <a:rPr lang="en-US" sz="1200" b="1" dirty="0">
                  <a:solidFill>
                    <a:srgbClr val="001057"/>
                  </a:solidFill>
                  <a:latin typeface="Barlow Semi Condensed"/>
                  <a:sym typeface="Barlow Semi Condensed"/>
                </a:rPr>
                <a:t> </a:t>
              </a:r>
              <a:r>
                <a:rPr lang="en-US" sz="1200" b="1" dirty="0" err="1">
                  <a:solidFill>
                    <a:srgbClr val="001057"/>
                  </a:solidFill>
                  <a:latin typeface="Barlow Semi Condensed"/>
                  <a:sym typeface="Barlow Semi Condensed"/>
                </a:rPr>
                <a:t>gian</a:t>
              </a:r>
              <a:endParaRPr lang="es" sz="1200" b="1" dirty="0">
                <a:solidFill>
                  <a:srgbClr val="001057"/>
                </a:solidFill>
                <a:latin typeface="Barlow Semi Condensed"/>
                <a:sym typeface="Barlow Semi Condensed"/>
              </a:endParaRPr>
            </a:p>
          </p:txBody>
        </p:sp>
        <p:grpSp>
          <p:nvGrpSpPr>
            <p:cNvPr id="204" name="Google Shape;368;p27">
              <a:extLst>
                <a:ext uri="{FF2B5EF4-FFF2-40B4-BE49-F238E27FC236}">
                  <a16:creationId xmlns:a16="http://schemas.microsoft.com/office/drawing/2014/main" id="{33444C39-0E4C-429E-BB64-848F1FE1BB55}"/>
                </a:ext>
              </a:extLst>
            </p:cNvPr>
            <p:cNvGrpSpPr/>
            <p:nvPr/>
          </p:nvGrpSpPr>
          <p:grpSpPr>
            <a:xfrm>
              <a:off x="2604072" y="1910933"/>
              <a:ext cx="877500" cy="1581900"/>
              <a:chOff x="5737500" y="2254475"/>
              <a:chExt cx="877500" cy="1581900"/>
            </a:xfrm>
          </p:grpSpPr>
          <p:sp>
            <p:nvSpPr>
              <p:cNvPr id="205" name="Google Shape;369;p27">
                <a:extLst>
                  <a:ext uri="{FF2B5EF4-FFF2-40B4-BE49-F238E27FC236}">
                    <a16:creationId xmlns:a16="http://schemas.microsoft.com/office/drawing/2014/main" id="{4C384976-3D85-4104-8328-022A9CAF9903}"/>
                  </a:ext>
                </a:extLst>
              </p:cNvPr>
              <p:cNvSpPr/>
              <p:nvPr/>
            </p:nvSpPr>
            <p:spPr>
              <a:xfrm>
                <a:off x="5751300" y="2984675"/>
                <a:ext cx="851700" cy="851700"/>
              </a:xfrm>
              <a:prstGeom prst="ellipse">
                <a:avLst/>
              </a:prstGeom>
              <a:noFill/>
              <a:ln w="19050" cap="flat" cmpd="sng">
                <a:solidFill>
                  <a:srgbClr val="197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370;p27">
                <a:extLst>
                  <a:ext uri="{FF2B5EF4-FFF2-40B4-BE49-F238E27FC236}">
                    <a16:creationId xmlns:a16="http://schemas.microsoft.com/office/drawing/2014/main" id="{3DDEEEA2-E17F-4A3E-B5B5-0DB5F7955508}"/>
                  </a:ext>
                </a:extLst>
              </p:cNvPr>
              <p:cNvCxnSpPr>
                <a:stCxn id="205" idx="0"/>
              </p:cNvCxnSpPr>
              <p:nvPr/>
            </p:nvCxnSpPr>
            <p:spPr>
              <a:xfrm rot="10800000">
                <a:off x="6177150" y="2254475"/>
                <a:ext cx="0" cy="730200"/>
              </a:xfrm>
              <a:prstGeom prst="straightConnector1">
                <a:avLst/>
              </a:prstGeom>
              <a:noFill/>
              <a:ln w="19050" cap="flat" cmpd="sng">
                <a:solidFill>
                  <a:srgbClr val="1976D2"/>
                </a:solidFill>
                <a:prstDash val="solid"/>
                <a:round/>
                <a:headEnd type="none" w="med" len="med"/>
                <a:tailEnd type="none" w="med" len="med"/>
              </a:ln>
            </p:spPr>
          </p:cxnSp>
          <p:cxnSp>
            <p:nvCxnSpPr>
              <p:cNvPr id="207" name="Google Shape;371;p27">
                <a:extLst>
                  <a:ext uri="{FF2B5EF4-FFF2-40B4-BE49-F238E27FC236}">
                    <a16:creationId xmlns:a16="http://schemas.microsoft.com/office/drawing/2014/main" id="{47C61BE9-236B-4E78-BB55-A42E37D77B2A}"/>
                  </a:ext>
                </a:extLst>
              </p:cNvPr>
              <p:cNvCxnSpPr/>
              <p:nvPr/>
            </p:nvCxnSpPr>
            <p:spPr>
              <a:xfrm>
                <a:off x="5737500" y="2261225"/>
                <a:ext cx="877500" cy="0"/>
              </a:xfrm>
              <a:prstGeom prst="straightConnector1">
                <a:avLst/>
              </a:prstGeom>
              <a:noFill/>
              <a:ln w="19050" cap="flat" cmpd="sng">
                <a:solidFill>
                  <a:srgbClr val="1976D2"/>
                </a:solidFill>
                <a:prstDash val="solid"/>
                <a:round/>
                <a:headEnd type="none" w="med" len="med"/>
                <a:tailEnd type="none" w="med" len="med"/>
              </a:ln>
            </p:spPr>
          </p:cxnSp>
        </p:grpSp>
        <p:grpSp>
          <p:nvGrpSpPr>
            <p:cNvPr id="213" name="Google Shape;14040;p72">
              <a:extLst>
                <a:ext uri="{FF2B5EF4-FFF2-40B4-BE49-F238E27FC236}">
                  <a16:creationId xmlns:a16="http://schemas.microsoft.com/office/drawing/2014/main" id="{CB69A145-A01E-49B1-9264-9969B5751E1C}"/>
                </a:ext>
              </a:extLst>
            </p:cNvPr>
            <p:cNvGrpSpPr/>
            <p:nvPr/>
          </p:nvGrpSpPr>
          <p:grpSpPr>
            <a:xfrm>
              <a:off x="2713832" y="2752713"/>
              <a:ext cx="655503" cy="645655"/>
              <a:chOff x="5823294" y="2309751"/>
              <a:chExt cx="315327" cy="314978"/>
            </a:xfrm>
          </p:grpSpPr>
          <p:sp>
            <p:nvSpPr>
              <p:cNvPr id="214" name="Google Shape;14041;p72">
                <a:extLst>
                  <a:ext uri="{FF2B5EF4-FFF2-40B4-BE49-F238E27FC236}">
                    <a16:creationId xmlns:a16="http://schemas.microsoft.com/office/drawing/2014/main" id="{B51E0D77-DF81-4B95-843D-49F61579E5DE}"/>
                  </a:ext>
                </a:extLst>
              </p:cNvPr>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rgbClr val="657E93"/>
              </a:solidFill>
              <a:ln>
                <a:solidFill>
                  <a:srgbClr val="094AA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4042;p72">
                <a:extLst>
                  <a:ext uri="{FF2B5EF4-FFF2-40B4-BE49-F238E27FC236}">
                    <a16:creationId xmlns:a16="http://schemas.microsoft.com/office/drawing/2014/main" id="{F06B1DA0-FF9B-4A4C-9802-C93A0FE6346F}"/>
                  </a:ext>
                </a:extLst>
              </p:cNvPr>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rgbClr val="36CCC5"/>
              </a:solidFill>
              <a:ln>
                <a:solidFill>
                  <a:srgbClr val="094AA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043;p72">
                <a:extLst>
                  <a:ext uri="{FF2B5EF4-FFF2-40B4-BE49-F238E27FC236}">
                    <a16:creationId xmlns:a16="http://schemas.microsoft.com/office/drawing/2014/main" id="{7C4AD0DA-01C4-4871-9436-7D768EC4C47E}"/>
                  </a:ext>
                </a:extLst>
              </p:cNvPr>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044;p72">
                <a:extLst>
                  <a:ext uri="{FF2B5EF4-FFF2-40B4-BE49-F238E27FC236}">
                    <a16:creationId xmlns:a16="http://schemas.microsoft.com/office/drawing/2014/main" id="{493801EE-E7ED-463E-A2AA-9849473C2675}"/>
                  </a:ext>
                </a:extLst>
              </p:cNvPr>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045;p72">
                <a:extLst>
                  <a:ext uri="{FF2B5EF4-FFF2-40B4-BE49-F238E27FC236}">
                    <a16:creationId xmlns:a16="http://schemas.microsoft.com/office/drawing/2014/main" id="{B4BF782F-9A3E-4253-91FF-7C1FF4469651}"/>
                  </a:ext>
                </a:extLst>
              </p:cNvPr>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046;p72">
                <a:extLst>
                  <a:ext uri="{FF2B5EF4-FFF2-40B4-BE49-F238E27FC236}">
                    <a16:creationId xmlns:a16="http://schemas.microsoft.com/office/drawing/2014/main" id="{29852668-F5D6-4C16-86BC-C67333688601}"/>
                  </a:ext>
                </a:extLst>
              </p:cNvPr>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047;p72">
                <a:extLst>
                  <a:ext uri="{FF2B5EF4-FFF2-40B4-BE49-F238E27FC236}">
                    <a16:creationId xmlns:a16="http://schemas.microsoft.com/office/drawing/2014/main" id="{B2841553-A474-4D19-B92A-86F186CB914B}"/>
                  </a:ext>
                </a:extLst>
              </p:cNvPr>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048;p72">
                <a:extLst>
                  <a:ext uri="{FF2B5EF4-FFF2-40B4-BE49-F238E27FC236}">
                    <a16:creationId xmlns:a16="http://schemas.microsoft.com/office/drawing/2014/main" id="{20E46F12-BAD7-4C9E-ABE3-6F92C721AEA7}"/>
                  </a:ext>
                </a:extLst>
              </p:cNvPr>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049;p72">
                <a:extLst>
                  <a:ext uri="{FF2B5EF4-FFF2-40B4-BE49-F238E27FC236}">
                    <a16:creationId xmlns:a16="http://schemas.microsoft.com/office/drawing/2014/main" id="{B2706428-8552-48E1-A785-7A008E982E46}"/>
                  </a:ext>
                </a:extLst>
              </p:cNvPr>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050;p72">
                <a:extLst>
                  <a:ext uri="{FF2B5EF4-FFF2-40B4-BE49-F238E27FC236}">
                    <a16:creationId xmlns:a16="http://schemas.microsoft.com/office/drawing/2014/main" id="{6564F832-DE2B-45BA-9685-8E57C3FC8A2F}"/>
                  </a:ext>
                </a:extLst>
              </p:cNvPr>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051;p72">
                <a:extLst>
                  <a:ext uri="{FF2B5EF4-FFF2-40B4-BE49-F238E27FC236}">
                    <a16:creationId xmlns:a16="http://schemas.microsoft.com/office/drawing/2014/main" id="{F9E05D10-695D-46ED-90A8-D15E45E471C4}"/>
                  </a:ext>
                </a:extLst>
              </p:cNvPr>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052;p72">
                <a:extLst>
                  <a:ext uri="{FF2B5EF4-FFF2-40B4-BE49-F238E27FC236}">
                    <a16:creationId xmlns:a16="http://schemas.microsoft.com/office/drawing/2014/main" id="{F4F24CCF-E39A-4D36-B745-51E314042823}"/>
                  </a:ext>
                </a:extLst>
              </p:cNvPr>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4053;p72">
                <a:extLst>
                  <a:ext uri="{FF2B5EF4-FFF2-40B4-BE49-F238E27FC236}">
                    <a16:creationId xmlns:a16="http://schemas.microsoft.com/office/drawing/2014/main" id="{60F6E7F5-A3ED-4CB8-9F31-7F2B2AB7723E}"/>
                  </a:ext>
                </a:extLst>
              </p:cNvPr>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4054;p72">
                <a:extLst>
                  <a:ext uri="{FF2B5EF4-FFF2-40B4-BE49-F238E27FC236}">
                    <a16:creationId xmlns:a16="http://schemas.microsoft.com/office/drawing/2014/main" id="{74AFB69B-1AFE-498C-92B5-6180B71FBB11}"/>
                  </a:ext>
                </a:extLst>
              </p:cNvPr>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4055;p72">
                <a:extLst>
                  <a:ext uri="{FF2B5EF4-FFF2-40B4-BE49-F238E27FC236}">
                    <a16:creationId xmlns:a16="http://schemas.microsoft.com/office/drawing/2014/main" id="{1E8FE906-8076-4031-AEC1-C1902B05ADC4}"/>
                  </a:ext>
                </a:extLst>
              </p:cNvPr>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4056;p72">
                <a:extLst>
                  <a:ext uri="{FF2B5EF4-FFF2-40B4-BE49-F238E27FC236}">
                    <a16:creationId xmlns:a16="http://schemas.microsoft.com/office/drawing/2014/main" id="{7095BE95-53AF-4B86-A0F2-BA072FDCEBD5}"/>
                  </a:ext>
                </a:extLst>
              </p:cNvPr>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4057;p72">
                <a:extLst>
                  <a:ext uri="{FF2B5EF4-FFF2-40B4-BE49-F238E27FC236}">
                    <a16:creationId xmlns:a16="http://schemas.microsoft.com/office/drawing/2014/main" id="{321C269C-000B-4A8A-9D66-6AB1A13642EE}"/>
                  </a:ext>
                </a:extLst>
              </p:cNvPr>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32" name="Picture 231">
            <a:extLst>
              <a:ext uri="{FF2B5EF4-FFF2-40B4-BE49-F238E27FC236}">
                <a16:creationId xmlns:a16="http://schemas.microsoft.com/office/drawing/2014/main" id="{2757A707-18B5-4BFD-8780-24EB65B5B4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8848" y="4923745"/>
            <a:ext cx="1259365" cy="638428"/>
          </a:xfrm>
          <a:prstGeom prst="rect">
            <a:avLst/>
          </a:prstGeom>
        </p:spPr>
      </p:pic>
      <p:pic>
        <p:nvPicPr>
          <p:cNvPr id="233" name="Picture 232">
            <a:extLst>
              <a:ext uri="{FF2B5EF4-FFF2-40B4-BE49-F238E27FC236}">
                <a16:creationId xmlns:a16="http://schemas.microsoft.com/office/drawing/2014/main" id="{0324DCA5-093E-459E-A2D6-CE54A216FD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89990">
            <a:off x="6645673" y="4820870"/>
            <a:ext cx="1661814" cy="872598"/>
          </a:xfrm>
          <a:prstGeom prst="rect">
            <a:avLst/>
          </a:prstGeom>
        </p:spPr>
      </p:pic>
      <p:pic>
        <p:nvPicPr>
          <p:cNvPr id="234" name="Picture 233">
            <a:extLst>
              <a:ext uri="{FF2B5EF4-FFF2-40B4-BE49-F238E27FC236}">
                <a16:creationId xmlns:a16="http://schemas.microsoft.com/office/drawing/2014/main" id="{9198E923-EA2F-4C2F-968C-BAACD0F668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7812" y="4995213"/>
            <a:ext cx="1102855" cy="385999"/>
          </a:xfrm>
          <a:prstGeom prst="rect">
            <a:avLst/>
          </a:prstGeom>
        </p:spPr>
      </p:pic>
      <p:sp>
        <p:nvSpPr>
          <p:cNvPr id="235" name="Google Shape;305;p8">
            <a:extLst>
              <a:ext uri="{FF2B5EF4-FFF2-40B4-BE49-F238E27FC236}">
                <a16:creationId xmlns:a16="http://schemas.microsoft.com/office/drawing/2014/main" id="{4C72ED7E-4685-4652-B520-92A1FF1F8F1B}"/>
              </a:ext>
            </a:extLst>
          </p:cNvPr>
          <p:cNvSpPr/>
          <p:nvPr/>
        </p:nvSpPr>
        <p:spPr>
          <a:xfrm>
            <a:off x="3701532" y="5686342"/>
            <a:ext cx="7957532" cy="682997"/>
          </a:xfrm>
          <a:prstGeom prst="roundRect">
            <a:avLst>
              <a:gd name="adj" fmla="val 16667"/>
            </a:avLst>
          </a:prstGeom>
          <a:solidFill>
            <a:schemeClr val="accent4">
              <a:lumMod val="20000"/>
              <a:lumOff val="80000"/>
            </a:schemeClr>
          </a:solidFill>
          <a:ln>
            <a:noFill/>
          </a:ln>
        </p:spPr>
        <p:txBody>
          <a:bodyPr spcFirstLastPara="1" wrap="square" lIns="91425" tIns="45700" rIns="91425" bIns="45700" anchor="ctr" anchorCtr="0">
            <a:noAutofit/>
          </a:bodyPr>
          <a:lstStyle/>
          <a:p>
            <a:pPr algn="ctr"/>
            <a:r>
              <a:rPr lang="vi-VN" sz="1600" b="1" dirty="0">
                <a:solidFill>
                  <a:srgbClr val="0070C0"/>
                </a:solidFill>
                <a:cs typeface="Arial" panose="020B0604020202020204" pitchFamily="34" charset="0"/>
              </a:rPr>
              <a:t>Lắng nghe Mạng xã hội để </a:t>
            </a:r>
            <a:r>
              <a:rPr lang="en-US" sz="1600" b="1" dirty="0" err="1">
                <a:solidFill>
                  <a:srgbClr val="0070C0"/>
                </a:solidFill>
                <a:latin typeface="Arial" panose="020B0604020202020204" pitchFamily="34" charset="0"/>
                <a:cs typeface="Arial" panose="020B0604020202020204" pitchFamily="34" charset="0"/>
              </a:rPr>
              <a:t>nắm</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bắt</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dư</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luận</a:t>
            </a:r>
            <a:r>
              <a:rPr lang="vi-VN" sz="1600" b="1" dirty="0">
                <a:solidFill>
                  <a:srgbClr val="0070C0"/>
                </a:solidFill>
                <a:cs typeface="Arial" panose="020B0604020202020204" pitchFamily="34" charset="0"/>
              </a:rPr>
              <a:t>, </a:t>
            </a:r>
            <a:r>
              <a:rPr lang="en-US" sz="1600" b="1" dirty="0">
                <a:solidFill>
                  <a:srgbClr val="0070C0"/>
                </a:solidFill>
                <a:latin typeface="Arial" panose="020B0604020202020204" pitchFamily="34" charset="0"/>
                <a:cs typeface="Arial" panose="020B0604020202020204" pitchFamily="34" charset="0"/>
              </a:rPr>
              <a:t>b</a:t>
            </a:r>
            <a:r>
              <a:rPr lang="vi-VN" sz="1600" b="1" dirty="0">
                <a:solidFill>
                  <a:srgbClr val="0070C0"/>
                </a:solidFill>
                <a:cs typeface="Arial" panose="020B0604020202020204" pitchFamily="34" charset="0"/>
              </a:rPr>
              <a:t>ảo vệ danh tiếng,</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phát</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hiện</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và</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xử</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lí</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những</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thông</a:t>
            </a:r>
            <a:r>
              <a:rPr lang="en-US" sz="1600" b="1" dirty="0">
                <a:solidFill>
                  <a:srgbClr val="0070C0"/>
                </a:solidFill>
                <a:latin typeface="Arial" panose="020B0604020202020204" pitchFamily="34" charset="0"/>
                <a:cs typeface="Arial" panose="020B0604020202020204" pitchFamily="34" charset="0"/>
              </a:rPr>
              <a:t> tin </a:t>
            </a:r>
            <a:r>
              <a:rPr lang="en-US" sz="1600" b="1" dirty="0" err="1">
                <a:solidFill>
                  <a:srgbClr val="0070C0"/>
                </a:solidFill>
                <a:latin typeface="Arial" panose="020B0604020202020204" pitchFamily="34" charset="0"/>
                <a:cs typeface="Arial" panose="020B0604020202020204" pitchFamily="34" charset="0"/>
              </a:rPr>
              <a:t>sai</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lệch</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hạn</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chế</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khủng</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hoảng</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thông</a:t>
            </a:r>
            <a:r>
              <a:rPr lang="en-US" sz="1600" b="1" dirty="0">
                <a:solidFill>
                  <a:srgbClr val="0070C0"/>
                </a:solidFill>
                <a:latin typeface="Arial" panose="020B0604020202020204" pitchFamily="34" charset="0"/>
                <a:cs typeface="Arial" panose="020B0604020202020204" pitchFamily="34" charset="0"/>
              </a:rPr>
              <a:t> tin.</a:t>
            </a:r>
            <a:endParaRPr lang="vi-VN" sz="1600" b="1" dirty="0">
              <a:solidFill>
                <a:srgbClr val="0070C0"/>
              </a:solidFill>
              <a:ea typeface="Arial"/>
              <a:cs typeface="Arial" panose="020B0604020202020204" pitchFamily="34" charset="0"/>
              <a:sym typeface="Arial"/>
            </a:endParaRPr>
          </a:p>
        </p:txBody>
      </p:sp>
      <p:sp>
        <p:nvSpPr>
          <p:cNvPr id="236" name="Google Shape;345;p13">
            <a:extLst>
              <a:ext uri="{FF2B5EF4-FFF2-40B4-BE49-F238E27FC236}">
                <a16:creationId xmlns:a16="http://schemas.microsoft.com/office/drawing/2014/main" id="{AB59E707-BF91-487F-8E17-B0FC42A2F231}"/>
              </a:ext>
            </a:extLst>
          </p:cNvPr>
          <p:cNvSpPr txBox="1">
            <a:spLocks noGrp="1"/>
          </p:cNvSpPr>
          <p:nvPr>
            <p:ph type="body" idx="1"/>
          </p:nvPr>
        </p:nvSpPr>
        <p:spPr>
          <a:xfrm>
            <a:off x="134911" y="2937443"/>
            <a:ext cx="2673394" cy="955125"/>
          </a:xfrm>
          <a:prstGeom prst="rect">
            <a:avLst/>
          </a:prstGeom>
        </p:spPr>
        <p:txBody>
          <a:bodyPr spcFirstLastPara="1" wrap="square" lIns="0" tIns="0" rIns="0" bIns="0" anchor="t" anchorCtr="0">
            <a:noAutofit/>
          </a:bodyPr>
          <a:lstStyle/>
          <a:p>
            <a:pPr>
              <a:lnSpc>
                <a:spcPct val="100000"/>
              </a:lnSpc>
            </a:pPr>
            <a:r>
              <a:rPr lang="vi-VN" sz="1400" dirty="0">
                <a:latin typeface="Arial" panose="020B0604020202020204" pitchFamily="34" charset="0"/>
                <a:cs typeface="Arial" panose="020B0604020202020204" pitchFamily="34" charset="0"/>
              </a:rPr>
              <a:t>Hành vi: Người dân chuyển từ đọc tin tức trên báo giấy sang đọc tin tức online. </a:t>
            </a:r>
            <a:endParaRPr lang="en-US" sz="1400" dirty="0">
              <a:latin typeface="Arial" panose="020B0604020202020204" pitchFamily="34" charset="0"/>
              <a:cs typeface="Arial" panose="020B0604020202020204" pitchFamily="34" charset="0"/>
            </a:endParaRPr>
          </a:p>
          <a:p>
            <a:pPr>
              <a:lnSpc>
                <a:spcPct val="100000"/>
              </a:lnSpc>
            </a:pPr>
            <a:r>
              <a:rPr lang="vi-VN" sz="1400" dirty="0">
                <a:latin typeface="Arial" panose="020B0604020202020204" pitchFamily="34" charset="0"/>
                <a:cs typeface="Arial" panose="020B0604020202020204" pitchFamily="34" charset="0"/>
              </a:rPr>
              <a:t>Xu hướng: Đọc, bình luận, chia sẻ các thông tin trên mạng xã hội. Người dùng MXH trở thành 1 nguồn cung cấp thông tin không chính thức. </a:t>
            </a:r>
          </a:p>
        </p:txBody>
      </p:sp>
      <p:sp>
        <p:nvSpPr>
          <p:cNvPr id="237" name="Google Shape;343;p13">
            <a:extLst>
              <a:ext uri="{FF2B5EF4-FFF2-40B4-BE49-F238E27FC236}">
                <a16:creationId xmlns:a16="http://schemas.microsoft.com/office/drawing/2014/main" id="{501B7BFE-DD31-4930-B45C-DD6837D7CAD7}"/>
              </a:ext>
            </a:extLst>
          </p:cNvPr>
          <p:cNvSpPr txBox="1">
            <a:spLocks noGrp="1"/>
          </p:cNvSpPr>
          <p:nvPr>
            <p:ph type="title"/>
          </p:nvPr>
        </p:nvSpPr>
        <p:spPr>
          <a:xfrm>
            <a:off x="559266" y="881450"/>
            <a:ext cx="2822186" cy="1443600"/>
          </a:xfrm>
          <a:prstGeom prst="rect">
            <a:avLst/>
          </a:prstGeom>
        </p:spPr>
        <p:txBody>
          <a:bodyPr spcFirstLastPara="1" wrap="square" lIns="0" tIns="0" rIns="0" bIns="0" anchor="t" anchorCtr="0">
            <a:noAutofit/>
          </a:bodyPr>
          <a:lstStyle/>
          <a:p>
            <a:pPr>
              <a:lnSpc>
                <a:spcPct val="100000"/>
              </a:lnSpc>
            </a:pPr>
            <a:r>
              <a:rPr lang="sv-SE" sz="3200" b="1" dirty="0" smtClean="0">
                <a:latin typeface="Calibri" panose="020F0502020204030204" pitchFamily="34" charset="0"/>
                <a:cs typeface="Calibri" panose="020F0502020204030204" pitchFamily="34" charset="0"/>
              </a:rPr>
              <a:t>Hành vi sử dụng internet</a:t>
            </a:r>
            <a:endParaRPr lang="sv-SE" sz="3200" b="1"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6A7B748-C28D-4750-9B94-5965BF671EC5}"/>
              </a:ext>
            </a:extLst>
          </p:cNvPr>
          <p:cNvGrpSpPr/>
          <p:nvPr/>
        </p:nvGrpSpPr>
        <p:grpSpPr>
          <a:xfrm>
            <a:off x="9718598" y="1328595"/>
            <a:ext cx="1218624" cy="2196856"/>
            <a:chOff x="9326439" y="1043280"/>
            <a:chExt cx="1218624" cy="2196856"/>
          </a:xfrm>
        </p:grpSpPr>
        <p:sp>
          <p:nvSpPr>
            <p:cNvPr id="238" name="Google Shape;369;p27">
              <a:extLst>
                <a:ext uri="{FF2B5EF4-FFF2-40B4-BE49-F238E27FC236}">
                  <a16:creationId xmlns:a16="http://schemas.microsoft.com/office/drawing/2014/main" id="{E3A541F3-4B7A-4BBE-8A52-E0B362799B36}"/>
                </a:ext>
              </a:extLst>
            </p:cNvPr>
            <p:cNvSpPr/>
            <p:nvPr/>
          </p:nvSpPr>
          <p:spPr>
            <a:xfrm>
              <a:off x="9345604" y="2057342"/>
              <a:ext cx="1182794" cy="1182794"/>
            </a:xfrm>
            <a:prstGeom prst="ellipse">
              <a:avLst/>
            </a:prstGeom>
            <a:noFill/>
            <a:ln w="19050" cap="flat" cmpd="sng">
              <a:solidFill>
                <a:srgbClr val="197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9" name="Google Shape;370;p27">
              <a:extLst>
                <a:ext uri="{FF2B5EF4-FFF2-40B4-BE49-F238E27FC236}">
                  <a16:creationId xmlns:a16="http://schemas.microsoft.com/office/drawing/2014/main" id="{10DD3F65-527F-4816-99F2-44E630CDCC41}"/>
                </a:ext>
              </a:extLst>
            </p:cNvPr>
            <p:cNvCxnSpPr>
              <a:stCxn id="238" idx="0"/>
            </p:cNvCxnSpPr>
            <p:nvPr/>
          </p:nvCxnSpPr>
          <p:spPr>
            <a:xfrm rot="10800000">
              <a:off x="9937001" y="1043280"/>
              <a:ext cx="0" cy="1014062"/>
            </a:xfrm>
            <a:prstGeom prst="straightConnector1">
              <a:avLst/>
            </a:prstGeom>
            <a:noFill/>
            <a:ln w="19050" cap="flat" cmpd="sng">
              <a:solidFill>
                <a:srgbClr val="1976D2"/>
              </a:solidFill>
              <a:prstDash val="solid"/>
              <a:round/>
              <a:headEnd type="none" w="med" len="med"/>
              <a:tailEnd type="none" w="med" len="med"/>
            </a:ln>
          </p:spPr>
        </p:cxnSp>
        <p:cxnSp>
          <p:nvCxnSpPr>
            <p:cNvPr id="240" name="Google Shape;371;p27">
              <a:extLst>
                <a:ext uri="{FF2B5EF4-FFF2-40B4-BE49-F238E27FC236}">
                  <a16:creationId xmlns:a16="http://schemas.microsoft.com/office/drawing/2014/main" id="{7D600D31-7403-49CF-AC52-DF781D2F42D7}"/>
                </a:ext>
              </a:extLst>
            </p:cNvPr>
            <p:cNvCxnSpPr/>
            <p:nvPr/>
          </p:nvCxnSpPr>
          <p:spPr>
            <a:xfrm>
              <a:off x="9326439" y="1052654"/>
              <a:ext cx="1218624" cy="0"/>
            </a:xfrm>
            <a:prstGeom prst="straightConnector1">
              <a:avLst/>
            </a:prstGeom>
            <a:noFill/>
            <a:ln w="19050" cap="flat" cmpd="sng">
              <a:solidFill>
                <a:srgbClr val="1976D2"/>
              </a:solidFill>
              <a:prstDash val="solid"/>
              <a:round/>
              <a:headEnd type="none" w="med" len="med"/>
              <a:tailEnd type="none" w="med" len="med"/>
            </a:ln>
          </p:spPr>
        </p:cxnSp>
      </p:grpSp>
    </p:spTree>
    <p:extLst>
      <p:ext uri="{BB962C8B-B14F-4D97-AF65-F5344CB8AC3E}">
        <p14:creationId xmlns:p14="http://schemas.microsoft.com/office/powerpoint/2010/main" val="87488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43295" y="994691"/>
            <a:ext cx="10077975" cy="549224"/>
          </a:xfrm>
          <a:prstGeom prst="rect">
            <a:avLst/>
          </a:prstGeom>
        </p:spPr>
        <p:txBody>
          <a:bodyPr spcFirstLastPara="1" wrap="square" lIns="0" tIns="0" rIns="0" bIns="0" anchor="t" anchorCtr="0">
            <a:noAutofit/>
          </a:bodyPr>
          <a:lstStyle/>
          <a:p>
            <a:r>
              <a:rPr lang="en-US" sz="3200" b="1" dirty="0" err="1" smtClean="0">
                <a:latin typeface="Calibri" panose="020F0502020204030204" pitchFamily="34" charset="0"/>
                <a:cs typeface="Calibri" panose="020F0502020204030204" pitchFamily="34" charset="0"/>
              </a:rPr>
              <a:t>Vấn</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nạn</a:t>
            </a:r>
            <a:r>
              <a:rPr lang="en-US" sz="3200" b="1" dirty="0" smtClean="0">
                <a:latin typeface="Calibri" panose="020F0502020204030204" pitchFamily="34" charset="0"/>
                <a:cs typeface="Calibri" panose="020F0502020204030204" pitchFamily="34" charset="0"/>
              </a:rPr>
              <a:t> tin </a:t>
            </a:r>
            <a:r>
              <a:rPr lang="en-US" sz="3200" b="1" dirty="0" err="1" smtClean="0">
                <a:latin typeface="Calibri" panose="020F0502020204030204" pitchFamily="34" charset="0"/>
                <a:cs typeface="Calibri" panose="020F0502020204030204" pitchFamily="34" charset="0"/>
              </a:rPr>
              <a:t>giả</a:t>
            </a:r>
            <a:r>
              <a:rPr lang="en-US" sz="3200" b="1" dirty="0" smtClean="0">
                <a:latin typeface="Calibri" panose="020F0502020204030204" pitchFamily="34" charset="0"/>
                <a:cs typeface="Calibri" panose="020F0502020204030204" pitchFamily="34" charset="0"/>
              </a:rPr>
              <a:t> - Fake news</a:t>
            </a:r>
            <a:endParaRPr lang="en-US" sz="3200" b="1" dirty="0">
              <a:latin typeface="Calibri" panose="020F0502020204030204" pitchFamily="34" charset="0"/>
              <a:cs typeface="Calibri" panose="020F0502020204030204" pitchFamily="34" charset="0"/>
            </a:endParaRPr>
          </a:p>
        </p:txBody>
      </p:sp>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5</a:t>
            </a:fld>
            <a:endParaRPr kern="0">
              <a:solidFill>
                <a:srgbClr val="FFFFFF"/>
              </a:solidFill>
            </a:endParaRPr>
          </a:p>
        </p:txBody>
      </p:sp>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15" name="Picture 14">
            <a:extLst>
              <a:ext uri="{FF2B5EF4-FFF2-40B4-BE49-F238E27FC236}">
                <a16:creationId xmlns:a16="http://schemas.microsoft.com/office/drawing/2014/main" id="{C9B1A8ED-5AEE-4D1F-AA01-4ED7F6D9AF75}"/>
              </a:ext>
            </a:extLst>
          </p:cNvPr>
          <p:cNvPicPr>
            <a:picLocks noChangeAspect="1"/>
          </p:cNvPicPr>
          <p:nvPr/>
        </p:nvPicPr>
        <p:blipFill>
          <a:blip r:embed="rId4"/>
          <a:stretch>
            <a:fillRect/>
          </a:stretch>
        </p:blipFill>
        <p:spPr>
          <a:xfrm>
            <a:off x="543295" y="1758798"/>
            <a:ext cx="4768734" cy="4757657"/>
          </a:xfrm>
          <a:prstGeom prst="rect">
            <a:avLst/>
          </a:prstGeom>
          <a:ln w="6350">
            <a:solidFill>
              <a:srgbClr val="00B0F0"/>
            </a:solidFill>
          </a:ln>
        </p:spPr>
      </p:pic>
      <p:pic>
        <p:nvPicPr>
          <p:cNvPr id="16" name="Picture 15">
            <a:extLst>
              <a:ext uri="{FF2B5EF4-FFF2-40B4-BE49-F238E27FC236}">
                <a16:creationId xmlns:a16="http://schemas.microsoft.com/office/drawing/2014/main" id="{43D18336-0E82-4265-99A8-CEED4F369E50}"/>
              </a:ext>
            </a:extLst>
          </p:cNvPr>
          <p:cNvPicPr>
            <a:picLocks noChangeAspect="1"/>
          </p:cNvPicPr>
          <p:nvPr/>
        </p:nvPicPr>
        <p:blipFill rotWithShape="1">
          <a:blip r:embed="rId5"/>
          <a:srcRect l="16907" r="12045"/>
          <a:stretch/>
        </p:blipFill>
        <p:spPr>
          <a:xfrm>
            <a:off x="5666675" y="1737076"/>
            <a:ext cx="3870832" cy="4757657"/>
          </a:xfrm>
          <a:prstGeom prst="rect">
            <a:avLst/>
          </a:prstGeom>
          <a:ln w="6350">
            <a:solidFill>
              <a:srgbClr val="00B0F0"/>
            </a:solidFill>
          </a:ln>
        </p:spPr>
      </p:pic>
      <p:grpSp>
        <p:nvGrpSpPr>
          <p:cNvPr id="18" name="Group 17">
            <a:extLst>
              <a:ext uri="{FF2B5EF4-FFF2-40B4-BE49-F238E27FC236}">
                <a16:creationId xmlns:a16="http://schemas.microsoft.com/office/drawing/2014/main" id="{494A41D8-76A8-4884-B166-FE777836AC71}"/>
              </a:ext>
            </a:extLst>
          </p:cNvPr>
          <p:cNvGrpSpPr/>
          <p:nvPr/>
        </p:nvGrpSpPr>
        <p:grpSpPr>
          <a:xfrm>
            <a:off x="9765061" y="3574450"/>
            <a:ext cx="2336618" cy="2301481"/>
            <a:chOff x="1041264" y="-39746"/>
            <a:chExt cx="2665358" cy="2625278"/>
          </a:xfrm>
        </p:grpSpPr>
        <p:pic>
          <p:nvPicPr>
            <p:cNvPr id="19" name="Picture 18">
              <a:extLst>
                <a:ext uri="{FF2B5EF4-FFF2-40B4-BE49-F238E27FC236}">
                  <a16:creationId xmlns:a16="http://schemas.microsoft.com/office/drawing/2014/main" id="{F0B8D680-8DC4-46B8-AEA6-3AC2821EA04B}"/>
                </a:ext>
              </a:extLst>
            </p:cNvPr>
            <p:cNvPicPr>
              <a:picLocks noChangeAspect="1"/>
            </p:cNvPicPr>
            <p:nvPr/>
          </p:nvPicPr>
          <p:blipFill rotWithShape="1">
            <a:blip r:embed="rId6"/>
            <a:srcRect l="9784" t="2211" r="17567" b="2828"/>
            <a:stretch/>
          </p:blipFill>
          <p:spPr>
            <a:xfrm>
              <a:off x="1567834" y="602665"/>
              <a:ext cx="1516948" cy="1982867"/>
            </a:xfrm>
            <a:prstGeom prst="rect">
              <a:avLst/>
            </a:prstGeom>
          </p:spPr>
        </p:pic>
        <p:pic>
          <p:nvPicPr>
            <p:cNvPr id="21" name="Picture 20">
              <a:extLst>
                <a:ext uri="{FF2B5EF4-FFF2-40B4-BE49-F238E27FC236}">
                  <a16:creationId xmlns:a16="http://schemas.microsoft.com/office/drawing/2014/main" id="{587E19F3-E3DF-490B-9811-7C812E3AC259}"/>
                </a:ext>
              </a:extLst>
            </p:cNvPr>
            <p:cNvPicPr>
              <a:picLocks noChangeAspect="1"/>
            </p:cNvPicPr>
            <p:nvPr/>
          </p:nvPicPr>
          <p:blipFill>
            <a:blip r:embed="rId7"/>
            <a:stretch>
              <a:fillRect/>
            </a:stretch>
          </p:blipFill>
          <p:spPr>
            <a:xfrm>
              <a:off x="2035900" y="-39746"/>
              <a:ext cx="593942" cy="593942"/>
            </a:xfrm>
            <a:prstGeom prst="rect">
              <a:avLst/>
            </a:prstGeom>
          </p:spPr>
        </p:pic>
        <p:pic>
          <p:nvPicPr>
            <p:cNvPr id="23" name="Picture 22">
              <a:extLst>
                <a:ext uri="{FF2B5EF4-FFF2-40B4-BE49-F238E27FC236}">
                  <a16:creationId xmlns:a16="http://schemas.microsoft.com/office/drawing/2014/main" id="{BE809CEA-60E8-43B7-AB34-1CFC2EBB683D}"/>
                </a:ext>
              </a:extLst>
            </p:cNvPr>
            <p:cNvPicPr>
              <a:picLocks noChangeAspect="1"/>
            </p:cNvPicPr>
            <p:nvPr/>
          </p:nvPicPr>
          <p:blipFill>
            <a:blip r:embed="rId8"/>
            <a:stretch>
              <a:fillRect/>
            </a:stretch>
          </p:blipFill>
          <p:spPr>
            <a:xfrm>
              <a:off x="2990618" y="410577"/>
              <a:ext cx="716004" cy="716004"/>
            </a:xfrm>
            <a:prstGeom prst="rect">
              <a:avLst/>
            </a:prstGeom>
          </p:spPr>
        </p:pic>
        <p:pic>
          <p:nvPicPr>
            <p:cNvPr id="25" name="Picture 24">
              <a:extLst>
                <a:ext uri="{FF2B5EF4-FFF2-40B4-BE49-F238E27FC236}">
                  <a16:creationId xmlns:a16="http://schemas.microsoft.com/office/drawing/2014/main" id="{21704425-5F4C-46DB-8605-BB82A7553851}"/>
                </a:ext>
              </a:extLst>
            </p:cNvPr>
            <p:cNvPicPr>
              <a:picLocks noChangeAspect="1"/>
            </p:cNvPicPr>
            <p:nvPr/>
          </p:nvPicPr>
          <p:blipFill>
            <a:blip r:embed="rId9"/>
            <a:stretch>
              <a:fillRect/>
            </a:stretch>
          </p:blipFill>
          <p:spPr>
            <a:xfrm>
              <a:off x="1041264" y="546155"/>
              <a:ext cx="590095" cy="590095"/>
            </a:xfrm>
            <a:prstGeom prst="rect">
              <a:avLst/>
            </a:prstGeom>
          </p:spPr>
        </p:pic>
      </p:grpSp>
      <p:pic>
        <p:nvPicPr>
          <p:cNvPr id="17" name="Google Shape;13209;p70" descr="G:\Admin\Create tools\Images\Vector\_Vector catalogue\To be added\shutterstock_104315942 [Converted].emf"/>
          <p:cNvPicPr preferRelativeResize="0"/>
          <p:nvPr/>
        </p:nvPicPr>
        <p:blipFill rotWithShape="1">
          <a:blip r:embed="rId10">
            <a:alphaModFix/>
          </a:blip>
          <a:srcRect/>
          <a:stretch/>
        </p:blipFill>
        <p:spPr>
          <a:xfrm>
            <a:off x="9974009" y="5864971"/>
            <a:ext cx="1157065" cy="668470"/>
          </a:xfrm>
          <a:prstGeom prst="rect">
            <a:avLst/>
          </a:prstGeom>
          <a:noFill/>
          <a:ln>
            <a:noFill/>
          </a:ln>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40474" y="5073174"/>
            <a:ext cx="497463" cy="497463"/>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55313" y="4978946"/>
            <a:ext cx="685920" cy="685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447800" y="2708033"/>
            <a:ext cx="4692030" cy="1546400"/>
          </a:xfrm>
          <a:prstGeom prst="rect">
            <a:avLst/>
          </a:prstGeom>
        </p:spPr>
        <p:txBody>
          <a:bodyPr spcFirstLastPara="1" wrap="square" lIns="0" tIns="0" rIns="0" bIns="0" anchor="b" anchorCtr="0">
            <a:noAutofit/>
          </a:bodyPr>
          <a:lstStyle/>
          <a:p>
            <a:r>
              <a:rPr lang="en-US" sz="5500" b="1" dirty="0">
                <a:latin typeface="Calibri" panose="020F0502020204030204" pitchFamily="34" charset="0"/>
                <a:cs typeface="Calibri" panose="020F0502020204030204" pitchFamily="34" charset="0"/>
              </a:rPr>
              <a:t>GIỚI THIỆU GIẢI PHÁP REPUTA</a:t>
            </a:r>
          </a:p>
        </p:txBody>
      </p:sp>
      <p:sp>
        <p:nvSpPr>
          <p:cNvPr id="407" name="Google Shape;407;p15"/>
          <p:cNvSpPr txBox="1"/>
          <p:nvPr/>
        </p:nvSpPr>
        <p:spPr>
          <a:xfrm>
            <a:off x="0" y="2489200"/>
            <a:ext cx="812800" cy="1894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800" b="1" kern="0" dirty="0">
                <a:solidFill>
                  <a:srgbClr val="FFFFFF"/>
                </a:solidFill>
                <a:latin typeface="Barlow"/>
                <a:ea typeface="Barlow"/>
                <a:cs typeface="Barlow"/>
                <a:sym typeface="Barlow"/>
              </a:rPr>
              <a:t>2</a:t>
            </a:r>
            <a:endParaRPr sz="4800" b="1" kern="0" dirty="0">
              <a:solidFill>
                <a:srgbClr val="FFFFFF"/>
              </a:solidFill>
              <a:latin typeface="Barlow"/>
              <a:ea typeface="Barlow"/>
              <a:cs typeface="Barlow"/>
              <a:sym typeface="Barlow"/>
            </a:endParaRPr>
          </a:p>
        </p:txBody>
      </p:sp>
      <p:sp>
        <p:nvSpPr>
          <p:cNvPr id="113" name="Google Shape;742;p18">
            <a:extLst>
              <a:ext uri="{FF2B5EF4-FFF2-40B4-BE49-F238E27FC236}">
                <a16:creationId xmlns:a16="http://schemas.microsoft.com/office/drawing/2014/main" id="{0A7864C5-E4FA-4FCB-A650-D5821321BC64}"/>
              </a:ext>
            </a:extLst>
          </p:cNvPr>
          <p:cNvSpPr txBox="1">
            <a:spLocks/>
          </p:cNvSpPr>
          <p:nvPr/>
        </p:nvSpPr>
        <p:spPr>
          <a:xfrm>
            <a:off x="1525949" y="4249228"/>
            <a:ext cx="5157200" cy="104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indent="-457200">
              <a:spcBef>
                <a:spcPts val="800"/>
              </a:spcBef>
              <a:buFont typeface="+mj-lt"/>
              <a:buAutoNum type="arabicPeriod"/>
            </a:pPr>
            <a:r>
              <a:rPr lang="en-US" kern="0" dirty="0" err="1">
                <a:solidFill>
                  <a:srgbClr val="00B5DD"/>
                </a:solidFill>
              </a:rPr>
              <a:t>Giới</a:t>
            </a:r>
            <a:r>
              <a:rPr lang="en-US" kern="0" dirty="0">
                <a:solidFill>
                  <a:srgbClr val="00B5DD"/>
                </a:solidFill>
              </a:rPr>
              <a:t> </a:t>
            </a:r>
            <a:r>
              <a:rPr lang="en-US" kern="0" dirty="0" err="1">
                <a:solidFill>
                  <a:srgbClr val="00B5DD"/>
                </a:solidFill>
              </a:rPr>
              <a:t>thiệu</a:t>
            </a:r>
            <a:r>
              <a:rPr lang="en-US" kern="0" dirty="0">
                <a:solidFill>
                  <a:srgbClr val="00B5DD"/>
                </a:solidFill>
              </a:rPr>
              <a:t> </a:t>
            </a:r>
            <a:r>
              <a:rPr lang="en-US" kern="0" dirty="0" err="1">
                <a:solidFill>
                  <a:srgbClr val="00B5DD"/>
                </a:solidFill>
              </a:rPr>
              <a:t>Reputa</a:t>
            </a:r>
            <a:endParaRPr lang="en-US" kern="0" dirty="0">
              <a:solidFill>
                <a:srgbClr val="00B5DD"/>
              </a:solidFill>
            </a:endParaRPr>
          </a:p>
          <a:p>
            <a:pPr indent="-457200">
              <a:spcBef>
                <a:spcPts val="800"/>
              </a:spcBef>
              <a:buFont typeface="+mj-lt"/>
              <a:buAutoNum type="arabicPeriod"/>
            </a:pPr>
            <a:r>
              <a:rPr lang="en-US" kern="0" dirty="0" err="1">
                <a:solidFill>
                  <a:srgbClr val="00B5DD"/>
                </a:solidFill>
              </a:rPr>
              <a:t>Lợi</a:t>
            </a:r>
            <a:r>
              <a:rPr lang="en-US" kern="0" dirty="0">
                <a:solidFill>
                  <a:srgbClr val="00B5DD"/>
                </a:solidFill>
              </a:rPr>
              <a:t> </a:t>
            </a:r>
            <a:r>
              <a:rPr lang="en-US" kern="0" dirty="0" err="1">
                <a:solidFill>
                  <a:srgbClr val="00B5DD"/>
                </a:solidFill>
              </a:rPr>
              <a:t>ích</a:t>
            </a:r>
            <a:r>
              <a:rPr lang="en-US" kern="0" dirty="0">
                <a:solidFill>
                  <a:srgbClr val="00B5DD"/>
                </a:solidFill>
              </a:rPr>
              <a:t> </a:t>
            </a:r>
            <a:r>
              <a:rPr lang="en-US" kern="0" dirty="0" err="1">
                <a:solidFill>
                  <a:srgbClr val="00B5DD"/>
                </a:solidFill>
              </a:rPr>
              <a:t>đem</a:t>
            </a:r>
            <a:r>
              <a:rPr lang="en-US" kern="0" dirty="0">
                <a:solidFill>
                  <a:srgbClr val="00B5DD"/>
                </a:solidFill>
              </a:rPr>
              <a:t> </a:t>
            </a:r>
            <a:r>
              <a:rPr lang="en-US" kern="0" dirty="0" err="1">
                <a:solidFill>
                  <a:srgbClr val="00B5DD"/>
                </a:solidFill>
              </a:rPr>
              <a:t>lại</a:t>
            </a:r>
            <a:endParaRPr lang="en-US" kern="0" dirty="0">
              <a:solidFill>
                <a:srgbClr val="00B5DD"/>
              </a:solidFill>
            </a:endParaRPr>
          </a:p>
        </p:txBody>
      </p:sp>
      <p:grpSp>
        <p:nvGrpSpPr>
          <p:cNvPr id="114" name="Google Shape;744;p18">
            <a:extLst>
              <a:ext uri="{FF2B5EF4-FFF2-40B4-BE49-F238E27FC236}">
                <a16:creationId xmlns:a16="http://schemas.microsoft.com/office/drawing/2014/main" id="{A83188DB-0B9F-45AD-8A23-D2B381265AD1}"/>
              </a:ext>
            </a:extLst>
          </p:cNvPr>
          <p:cNvGrpSpPr/>
          <p:nvPr/>
        </p:nvGrpSpPr>
        <p:grpSpPr>
          <a:xfrm>
            <a:off x="7087697" y="836473"/>
            <a:ext cx="4571992" cy="5071109"/>
            <a:chOff x="2152750" y="190500"/>
            <a:chExt cx="4293756" cy="4762499"/>
          </a:xfrm>
        </p:grpSpPr>
        <p:sp>
          <p:nvSpPr>
            <p:cNvPr id="115" name="Google Shape;745;p18">
              <a:extLst>
                <a:ext uri="{FF2B5EF4-FFF2-40B4-BE49-F238E27FC236}">
                  <a16:creationId xmlns:a16="http://schemas.microsoft.com/office/drawing/2014/main" id="{88FAE3EA-95BB-4C49-971A-8B2B7A98CB76}"/>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6" name="Google Shape;746;p18">
              <a:extLst>
                <a:ext uri="{FF2B5EF4-FFF2-40B4-BE49-F238E27FC236}">
                  <a16:creationId xmlns:a16="http://schemas.microsoft.com/office/drawing/2014/main" id="{B1468732-17EB-4CD9-A878-601316BA85B8}"/>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7" name="Google Shape;747;p18">
              <a:extLst>
                <a:ext uri="{FF2B5EF4-FFF2-40B4-BE49-F238E27FC236}">
                  <a16:creationId xmlns:a16="http://schemas.microsoft.com/office/drawing/2014/main" id="{EBE05FCA-E8B9-43B8-A437-0AD0EAFA8901}"/>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8" name="Google Shape;748;p18">
              <a:extLst>
                <a:ext uri="{FF2B5EF4-FFF2-40B4-BE49-F238E27FC236}">
                  <a16:creationId xmlns:a16="http://schemas.microsoft.com/office/drawing/2014/main" id="{EB7C519E-21F8-433A-A951-BA60B57554DD}"/>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19" name="Google Shape;749;p18">
              <a:extLst>
                <a:ext uri="{FF2B5EF4-FFF2-40B4-BE49-F238E27FC236}">
                  <a16:creationId xmlns:a16="http://schemas.microsoft.com/office/drawing/2014/main" id="{CBEE2DCE-FB84-43C9-8FFA-40A23CE28FC3}"/>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0" name="Google Shape;750;p18">
              <a:extLst>
                <a:ext uri="{FF2B5EF4-FFF2-40B4-BE49-F238E27FC236}">
                  <a16:creationId xmlns:a16="http://schemas.microsoft.com/office/drawing/2014/main" id="{EB0D0F33-1D1A-4E5D-B509-EEF134B196CF}"/>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1" name="Google Shape;751;p18">
              <a:extLst>
                <a:ext uri="{FF2B5EF4-FFF2-40B4-BE49-F238E27FC236}">
                  <a16:creationId xmlns:a16="http://schemas.microsoft.com/office/drawing/2014/main" id="{446DAAB3-08EA-42AF-AB23-889BA8D77934}"/>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2" name="Google Shape;752;p18">
              <a:extLst>
                <a:ext uri="{FF2B5EF4-FFF2-40B4-BE49-F238E27FC236}">
                  <a16:creationId xmlns:a16="http://schemas.microsoft.com/office/drawing/2014/main" id="{08D4FB5F-A9F6-4125-A704-9ED70F5BDD32}"/>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3" name="Google Shape;753;p18">
              <a:extLst>
                <a:ext uri="{FF2B5EF4-FFF2-40B4-BE49-F238E27FC236}">
                  <a16:creationId xmlns:a16="http://schemas.microsoft.com/office/drawing/2014/main" id="{CCD1B908-4E79-4F3B-AFDD-ECC9825A4F96}"/>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4" name="Google Shape;754;p18">
              <a:extLst>
                <a:ext uri="{FF2B5EF4-FFF2-40B4-BE49-F238E27FC236}">
                  <a16:creationId xmlns:a16="http://schemas.microsoft.com/office/drawing/2014/main" id="{1E308604-DD5C-429D-8513-DBBBF6993A23}"/>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5" name="Google Shape;755;p18">
              <a:extLst>
                <a:ext uri="{FF2B5EF4-FFF2-40B4-BE49-F238E27FC236}">
                  <a16:creationId xmlns:a16="http://schemas.microsoft.com/office/drawing/2014/main" id="{605D4303-4856-45ED-8B2A-5880E87B2C9A}"/>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6" name="Google Shape;756;p18">
              <a:extLst>
                <a:ext uri="{FF2B5EF4-FFF2-40B4-BE49-F238E27FC236}">
                  <a16:creationId xmlns:a16="http://schemas.microsoft.com/office/drawing/2014/main" id="{5FE257EB-6C60-42E5-ACE8-93428852FDD3}"/>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7" name="Google Shape;757;p18">
              <a:extLst>
                <a:ext uri="{FF2B5EF4-FFF2-40B4-BE49-F238E27FC236}">
                  <a16:creationId xmlns:a16="http://schemas.microsoft.com/office/drawing/2014/main" id="{09E3D074-E2CE-490C-B723-6D638CD845ED}"/>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8" name="Google Shape;758;p18">
              <a:extLst>
                <a:ext uri="{FF2B5EF4-FFF2-40B4-BE49-F238E27FC236}">
                  <a16:creationId xmlns:a16="http://schemas.microsoft.com/office/drawing/2014/main" id="{A82D61B1-9C07-4149-895A-C97348E2661A}"/>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29" name="Google Shape;759;p18">
              <a:extLst>
                <a:ext uri="{FF2B5EF4-FFF2-40B4-BE49-F238E27FC236}">
                  <a16:creationId xmlns:a16="http://schemas.microsoft.com/office/drawing/2014/main" id="{F5F13E66-FE58-40EA-AA23-B9F80C2D36D3}"/>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0" name="Google Shape;760;p18">
              <a:extLst>
                <a:ext uri="{FF2B5EF4-FFF2-40B4-BE49-F238E27FC236}">
                  <a16:creationId xmlns:a16="http://schemas.microsoft.com/office/drawing/2014/main" id="{BE3E8BDE-CFEC-456C-9A03-531ADA25EFB3}"/>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1" name="Google Shape;761;p18">
              <a:extLst>
                <a:ext uri="{FF2B5EF4-FFF2-40B4-BE49-F238E27FC236}">
                  <a16:creationId xmlns:a16="http://schemas.microsoft.com/office/drawing/2014/main" id="{38BB07B4-4D90-4635-BBF9-6BCD46CE68AB}"/>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2" name="Google Shape;762;p18">
              <a:extLst>
                <a:ext uri="{FF2B5EF4-FFF2-40B4-BE49-F238E27FC236}">
                  <a16:creationId xmlns:a16="http://schemas.microsoft.com/office/drawing/2014/main" id="{42C6C663-6A4B-4D17-ACEE-A733C85AB1E9}"/>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3" name="Google Shape;763;p18">
              <a:extLst>
                <a:ext uri="{FF2B5EF4-FFF2-40B4-BE49-F238E27FC236}">
                  <a16:creationId xmlns:a16="http://schemas.microsoft.com/office/drawing/2014/main" id="{AEECD389-2631-4AA3-928C-55D7321389DA}"/>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4" name="Google Shape;764;p18">
              <a:extLst>
                <a:ext uri="{FF2B5EF4-FFF2-40B4-BE49-F238E27FC236}">
                  <a16:creationId xmlns:a16="http://schemas.microsoft.com/office/drawing/2014/main" id="{AB66BA62-F190-4493-A9F8-3CF6C8A91304}"/>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5" name="Google Shape;765;p18">
              <a:extLst>
                <a:ext uri="{FF2B5EF4-FFF2-40B4-BE49-F238E27FC236}">
                  <a16:creationId xmlns:a16="http://schemas.microsoft.com/office/drawing/2014/main" id="{C276E465-1559-4161-A28E-7E7E2CDF4F02}"/>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6" name="Google Shape;766;p18">
              <a:extLst>
                <a:ext uri="{FF2B5EF4-FFF2-40B4-BE49-F238E27FC236}">
                  <a16:creationId xmlns:a16="http://schemas.microsoft.com/office/drawing/2014/main" id="{03A7DE12-DF21-452C-A96B-B4F5DB2EF275}"/>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7" name="Google Shape;767;p18">
              <a:extLst>
                <a:ext uri="{FF2B5EF4-FFF2-40B4-BE49-F238E27FC236}">
                  <a16:creationId xmlns:a16="http://schemas.microsoft.com/office/drawing/2014/main" id="{54FE1F76-C539-4ABC-81A8-754610DC8A0E}"/>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8" name="Google Shape;768;p18">
              <a:extLst>
                <a:ext uri="{FF2B5EF4-FFF2-40B4-BE49-F238E27FC236}">
                  <a16:creationId xmlns:a16="http://schemas.microsoft.com/office/drawing/2014/main" id="{D85F87EE-81A5-4047-B9CB-A9594AB82EF2}"/>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39" name="Google Shape;769;p18">
              <a:extLst>
                <a:ext uri="{FF2B5EF4-FFF2-40B4-BE49-F238E27FC236}">
                  <a16:creationId xmlns:a16="http://schemas.microsoft.com/office/drawing/2014/main" id="{6A73FC42-2E1E-481A-ACF1-4C8E9B5000B7}"/>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0" name="Google Shape;770;p18">
              <a:extLst>
                <a:ext uri="{FF2B5EF4-FFF2-40B4-BE49-F238E27FC236}">
                  <a16:creationId xmlns:a16="http://schemas.microsoft.com/office/drawing/2014/main" id="{138CD60E-BC0D-4113-A899-BB675749724D}"/>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1" name="Google Shape;771;p18">
              <a:extLst>
                <a:ext uri="{FF2B5EF4-FFF2-40B4-BE49-F238E27FC236}">
                  <a16:creationId xmlns:a16="http://schemas.microsoft.com/office/drawing/2014/main" id="{CEB9E6BC-C4A5-496D-9835-D4B83B31AC29}"/>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2" name="Google Shape;772;p18">
              <a:extLst>
                <a:ext uri="{FF2B5EF4-FFF2-40B4-BE49-F238E27FC236}">
                  <a16:creationId xmlns:a16="http://schemas.microsoft.com/office/drawing/2014/main" id="{DD307652-DCC7-40DC-9472-5C5E22BD9764}"/>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3" name="Google Shape;773;p18">
              <a:extLst>
                <a:ext uri="{FF2B5EF4-FFF2-40B4-BE49-F238E27FC236}">
                  <a16:creationId xmlns:a16="http://schemas.microsoft.com/office/drawing/2014/main" id="{D6FD7182-780E-40D9-9C37-89021630041C}"/>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4" name="Google Shape;774;p18">
              <a:extLst>
                <a:ext uri="{FF2B5EF4-FFF2-40B4-BE49-F238E27FC236}">
                  <a16:creationId xmlns:a16="http://schemas.microsoft.com/office/drawing/2014/main" id="{401E2A6B-088D-421A-AA94-E8A2BB352497}"/>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5" name="Google Shape;775;p18">
              <a:extLst>
                <a:ext uri="{FF2B5EF4-FFF2-40B4-BE49-F238E27FC236}">
                  <a16:creationId xmlns:a16="http://schemas.microsoft.com/office/drawing/2014/main" id="{174F0AC8-CFD3-48A3-9A83-B3F7EE0989EE}"/>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6" name="Google Shape;776;p18">
              <a:extLst>
                <a:ext uri="{FF2B5EF4-FFF2-40B4-BE49-F238E27FC236}">
                  <a16:creationId xmlns:a16="http://schemas.microsoft.com/office/drawing/2014/main" id="{6FA14665-DFF3-4369-AA2F-08B7EB9A5AF7}"/>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7" name="Google Shape;777;p18">
              <a:extLst>
                <a:ext uri="{FF2B5EF4-FFF2-40B4-BE49-F238E27FC236}">
                  <a16:creationId xmlns:a16="http://schemas.microsoft.com/office/drawing/2014/main" id="{5CD51C5A-6B6B-4BB4-8AEA-05376E5DFA99}"/>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8" name="Google Shape;778;p18">
              <a:extLst>
                <a:ext uri="{FF2B5EF4-FFF2-40B4-BE49-F238E27FC236}">
                  <a16:creationId xmlns:a16="http://schemas.microsoft.com/office/drawing/2014/main" id="{F0ECF372-F5BD-4180-88F4-AD1637BF590E}"/>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49" name="Google Shape;779;p18">
              <a:extLst>
                <a:ext uri="{FF2B5EF4-FFF2-40B4-BE49-F238E27FC236}">
                  <a16:creationId xmlns:a16="http://schemas.microsoft.com/office/drawing/2014/main" id="{690A97A7-CC9E-4B42-99C3-8F7408518894}"/>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0" name="Google Shape;780;p18">
              <a:extLst>
                <a:ext uri="{FF2B5EF4-FFF2-40B4-BE49-F238E27FC236}">
                  <a16:creationId xmlns:a16="http://schemas.microsoft.com/office/drawing/2014/main" id="{A609CDCA-DB40-4BF9-9A53-0860EE3FAE65}"/>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1" name="Google Shape;781;p18">
              <a:extLst>
                <a:ext uri="{FF2B5EF4-FFF2-40B4-BE49-F238E27FC236}">
                  <a16:creationId xmlns:a16="http://schemas.microsoft.com/office/drawing/2014/main" id="{2549AC2D-DB33-4853-B4DA-13094007E30A}"/>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2" name="Google Shape;782;p18">
              <a:extLst>
                <a:ext uri="{FF2B5EF4-FFF2-40B4-BE49-F238E27FC236}">
                  <a16:creationId xmlns:a16="http://schemas.microsoft.com/office/drawing/2014/main" id="{CBD8256E-5337-41C3-A5B6-32C579D8B82C}"/>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3" name="Google Shape;783;p18">
              <a:extLst>
                <a:ext uri="{FF2B5EF4-FFF2-40B4-BE49-F238E27FC236}">
                  <a16:creationId xmlns:a16="http://schemas.microsoft.com/office/drawing/2014/main" id="{161E3293-DEE6-46AA-8426-7BE714FAA4BB}"/>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4" name="Google Shape;784;p18">
              <a:extLst>
                <a:ext uri="{FF2B5EF4-FFF2-40B4-BE49-F238E27FC236}">
                  <a16:creationId xmlns:a16="http://schemas.microsoft.com/office/drawing/2014/main" id="{AC784FB5-C72E-47B1-BAEF-23DDABF9686C}"/>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5" name="Google Shape;785;p18">
              <a:extLst>
                <a:ext uri="{FF2B5EF4-FFF2-40B4-BE49-F238E27FC236}">
                  <a16:creationId xmlns:a16="http://schemas.microsoft.com/office/drawing/2014/main" id="{A7617764-6864-4CD8-9890-E1F8A51F88F3}"/>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6" name="Google Shape;786;p18">
              <a:extLst>
                <a:ext uri="{FF2B5EF4-FFF2-40B4-BE49-F238E27FC236}">
                  <a16:creationId xmlns:a16="http://schemas.microsoft.com/office/drawing/2014/main" id="{A863D8A2-EF40-40A6-A88E-C3BF3AD0114B}"/>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7" name="Google Shape;787;p18">
              <a:extLst>
                <a:ext uri="{FF2B5EF4-FFF2-40B4-BE49-F238E27FC236}">
                  <a16:creationId xmlns:a16="http://schemas.microsoft.com/office/drawing/2014/main" id="{F609EDB4-FA3E-4226-8023-BD77010D5C78}"/>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8" name="Google Shape;788;p18">
              <a:extLst>
                <a:ext uri="{FF2B5EF4-FFF2-40B4-BE49-F238E27FC236}">
                  <a16:creationId xmlns:a16="http://schemas.microsoft.com/office/drawing/2014/main" id="{7E282446-8449-4D27-8EBC-8BC8EF9441A1}"/>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59" name="Google Shape;789;p18">
              <a:extLst>
                <a:ext uri="{FF2B5EF4-FFF2-40B4-BE49-F238E27FC236}">
                  <a16:creationId xmlns:a16="http://schemas.microsoft.com/office/drawing/2014/main" id="{74A6409A-392A-4AEC-985A-DF5BFC3E3FA0}"/>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0" name="Google Shape;790;p18">
              <a:extLst>
                <a:ext uri="{FF2B5EF4-FFF2-40B4-BE49-F238E27FC236}">
                  <a16:creationId xmlns:a16="http://schemas.microsoft.com/office/drawing/2014/main" id="{025E21E2-AFEA-434A-AA84-5E6EA0FF0BB5}"/>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1" name="Google Shape;791;p18">
              <a:extLst>
                <a:ext uri="{FF2B5EF4-FFF2-40B4-BE49-F238E27FC236}">
                  <a16:creationId xmlns:a16="http://schemas.microsoft.com/office/drawing/2014/main" id="{3BA66CE1-A81E-4898-9155-8FAA4B8D4D89}"/>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2" name="Google Shape;792;p18">
              <a:extLst>
                <a:ext uri="{FF2B5EF4-FFF2-40B4-BE49-F238E27FC236}">
                  <a16:creationId xmlns:a16="http://schemas.microsoft.com/office/drawing/2014/main" id="{430CA9AC-0CCF-4755-B5C5-891A1FE42827}"/>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3" name="Google Shape;793;p18">
              <a:extLst>
                <a:ext uri="{FF2B5EF4-FFF2-40B4-BE49-F238E27FC236}">
                  <a16:creationId xmlns:a16="http://schemas.microsoft.com/office/drawing/2014/main" id="{42371E62-1D30-4401-8E68-E11E82F3608E}"/>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4" name="Google Shape;794;p18">
              <a:extLst>
                <a:ext uri="{FF2B5EF4-FFF2-40B4-BE49-F238E27FC236}">
                  <a16:creationId xmlns:a16="http://schemas.microsoft.com/office/drawing/2014/main" id="{22AC0E58-C555-4160-89A8-E41A3BC499FE}"/>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5" name="Google Shape;795;p18">
              <a:extLst>
                <a:ext uri="{FF2B5EF4-FFF2-40B4-BE49-F238E27FC236}">
                  <a16:creationId xmlns:a16="http://schemas.microsoft.com/office/drawing/2014/main" id="{06802C3E-F607-4E44-8096-0B9E40085812}"/>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6" name="Google Shape;796;p18">
              <a:extLst>
                <a:ext uri="{FF2B5EF4-FFF2-40B4-BE49-F238E27FC236}">
                  <a16:creationId xmlns:a16="http://schemas.microsoft.com/office/drawing/2014/main" id="{01C52F1D-85E6-4287-9285-71E3F8B7FF41}"/>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7" name="Google Shape;797;p18">
              <a:extLst>
                <a:ext uri="{FF2B5EF4-FFF2-40B4-BE49-F238E27FC236}">
                  <a16:creationId xmlns:a16="http://schemas.microsoft.com/office/drawing/2014/main" id="{10CE2769-57DE-4729-A90D-75E3F46D2AF8}"/>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8" name="Google Shape;798;p18">
              <a:extLst>
                <a:ext uri="{FF2B5EF4-FFF2-40B4-BE49-F238E27FC236}">
                  <a16:creationId xmlns:a16="http://schemas.microsoft.com/office/drawing/2014/main" id="{0C98BDEB-4546-41E0-9D55-C4D998026CA5}"/>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69" name="Google Shape;799;p18">
              <a:extLst>
                <a:ext uri="{FF2B5EF4-FFF2-40B4-BE49-F238E27FC236}">
                  <a16:creationId xmlns:a16="http://schemas.microsoft.com/office/drawing/2014/main" id="{51163BAD-2DDB-446B-87CD-0BD134A3CBB4}"/>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800;p18">
              <a:extLst>
                <a:ext uri="{FF2B5EF4-FFF2-40B4-BE49-F238E27FC236}">
                  <a16:creationId xmlns:a16="http://schemas.microsoft.com/office/drawing/2014/main" id="{DEFDCC0E-0505-413A-AA60-56A9F7F7E451}"/>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801;p18">
              <a:extLst>
                <a:ext uri="{FF2B5EF4-FFF2-40B4-BE49-F238E27FC236}">
                  <a16:creationId xmlns:a16="http://schemas.microsoft.com/office/drawing/2014/main" id="{03E29F49-ECBE-489E-8FCC-7D099C113F5F}"/>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2" name="Google Shape;802;p18">
              <a:extLst>
                <a:ext uri="{FF2B5EF4-FFF2-40B4-BE49-F238E27FC236}">
                  <a16:creationId xmlns:a16="http://schemas.microsoft.com/office/drawing/2014/main" id="{FD5F3483-454B-4337-A2EB-9DC8F6D155B7}"/>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3" name="Google Shape;803;p18">
              <a:extLst>
                <a:ext uri="{FF2B5EF4-FFF2-40B4-BE49-F238E27FC236}">
                  <a16:creationId xmlns:a16="http://schemas.microsoft.com/office/drawing/2014/main" id="{0229D5D2-72CC-4F9E-89F5-B1D78D699FFD}"/>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4" name="Google Shape;804;p18">
              <a:extLst>
                <a:ext uri="{FF2B5EF4-FFF2-40B4-BE49-F238E27FC236}">
                  <a16:creationId xmlns:a16="http://schemas.microsoft.com/office/drawing/2014/main" id="{8E38EEBF-D078-4B57-B568-C731DC4443B1}"/>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5" name="Google Shape;805;p18">
              <a:extLst>
                <a:ext uri="{FF2B5EF4-FFF2-40B4-BE49-F238E27FC236}">
                  <a16:creationId xmlns:a16="http://schemas.microsoft.com/office/drawing/2014/main" id="{AE0AA981-93C3-48EA-A6FC-EAF9DA09B1C4}"/>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6" name="Google Shape;806;p18">
              <a:extLst>
                <a:ext uri="{FF2B5EF4-FFF2-40B4-BE49-F238E27FC236}">
                  <a16:creationId xmlns:a16="http://schemas.microsoft.com/office/drawing/2014/main" id="{FD8569AD-B159-4451-8CBD-CC907F66CA23}"/>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7" name="Google Shape;807;p18">
              <a:extLst>
                <a:ext uri="{FF2B5EF4-FFF2-40B4-BE49-F238E27FC236}">
                  <a16:creationId xmlns:a16="http://schemas.microsoft.com/office/drawing/2014/main" id="{4679309D-33C2-4A6E-96FE-147C8BBEF9CF}"/>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8" name="Google Shape;808;p18">
              <a:extLst>
                <a:ext uri="{FF2B5EF4-FFF2-40B4-BE49-F238E27FC236}">
                  <a16:creationId xmlns:a16="http://schemas.microsoft.com/office/drawing/2014/main" id="{1724D71B-252B-476F-8AA0-A0721BBE1622}"/>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9" name="Google Shape;809;p18">
              <a:extLst>
                <a:ext uri="{FF2B5EF4-FFF2-40B4-BE49-F238E27FC236}">
                  <a16:creationId xmlns:a16="http://schemas.microsoft.com/office/drawing/2014/main" id="{4D8058D9-AF16-4734-9046-CFB0CF88BEE6}"/>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0" name="Google Shape;810;p18">
              <a:extLst>
                <a:ext uri="{FF2B5EF4-FFF2-40B4-BE49-F238E27FC236}">
                  <a16:creationId xmlns:a16="http://schemas.microsoft.com/office/drawing/2014/main" id="{D4E57727-F038-4395-93DD-9214E51B7847}"/>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1" name="Google Shape;811;p18">
              <a:extLst>
                <a:ext uri="{FF2B5EF4-FFF2-40B4-BE49-F238E27FC236}">
                  <a16:creationId xmlns:a16="http://schemas.microsoft.com/office/drawing/2014/main" id="{34B76635-B173-4766-982A-69171E6D864A}"/>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2" name="Google Shape;812;p18">
              <a:extLst>
                <a:ext uri="{FF2B5EF4-FFF2-40B4-BE49-F238E27FC236}">
                  <a16:creationId xmlns:a16="http://schemas.microsoft.com/office/drawing/2014/main" id="{8A865BA7-CB4F-49BB-9D05-3B5B4EC97FB1}"/>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3" name="Google Shape;813;p18">
              <a:extLst>
                <a:ext uri="{FF2B5EF4-FFF2-40B4-BE49-F238E27FC236}">
                  <a16:creationId xmlns:a16="http://schemas.microsoft.com/office/drawing/2014/main" id="{68903678-D8E0-4886-AE40-9E461D1949E6}"/>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4" name="Google Shape;814;p18">
              <a:extLst>
                <a:ext uri="{FF2B5EF4-FFF2-40B4-BE49-F238E27FC236}">
                  <a16:creationId xmlns:a16="http://schemas.microsoft.com/office/drawing/2014/main" id="{5FC3E47C-AD17-4670-9BD3-8A693D045ADB}"/>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5" name="Google Shape;815;p18">
              <a:extLst>
                <a:ext uri="{FF2B5EF4-FFF2-40B4-BE49-F238E27FC236}">
                  <a16:creationId xmlns:a16="http://schemas.microsoft.com/office/drawing/2014/main" id="{DE2367B1-25DF-4FBA-9089-A4D06D106462}"/>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6" name="Google Shape;816;p18">
              <a:extLst>
                <a:ext uri="{FF2B5EF4-FFF2-40B4-BE49-F238E27FC236}">
                  <a16:creationId xmlns:a16="http://schemas.microsoft.com/office/drawing/2014/main" id="{60871FA8-B931-4627-A3B9-EA981B4DF3ED}"/>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7" name="Google Shape;817;p18">
              <a:extLst>
                <a:ext uri="{FF2B5EF4-FFF2-40B4-BE49-F238E27FC236}">
                  <a16:creationId xmlns:a16="http://schemas.microsoft.com/office/drawing/2014/main" id="{9F425111-AC0A-4150-B164-06D0B41D13B5}"/>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88" name="Google Shape;818;p18">
              <a:extLst>
                <a:ext uri="{FF2B5EF4-FFF2-40B4-BE49-F238E27FC236}">
                  <a16:creationId xmlns:a16="http://schemas.microsoft.com/office/drawing/2014/main" id="{2685CDA0-64E6-40BD-AFE9-2B200A08F81D}"/>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nvGrpSpPr>
            <p:cNvPr id="189" name="Google Shape;819;p18">
              <a:extLst>
                <a:ext uri="{FF2B5EF4-FFF2-40B4-BE49-F238E27FC236}">
                  <a16:creationId xmlns:a16="http://schemas.microsoft.com/office/drawing/2014/main" id="{3A764B07-783D-459B-B959-7DA2B36CE4B1}"/>
                </a:ext>
              </a:extLst>
            </p:cNvPr>
            <p:cNvGrpSpPr/>
            <p:nvPr/>
          </p:nvGrpSpPr>
          <p:grpSpPr>
            <a:xfrm>
              <a:off x="3923682" y="3244965"/>
              <a:ext cx="195764" cy="131404"/>
              <a:chOff x="5733332" y="4102215"/>
              <a:chExt cx="195764" cy="131404"/>
            </a:xfrm>
          </p:grpSpPr>
          <p:sp>
            <p:nvSpPr>
              <p:cNvPr id="214" name="Google Shape;820;p18">
                <a:extLst>
                  <a:ext uri="{FF2B5EF4-FFF2-40B4-BE49-F238E27FC236}">
                    <a16:creationId xmlns:a16="http://schemas.microsoft.com/office/drawing/2014/main" id="{B09F66F6-D7DB-495F-B5A2-F611E5D03322}"/>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5" name="Google Shape;821;p18">
                <a:extLst>
                  <a:ext uri="{FF2B5EF4-FFF2-40B4-BE49-F238E27FC236}">
                    <a16:creationId xmlns:a16="http://schemas.microsoft.com/office/drawing/2014/main" id="{D7C4F9B7-D5AE-4A4C-8DA3-BC5782715D79}"/>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6" name="Google Shape;822;p18">
                <a:extLst>
                  <a:ext uri="{FF2B5EF4-FFF2-40B4-BE49-F238E27FC236}">
                    <a16:creationId xmlns:a16="http://schemas.microsoft.com/office/drawing/2014/main" id="{BCE98985-A34B-4592-BAF8-8D7B6A2937F1}"/>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7" name="Google Shape;823;p18">
                <a:extLst>
                  <a:ext uri="{FF2B5EF4-FFF2-40B4-BE49-F238E27FC236}">
                    <a16:creationId xmlns:a16="http://schemas.microsoft.com/office/drawing/2014/main" id="{3388D3B1-7752-4E88-93F5-FF11699AA354}"/>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8" name="Google Shape;824;p18">
                <a:extLst>
                  <a:ext uri="{FF2B5EF4-FFF2-40B4-BE49-F238E27FC236}">
                    <a16:creationId xmlns:a16="http://schemas.microsoft.com/office/drawing/2014/main" id="{2699F61C-0E62-4C87-98E5-A2D560166E4E}"/>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9" name="Google Shape;825;p18">
                <a:extLst>
                  <a:ext uri="{FF2B5EF4-FFF2-40B4-BE49-F238E27FC236}">
                    <a16:creationId xmlns:a16="http://schemas.microsoft.com/office/drawing/2014/main" id="{13BF934F-6B0C-4638-AB3A-6079ED385785}"/>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0" name="Google Shape;826;p18">
                <a:extLst>
                  <a:ext uri="{FF2B5EF4-FFF2-40B4-BE49-F238E27FC236}">
                    <a16:creationId xmlns:a16="http://schemas.microsoft.com/office/drawing/2014/main" id="{45321AB7-4666-491F-B567-A8C751AE4F36}"/>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1" name="Google Shape;827;p18">
                <a:extLst>
                  <a:ext uri="{FF2B5EF4-FFF2-40B4-BE49-F238E27FC236}">
                    <a16:creationId xmlns:a16="http://schemas.microsoft.com/office/drawing/2014/main" id="{B6C63DA5-6782-453D-922F-86116FF282AC}"/>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22" name="Google Shape;828;p18">
                <a:extLst>
                  <a:ext uri="{FF2B5EF4-FFF2-40B4-BE49-F238E27FC236}">
                    <a16:creationId xmlns:a16="http://schemas.microsoft.com/office/drawing/2014/main" id="{AB47D764-7968-4432-A598-E014494FAC50}"/>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grpSp>
          <p:nvGrpSpPr>
            <p:cNvPr id="190" name="Google Shape;829;p18">
              <a:extLst>
                <a:ext uri="{FF2B5EF4-FFF2-40B4-BE49-F238E27FC236}">
                  <a16:creationId xmlns:a16="http://schemas.microsoft.com/office/drawing/2014/main" id="{2ADA52B2-EF2F-4ABB-A0C7-438B3DB9C771}"/>
                </a:ext>
              </a:extLst>
            </p:cNvPr>
            <p:cNvGrpSpPr/>
            <p:nvPr/>
          </p:nvGrpSpPr>
          <p:grpSpPr>
            <a:xfrm flipH="1">
              <a:off x="3829267" y="2465054"/>
              <a:ext cx="683694" cy="518573"/>
              <a:chOff x="6621095" y="1452181"/>
              <a:chExt cx="330894" cy="250785"/>
            </a:xfrm>
          </p:grpSpPr>
          <p:sp>
            <p:nvSpPr>
              <p:cNvPr id="209" name="Google Shape;830;p18">
                <a:extLst>
                  <a:ext uri="{FF2B5EF4-FFF2-40B4-BE49-F238E27FC236}">
                    <a16:creationId xmlns:a16="http://schemas.microsoft.com/office/drawing/2014/main" id="{7B7E026F-22FD-49BF-8A3F-EC87AD241C5A}"/>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0" name="Google Shape;831;p18">
                <a:extLst>
                  <a:ext uri="{FF2B5EF4-FFF2-40B4-BE49-F238E27FC236}">
                    <a16:creationId xmlns:a16="http://schemas.microsoft.com/office/drawing/2014/main" id="{A06C3DE4-40A2-45B2-A9C1-47145D85FB1C}"/>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1" name="Google Shape;832;p18">
                <a:extLst>
                  <a:ext uri="{FF2B5EF4-FFF2-40B4-BE49-F238E27FC236}">
                    <a16:creationId xmlns:a16="http://schemas.microsoft.com/office/drawing/2014/main" id="{7E313ED1-B8A2-4881-9A7D-E597D4E09581}"/>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2" name="Google Shape;833;p18">
                <a:extLst>
                  <a:ext uri="{FF2B5EF4-FFF2-40B4-BE49-F238E27FC236}">
                    <a16:creationId xmlns:a16="http://schemas.microsoft.com/office/drawing/2014/main" id="{1B6A37BA-15C3-4C78-B609-18EC25F37005}"/>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13" name="Google Shape;834;p18">
                <a:extLst>
                  <a:ext uri="{FF2B5EF4-FFF2-40B4-BE49-F238E27FC236}">
                    <a16:creationId xmlns:a16="http://schemas.microsoft.com/office/drawing/2014/main" id="{5F002D2D-63EB-46F1-A09B-542C5AC6303F}"/>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191" name="Google Shape;835;p18">
              <a:extLst>
                <a:ext uri="{FF2B5EF4-FFF2-40B4-BE49-F238E27FC236}">
                  <a16:creationId xmlns:a16="http://schemas.microsoft.com/office/drawing/2014/main" id="{28A8AD62-108E-4621-A669-505AB80650FB}"/>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2" name="Google Shape;836;p18">
              <a:extLst>
                <a:ext uri="{FF2B5EF4-FFF2-40B4-BE49-F238E27FC236}">
                  <a16:creationId xmlns:a16="http://schemas.microsoft.com/office/drawing/2014/main" id="{9DBC32A6-6286-4B1E-A234-007A99A662A3}"/>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3" name="Google Shape;837;p18">
              <a:extLst>
                <a:ext uri="{FF2B5EF4-FFF2-40B4-BE49-F238E27FC236}">
                  <a16:creationId xmlns:a16="http://schemas.microsoft.com/office/drawing/2014/main" id="{D1710834-97FB-4C25-B986-46F266B8D134}"/>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4" name="Google Shape;838;p18">
              <a:extLst>
                <a:ext uri="{FF2B5EF4-FFF2-40B4-BE49-F238E27FC236}">
                  <a16:creationId xmlns:a16="http://schemas.microsoft.com/office/drawing/2014/main" id="{CF82C141-6686-4E3B-A13C-C07A319C4F98}"/>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5" name="Google Shape;839;p18">
              <a:extLst>
                <a:ext uri="{FF2B5EF4-FFF2-40B4-BE49-F238E27FC236}">
                  <a16:creationId xmlns:a16="http://schemas.microsoft.com/office/drawing/2014/main" id="{595B18D0-433F-4E7B-90EA-180E16079A13}"/>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6" name="Google Shape;840;p18">
              <a:extLst>
                <a:ext uri="{FF2B5EF4-FFF2-40B4-BE49-F238E27FC236}">
                  <a16:creationId xmlns:a16="http://schemas.microsoft.com/office/drawing/2014/main" id="{D4BE14CA-F619-44CD-8575-80D387753B3C}"/>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7" name="Google Shape;841;p18">
              <a:extLst>
                <a:ext uri="{FF2B5EF4-FFF2-40B4-BE49-F238E27FC236}">
                  <a16:creationId xmlns:a16="http://schemas.microsoft.com/office/drawing/2014/main" id="{A9186D1A-75BA-4930-9931-F740AF61A4D6}"/>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8" name="Google Shape;842;p18">
              <a:extLst>
                <a:ext uri="{FF2B5EF4-FFF2-40B4-BE49-F238E27FC236}">
                  <a16:creationId xmlns:a16="http://schemas.microsoft.com/office/drawing/2014/main" id="{1D5D6AF8-0B24-4977-9286-A64214C48F76}"/>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99" name="Google Shape;843;p18">
              <a:extLst>
                <a:ext uri="{FF2B5EF4-FFF2-40B4-BE49-F238E27FC236}">
                  <a16:creationId xmlns:a16="http://schemas.microsoft.com/office/drawing/2014/main" id="{F1FB8AE1-F6B6-4B86-A858-F895900D651C}"/>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0" name="Google Shape;844;p18">
              <a:extLst>
                <a:ext uri="{FF2B5EF4-FFF2-40B4-BE49-F238E27FC236}">
                  <a16:creationId xmlns:a16="http://schemas.microsoft.com/office/drawing/2014/main" id="{5F546DC5-C7EE-463A-A790-E4EA6C160F32}"/>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1" name="Google Shape;845;p18">
              <a:extLst>
                <a:ext uri="{FF2B5EF4-FFF2-40B4-BE49-F238E27FC236}">
                  <a16:creationId xmlns:a16="http://schemas.microsoft.com/office/drawing/2014/main" id="{2F709AF1-1AAA-4F62-B96E-FA34FB4F1DD4}"/>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2" name="Google Shape;846;p18">
              <a:extLst>
                <a:ext uri="{FF2B5EF4-FFF2-40B4-BE49-F238E27FC236}">
                  <a16:creationId xmlns:a16="http://schemas.microsoft.com/office/drawing/2014/main" id="{8374CE9B-D58F-4BEA-B359-3A8F172D90D3}"/>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3" name="Google Shape;847;p18">
              <a:extLst>
                <a:ext uri="{FF2B5EF4-FFF2-40B4-BE49-F238E27FC236}">
                  <a16:creationId xmlns:a16="http://schemas.microsoft.com/office/drawing/2014/main" id="{94162A3B-FC85-4A83-8AF5-075CB58C97A6}"/>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4" name="Google Shape;848;p18">
              <a:extLst>
                <a:ext uri="{FF2B5EF4-FFF2-40B4-BE49-F238E27FC236}">
                  <a16:creationId xmlns:a16="http://schemas.microsoft.com/office/drawing/2014/main" id="{31759B05-8AA7-4D12-8A50-998EB661FF73}"/>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5" name="Google Shape;849;p18">
              <a:extLst>
                <a:ext uri="{FF2B5EF4-FFF2-40B4-BE49-F238E27FC236}">
                  <a16:creationId xmlns:a16="http://schemas.microsoft.com/office/drawing/2014/main" id="{9C3C7EFC-7BF3-485C-8008-2228B24F0655}"/>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6" name="Google Shape;850;p18">
              <a:extLst>
                <a:ext uri="{FF2B5EF4-FFF2-40B4-BE49-F238E27FC236}">
                  <a16:creationId xmlns:a16="http://schemas.microsoft.com/office/drawing/2014/main" id="{BC7BB35A-1B38-4468-A401-F13F5C6649E3}"/>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7" name="Google Shape;851;p18">
              <a:extLst>
                <a:ext uri="{FF2B5EF4-FFF2-40B4-BE49-F238E27FC236}">
                  <a16:creationId xmlns:a16="http://schemas.microsoft.com/office/drawing/2014/main" id="{1CCB3438-41CC-42DF-ADA8-6FCA46031E07}"/>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08" name="Google Shape;852;p18">
              <a:extLst>
                <a:ext uri="{FF2B5EF4-FFF2-40B4-BE49-F238E27FC236}">
                  <a16:creationId xmlns:a16="http://schemas.microsoft.com/office/drawing/2014/main" id="{A0607B88-1137-4C0E-9736-80070C5B697B}"/>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93719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8" name="Picture 37">
            <a:extLst>
              <a:ext uri="{FF2B5EF4-FFF2-40B4-BE49-F238E27FC236}">
                <a16:creationId xmlns:a16="http://schemas.microsoft.com/office/drawing/2014/main" id="{1957B6A3-AA59-4ADE-BB42-12D6FAFBD13A}"/>
              </a:ext>
            </a:extLst>
          </p:cNvPr>
          <p:cNvPicPr>
            <a:picLocks noChangeAspect="1"/>
          </p:cNvPicPr>
          <p:nvPr/>
        </p:nvPicPr>
        <p:blipFill>
          <a:blip r:embed="rId3"/>
          <a:stretch>
            <a:fillRect/>
          </a:stretch>
        </p:blipFill>
        <p:spPr>
          <a:xfrm>
            <a:off x="991092" y="3987365"/>
            <a:ext cx="2486209" cy="2507368"/>
          </a:xfrm>
          <a:prstGeom prst="rect">
            <a:avLst/>
          </a:prstGeom>
        </p:spPr>
      </p:pic>
      <p:sp>
        <p:nvSpPr>
          <p:cNvPr id="343" name="Google Shape;343;p13"/>
          <p:cNvSpPr txBox="1">
            <a:spLocks noGrp="1"/>
          </p:cNvSpPr>
          <p:nvPr>
            <p:ph type="title"/>
          </p:nvPr>
        </p:nvSpPr>
        <p:spPr>
          <a:xfrm>
            <a:off x="559265" y="979040"/>
            <a:ext cx="10077975" cy="1443600"/>
          </a:xfrm>
          <a:prstGeom prst="rect">
            <a:avLst/>
          </a:prstGeom>
        </p:spPr>
        <p:txBody>
          <a:bodyPr spcFirstLastPara="1" wrap="square" lIns="0" tIns="0" rIns="0" bIns="0" anchor="t" anchorCtr="0">
            <a:noAutofit/>
          </a:bodyPr>
          <a:lstStyle/>
          <a:p>
            <a:r>
              <a:rPr lang="en-US" sz="3200" b="1" dirty="0" err="1">
                <a:latin typeface="Calibri" panose="020F0502020204030204" pitchFamily="34" charset="0"/>
                <a:cs typeface="Calibri" panose="020F0502020204030204" pitchFamily="34" charset="0"/>
              </a:rPr>
              <a:t>R</a:t>
            </a:r>
            <a:r>
              <a:rPr lang="en-US" sz="3200" b="1" dirty="0" err="1" smtClean="0">
                <a:latin typeface="Calibri" panose="020F0502020204030204" pitchFamily="34" charset="0"/>
                <a:cs typeface="Calibri" panose="020F0502020204030204" pitchFamily="34" charset="0"/>
              </a:rPr>
              <a:t>eputa</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là</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gì</a:t>
            </a:r>
            <a:r>
              <a:rPr lang="en-US" sz="3200" b="1" dirty="0" smtClean="0">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p:txBody>
      </p:sp>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7</a:t>
            </a:fld>
            <a:endParaRPr kern="0">
              <a:solidFill>
                <a:srgbClr val="FFFFFF"/>
              </a:solidFill>
            </a:endParaRPr>
          </a:p>
        </p:txBody>
      </p:sp>
      <p:pic>
        <p:nvPicPr>
          <p:cNvPr id="39" name="Picture 38">
            <a:extLst>
              <a:ext uri="{FF2B5EF4-FFF2-40B4-BE49-F238E27FC236}">
                <a16:creationId xmlns:a16="http://schemas.microsoft.com/office/drawing/2014/main" id="{E608D78C-4EFB-42CF-8943-FBAAF604E223}"/>
              </a:ext>
            </a:extLst>
          </p:cNvPr>
          <p:cNvPicPr>
            <a:picLocks noChangeAspect="1"/>
          </p:cNvPicPr>
          <p:nvPr/>
        </p:nvPicPr>
        <p:blipFill>
          <a:blip r:embed="rId4"/>
          <a:stretch>
            <a:fillRect/>
          </a:stretch>
        </p:blipFill>
        <p:spPr>
          <a:xfrm>
            <a:off x="4861786" y="3709664"/>
            <a:ext cx="2735491" cy="2472669"/>
          </a:xfrm>
          <a:prstGeom prst="rect">
            <a:avLst/>
          </a:prstGeom>
        </p:spPr>
      </p:pic>
      <p:pic>
        <p:nvPicPr>
          <p:cNvPr id="40" name="Picture 39">
            <a:extLst>
              <a:ext uri="{FF2B5EF4-FFF2-40B4-BE49-F238E27FC236}">
                <a16:creationId xmlns:a16="http://schemas.microsoft.com/office/drawing/2014/main" id="{64388AE6-BD32-4868-8473-1EEE231F6622}"/>
              </a:ext>
            </a:extLst>
          </p:cNvPr>
          <p:cNvPicPr>
            <a:picLocks noChangeAspect="1"/>
          </p:cNvPicPr>
          <p:nvPr/>
        </p:nvPicPr>
        <p:blipFill>
          <a:blip r:embed="rId5"/>
          <a:stretch>
            <a:fillRect/>
          </a:stretch>
        </p:blipFill>
        <p:spPr>
          <a:xfrm>
            <a:off x="8835255" y="3994224"/>
            <a:ext cx="2219146" cy="2188109"/>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sp>
        <p:nvSpPr>
          <p:cNvPr id="48" name="Google Shape;345;p13">
            <a:extLst>
              <a:ext uri="{FF2B5EF4-FFF2-40B4-BE49-F238E27FC236}">
                <a16:creationId xmlns:a16="http://schemas.microsoft.com/office/drawing/2014/main" id="{5EFE7BC3-1962-497A-A6A4-D7CAEAF0A2DD}"/>
              </a:ext>
            </a:extLst>
          </p:cNvPr>
          <p:cNvSpPr txBox="1">
            <a:spLocks/>
          </p:cNvSpPr>
          <p:nvPr/>
        </p:nvSpPr>
        <p:spPr>
          <a:xfrm>
            <a:off x="8090426" y="1700840"/>
            <a:ext cx="3547851" cy="14307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gn="just">
              <a:lnSpc>
                <a:spcPct val="150000"/>
              </a:lnSpc>
            </a:pPr>
            <a:r>
              <a:rPr lang="en-US" sz="1600" kern="0" dirty="0" err="1">
                <a:latin typeface="Arial" panose="020B0604020202020204" pitchFamily="34" charset="0"/>
                <a:cs typeface="Arial" panose="020B0604020202020204" pitchFamily="34" charset="0"/>
              </a:rPr>
              <a:t>Reputa</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là</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một</a:t>
            </a:r>
            <a:r>
              <a:rPr lang="en-US" sz="1600" kern="0" dirty="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trong</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những</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sản</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phẩm</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công</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nghệ</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chiến</a:t>
            </a:r>
            <a:r>
              <a:rPr lang="en-US" sz="1600" kern="0" dirty="0" smtClean="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lược</a:t>
            </a:r>
            <a:r>
              <a:rPr lang="en-US" sz="1600" kern="0" dirty="0" smtClean="0">
                <a:latin typeface="Arial" panose="020B0604020202020204" pitchFamily="34" charset="0"/>
                <a:cs typeface="Arial" panose="020B0604020202020204" pitchFamily="34" charset="0"/>
              </a:rPr>
              <a:t>  </a:t>
            </a:r>
            <a:r>
              <a:rPr lang="en-US" sz="1600" kern="0" dirty="0">
                <a:latin typeface="Arial" panose="020B0604020202020204" pitchFamily="34" charset="0"/>
                <a:cs typeface="Arial" panose="020B0604020202020204" pitchFamily="34" charset="0"/>
              </a:rPr>
              <a:t>đ</a:t>
            </a:r>
            <a:r>
              <a:rPr lang="vi-VN" sz="1600" kern="0" dirty="0">
                <a:latin typeface="Arial" panose="020B0604020202020204" pitchFamily="34" charset="0"/>
                <a:cs typeface="Arial" panose="020B0604020202020204" pitchFamily="34" charset="0"/>
              </a:rPr>
              <a:t>ư</a:t>
            </a:r>
            <a:r>
              <a:rPr lang="en-US" sz="1600" kern="0" dirty="0" err="1">
                <a:latin typeface="Arial" panose="020B0604020202020204" pitchFamily="34" charset="0"/>
                <a:cs typeface="Arial" panose="020B0604020202020204" pitchFamily="34" charset="0"/>
              </a:rPr>
              <a:t>ợc</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phát</a:t>
            </a:r>
            <a:r>
              <a:rPr lang="en-US" sz="1600" kern="0" dirty="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triển</a:t>
            </a:r>
            <a:r>
              <a:rPr lang="en-US" sz="1600" kern="0" dirty="0">
                <a:latin typeface="Arial" panose="020B0604020202020204" pitchFamily="34" charset="0"/>
                <a:cs typeface="Arial" panose="020B0604020202020204" pitchFamily="34" charset="0"/>
              </a:rPr>
              <a:t> </a:t>
            </a:r>
            <a:r>
              <a:rPr lang="en-US" sz="1600" kern="0" dirty="0" err="1" smtClean="0">
                <a:latin typeface="Arial" panose="020B0604020202020204" pitchFamily="34" charset="0"/>
                <a:cs typeface="Arial" panose="020B0604020202020204" pitchFamily="34" charset="0"/>
              </a:rPr>
              <a:t>bởi</a:t>
            </a:r>
            <a:r>
              <a:rPr lang="en-US" sz="1600" kern="0" dirty="0" smtClean="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Tập</a:t>
            </a:r>
            <a:r>
              <a:rPr lang="en-US" sz="1600" b="1" kern="0" dirty="0">
                <a:latin typeface="Arial" panose="020B0604020202020204" pitchFamily="34" charset="0"/>
                <a:cs typeface="Arial" panose="020B0604020202020204" pitchFamily="34" charset="0"/>
              </a:rPr>
              <a:t> </a:t>
            </a:r>
            <a:r>
              <a:rPr lang="en-US" sz="1600" b="1" kern="0" dirty="0" err="1">
                <a:latin typeface="Arial" panose="020B0604020202020204" pitchFamily="34" charset="0"/>
                <a:cs typeface="Arial" panose="020B0604020202020204" pitchFamily="34" charset="0"/>
              </a:rPr>
              <a:t>đoàn</a:t>
            </a:r>
            <a:r>
              <a:rPr lang="en-US" sz="1600" b="1" kern="0" dirty="0">
                <a:latin typeface="Arial" panose="020B0604020202020204" pitchFamily="34" charset="0"/>
                <a:cs typeface="Arial" panose="020B0604020202020204" pitchFamily="34" charset="0"/>
              </a:rPr>
              <a:t> </a:t>
            </a:r>
            <a:r>
              <a:rPr lang="en-US" sz="1600" b="1" kern="0" dirty="0" err="1" smtClean="0">
                <a:latin typeface="Arial" panose="020B0604020202020204" pitchFamily="34" charset="0"/>
                <a:cs typeface="Arial" panose="020B0604020202020204" pitchFamily="34" charset="0"/>
              </a:rPr>
              <a:t>Viettel</a:t>
            </a:r>
            <a:endParaRPr lang="en-US" sz="1600" kern="0" dirty="0">
              <a:latin typeface="Arial" panose="020B0604020202020204" pitchFamily="34" charset="0"/>
              <a:cs typeface="Arial" panose="020B0604020202020204" pitchFamily="34" charset="0"/>
            </a:endParaRPr>
          </a:p>
        </p:txBody>
      </p:sp>
      <p:sp>
        <p:nvSpPr>
          <p:cNvPr id="11" name="Google Shape;345;p13"/>
          <p:cNvSpPr txBox="1">
            <a:spLocks noGrp="1"/>
          </p:cNvSpPr>
          <p:nvPr>
            <p:ph type="body" idx="1"/>
          </p:nvPr>
        </p:nvSpPr>
        <p:spPr>
          <a:xfrm>
            <a:off x="419153" y="1700840"/>
            <a:ext cx="3653486" cy="2837200"/>
          </a:xfrm>
          <a:prstGeom prst="rect">
            <a:avLst/>
          </a:prstGeom>
        </p:spPr>
        <p:txBody>
          <a:bodyPr spcFirstLastPara="1" wrap="square" lIns="0" tIns="0" rIns="0" bIns="0" anchor="t" anchorCtr="0">
            <a:noAutofit/>
          </a:bodyPr>
          <a:lstStyle/>
          <a:p>
            <a:pPr>
              <a:lnSpc>
                <a:spcPct val="150000"/>
              </a:lnSpc>
            </a:pPr>
            <a:r>
              <a:rPr lang="en-US" sz="1600" dirty="0" err="1">
                <a:latin typeface="Arial" panose="020B0604020202020204" pitchFamily="34" charset="0"/>
                <a:cs typeface="Arial" panose="020B0604020202020204" pitchFamily="34" charset="0"/>
              </a:rPr>
              <a:t>Là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nghệ</a:t>
            </a:r>
            <a:r>
              <a:rPr lang="en-US" sz="1600" dirty="0">
                <a:latin typeface="Arial" panose="020B0604020202020204" pitchFamily="34" charset="0"/>
                <a:cs typeface="Arial" panose="020B0604020202020204" pitchFamily="34" charset="0"/>
              </a:rPr>
              <a:t> A.I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Bigdata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trên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môi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trường</a:t>
            </a:r>
            <a:r>
              <a:rPr lang="en-US" sz="1600" dirty="0">
                <a:latin typeface="Arial" panose="020B0604020202020204" pitchFamily="34" charset="0"/>
                <a:cs typeface="Arial" panose="020B0604020202020204" pitchFamily="34" charset="0"/>
              </a:rPr>
              <a:t> internet.</a:t>
            </a:r>
          </a:p>
        </p:txBody>
      </p:sp>
      <p:sp>
        <p:nvSpPr>
          <p:cNvPr id="13" name="Google Shape;345;p13">
            <a:extLst>
              <a:ext uri="{FF2B5EF4-FFF2-40B4-BE49-F238E27FC236}">
                <a16:creationId xmlns:a16="http://schemas.microsoft.com/office/drawing/2014/main" id="{3F487B4B-F344-4767-9095-01A95AA2764E}"/>
              </a:ext>
            </a:extLst>
          </p:cNvPr>
          <p:cNvSpPr txBox="1">
            <a:spLocks/>
          </p:cNvSpPr>
          <p:nvPr/>
        </p:nvSpPr>
        <p:spPr>
          <a:xfrm>
            <a:off x="4376047" y="1700840"/>
            <a:ext cx="3491938" cy="283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1pPr>
            <a:lvl2pPr marL="1219170" marR="0" lvl="1"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2pPr>
            <a:lvl3pPr marL="1828754" marR="0" lvl="2" indent="-457189" algn="l" rtl="0">
              <a:lnSpc>
                <a:spcPct val="110000"/>
              </a:lnSpc>
              <a:spcBef>
                <a:spcPts val="800"/>
              </a:spcBef>
              <a:spcAft>
                <a:spcPts val="0"/>
              </a:spcAft>
              <a:buClr>
                <a:schemeClr val="accent1"/>
              </a:buClr>
              <a:buSzPts val="1800"/>
              <a:buFont typeface="Barlow Light"/>
              <a:buChar char="▹"/>
              <a:defRPr sz="2400" b="0" i="0" u="none" strike="noStrike" cap="none">
                <a:solidFill>
                  <a:schemeClr val="dk1"/>
                </a:solidFill>
                <a:latin typeface="Barlow Light"/>
                <a:ea typeface="Barlow Light"/>
                <a:cs typeface="Barlow Light"/>
                <a:sym typeface="Barlow Light"/>
              </a:defRPr>
            </a:lvl3pPr>
            <a:lvl4pPr marL="2438339" marR="0" lvl="3"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4pPr>
            <a:lvl5pPr marL="3047924" marR="0" lvl="4"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5pPr>
            <a:lvl6pPr marL="3657509" marR="0" lvl="5"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6pPr>
            <a:lvl7pPr marL="4267093" marR="0" lvl="6"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7pPr>
            <a:lvl8pPr marL="4876678" marR="0" lvl="7"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8pPr>
            <a:lvl9pPr marL="5486263" marR="0" lvl="8" indent="-457189" algn="l" rtl="0">
              <a:lnSpc>
                <a:spcPct val="110000"/>
              </a:lnSpc>
              <a:spcBef>
                <a:spcPts val="800"/>
              </a:spcBef>
              <a:spcAft>
                <a:spcPts val="0"/>
              </a:spcAft>
              <a:buClr>
                <a:schemeClr val="dk1"/>
              </a:buClr>
              <a:buSzPts val="1800"/>
              <a:buFont typeface="Barlow Light"/>
              <a:buChar char="▹"/>
              <a:defRPr sz="2400" b="0" i="0" u="none" strike="noStrike" cap="none">
                <a:solidFill>
                  <a:schemeClr val="dk1"/>
                </a:solidFill>
                <a:latin typeface="Barlow Light"/>
                <a:ea typeface="Barlow Light"/>
                <a:cs typeface="Barlow Light"/>
                <a:sym typeface="Barlow Light"/>
              </a:defRPr>
            </a:lvl9pPr>
          </a:lstStyle>
          <a:p>
            <a:pPr>
              <a:lnSpc>
                <a:spcPct val="150000"/>
              </a:lnSpc>
            </a:pPr>
            <a:r>
              <a:rPr lang="en-US" sz="1600" kern="0" dirty="0" err="1">
                <a:latin typeface="Arial" panose="020B0604020202020204" pitchFamily="34" charset="0"/>
                <a:cs typeface="Arial" panose="020B0604020202020204" pitchFamily="34" charset="0"/>
              </a:rPr>
              <a:t>Đã</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và</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đang</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cung</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cấp</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giải</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pháp</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giám</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sát</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danh</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tiếng</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cho</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hơn</a:t>
            </a:r>
            <a:r>
              <a:rPr lang="en-US" sz="1600" kern="0" dirty="0">
                <a:latin typeface="Arial" panose="020B0604020202020204" pitchFamily="34" charset="0"/>
                <a:cs typeface="Arial" panose="020B0604020202020204" pitchFamily="34" charset="0"/>
              </a:rPr>
              <a:t> 200 </a:t>
            </a:r>
            <a:r>
              <a:rPr lang="en-US" sz="1600" kern="0" dirty="0" err="1">
                <a:latin typeface="Arial" panose="020B0604020202020204" pitchFamily="34" charset="0"/>
                <a:cs typeface="Arial" panose="020B0604020202020204" pitchFamily="34" charset="0"/>
              </a:rPr>
              <a:t>tổ</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chức</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và</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doanh</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nghiệp</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từ</a:t>
            </a:r>
            <a:r>
              <a:rPr lang="en-US" sz="1600" kern="0" dirty="0">
                <a:latin typeface="Arial" panose="020B0604020202020204" pitchFamily="34" charset="0"/>
                <a:cs typeface="Arial" panose="020B0604020202020204" pitchFamily="34" charset="0"/>
              </a:rPr>
              <a:t> </a:t>
            </a:r>
            <a:r>
              <a:rPr lang="en-US" sz="1600" kern="0" dirty="0" err="1">
                <a:latin typeface="Arial" panose="020B0604020202020204" pitchFamily="34" charset="0"/>
                <a:cs typeface="Arial" panose="020B0604020202020204" pitchFamily="34" charset="0"/>
              </a:rPr>
              <a:t>năm</a:t>
            </a:r>
            <a:r>
              <a:rPr lang="en-US" sz="1600" kern="0" dirty="0">
                <a:latin typeface="Arial" panose="020B0604020202020204" pitchFamily="34" charset="0"/>
                <a:cs typeface="Arial" panose="020B0604020202020204" pitchFamily="34" charset="0"/>
              </a:rPr>
              <a:t> 2015.</a:t>
            </a:r>
          </a:p>
        </p:txBody>
      </p:sp>
    </p:spTree>
    <p:extLst>
      <p:ext uri="{BB962C8B-B14F-4D97-AF65-F5344CB8AC3E}">
        <p14:creationId xmlns:p14="http://schemas.microsoft.com/office/powerpoint/2010/main" val="412815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60149" y="957820"/>
            <a:ext cx="10245755" cy="700767"/>
          </a:xfrm>
          <a:prstGeom prst="rect">
            <a:avLst/>
          </a:prstGeom>
        </p:spPr>
        <p:txBody>
          <a:bodyPr spcFirstLastPara="1" wrap="square" lIns="0" tIns="0" rIns="0" bIns="0" anchor="t" anchorCtr="0">
            <a:noAutofit/>
          </a:bodyPr>
          <a:lstStyle/>
          <a:p>
            <a:r>
              <a:rPr lang="en-US" sz="3200" b="1" dirty="0" err="1" smtClean="0">
                <a:latin typeface="Calibri" panose="020F0502020204030204" pitchFamily="34" charset="0"/>
                <a:cs typeface="Calibri" panose="020F0502020204030204" pitchFamily="34" charset="0"/>
              </a:rPr>
              <a:t>Giải</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pháp</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cho</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tổ</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chức</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hành</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chính</a:t>
            </a:r>
            <a:endParaRPr lang="en-US" sz="3200" b="1" dirty="0">
              <a:latin typeface="Calibri" panose="020F0502020204030204" pitchFamily="34" charset="0"/>
              <a:cs typeface="Calibri" panose="020F0502020204030204" pitchFamily="34" charset="0"/>
            </a:endParaRPr>
          </a:p>
        </p:txBody>
      </p:sp>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8</a:t>
            </a:fld>
            <a:endParaRPr kern="0">
              <a:solidFill>
                <a:srgbClr val="FFFFFF"/>
              </a:solidFill>
            </a:endParaRPr>
          </a:p>
        </p:txBody>
      </p:sp>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sp>
        <p:nvSpPr>
          <p:cNvPr id="45" name="Rounded Rectangle 5">
            <a:extLst>
              <a:ext uri="{FF2B5EF4-FFF2-40B4-BE49-F238E27FC236}">
                <a16:creationId xmlns:a16="http://schemas.microsoft.com/office/drawing/2014/main" id="{A8CE3019-E2DC-4BCC-8256-CB977E1B8C2A}"/>
              </a:ext>
            </a:extLst>
          </p:cNvPr>
          <p:cNvSpPr/>
          <p:nvPr/>
        </p:nvSpPr>
        <p:spPr>
          <a:xfrm>
            <a:off x="669206" y="2192876"/>
            <a:ext cx="5890985" cy="2991519"/>
          </a:xfrm>
          <a:prstGeom prst="roundRect">
            <a:avLst/>
          </a:prstGeom>
          <a:ln w="190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lvl="0" algn="ctr"/>
            <a:endParaRPr lang="x-none" sz="4200" b="1" dirty="0">
              <a:solidFill>
                <a:srgbClr val="094AA9"/>
              </a:solidFill>
              <a:cs typeface="Arial"/>
            </a:endParaRPr>
          </a:p>
        </p:txBody>
      </p:sp>
      <p:sp>
        <p:nvSpPr>
          <p:cNvPr id="44" name="Google Shape;345;p13">
            <a:extLst>
              <a:ext uri="{FF2B5EF4-FFF2-40B4-BE49-F238E27FC236}">
                <a16:creationId xmlns:a16="http://schemas.microsoft.com/office/drawing/2014/main" id="{411B85A8-7A74-4E57-AE20-51ED3989E8A1}"/>
              </a:ext>
            </a:extLst>
          </p:cNvPr>
          <p:cNvSpPr txBox="1">
            <a:spLocks noGrp="1"/>
          </p:cNvSpPr>
          <p:nvPr>
            <p:ph type="body" idx="1"/>
          </p:nvPr>
        </p:nvSpPr>
        <p:spPr>
          <a:xfrm>
            <a:off x="1218151" y="2327102"/>
            <a:ext cx="5104352" cy="2991518"/>
          </a:xfrm>
          <a:prstGeom prst="rect">
            <a:avLst/>
          </a:prstGeom>
        </p:spPr>
        <p:txBody>
          <a:bodyPr spcFirstLastPara="1" wrap="square" lIns="0" tIns="0" rIns="0" bIns="0" anchor="t" anchorCtr="0">
            <a:noAutofit/>
          </a:bodyPr>
          <a:lstStyle/>
          <a:p>
            <a:pPr algn="just">
              <a:lnSpc>
                <a:spcPct val="150000"/>
              </a:lnSpc>
            </a:pPr>
            <a:r>
              <a:rPr lang="vi-VN" sz="1600" dirty="0">
                <a:latin typeface="Arial" panose="020B0604020202020204" pitchFamily="34" charset="0"/>
                <a:cs typeface="Arial" panose="020B0604020202020204" pitchFamily="34" charset="0"/>
              </a:rPr>
              <a:t>Kiểm soát tình hình an ninh trật tự, kinh tế chính trị, an sinh xã hội tại địa phương</a:t>
            </a:r>
            <a:r>
              <a:rPr lang="en-US" sz="1600" dirty="0">
                <a:latin typeface="Arial" panose="020B0604020202020204" pitchFamily="34" charset="0"/>
                <a:cs typeface="Arial" panose="020B0604020202020204" pitchFamily="34" charset="0"/>
              </a:rPr>
              <a:t>.</a:t>
            </a:r>
            <a:endParaRPr lang="vi-VN" sz="1600" dirty="0">
              <a:latin typeface="Arial" panose="020B0604020202020204" pitchFamily="34" charset="0"/>
              <a:cs typeface="Arial" panose="020B0604020202020204" pitchFamily="34" charset="0"/>
            </a:endParaRPr>
          </a:p>
          <a:p>
            <a:pPr algn="just">
              <a:lnSpc>
                <a:spcPct val="150000"/>
              </a:lnSpc>
            </a:pP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nguồn</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sai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thật</a:t>
            </a:r>
            <a:r>
              <a:rPr lang="en-US" sz="1600" dirty="0">
                <a:latin typeface="Arial" panose="020B0604020202020204" pitchFamily="34" charset="0"/>
                <a:cs typeface="Arial" panose="020B0604020202020204" pitchFamily="34" charset="0"/>
              </a:rPr>
              <a:t>; tin vu </a:t>
            </a:r>
            <a:r>
              <a:rPr lang="en-US" sz="1600" dirty="0" err="1">
                <a:latin typeface="Arial" panose="020B0604020202020204" pitchFamily="34" charset="0"/>
                <a:cs typeface="Arial" panose="020B0604020202020204" pitchFamily="34" charset="0"/>
              </a:rPr>
              <a:t>khống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bôi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lãnh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tức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động</a:t>
            </a:r>
            <a:r>
              <a:rPr lang="en-US" sz="1600" dirty="0">
                <a:latin typeface="Arial" panose="020B0604020202020204" pitchFamily="34" charset="0"/>
                <a:cs typeface="Arial" panose="020B0604020202020204" pitchFamily="34" charset="0"/>
              </a:rPr>
              <a:t>…</a:t>
            </a:r>
          </a:p>
          <a:p>
            <a:pPr algn="just">
              <a:lnSpc>
                <a:spcPct val="150000"/>
              </a:lnSpc>
            </a:pPr>
            <a:r>
              <a:rPr lang="vi-VN" sz="1600" dirty="0">
                <a:latin typeface="Arial" panose="020B0604020202020204" pitchFamily="34" charset="0"/>
                <a:cs typeface="Arial" panose="020B0604020202020204" pitchFamily="34" charset="0"/>
              </a:rPr>
              <a:t>Theo dõi, đánh giá các hoạt động, chính sách được triển khai tại địa phương</a:t>
            </a:r>
            <a:r>
              <a:rPr lang="en-US" sz="1600" dirty="0">
                <a:latin typeface="Arial" panose="020B0604020202020204" pitchFamily="34" charset="0"/>
                <a:cs typeface="Arial" panose="020B0604020202020204" pitchFamily="34" charset="0"/>
              </a:rPr>
              <a:t>. </a:t>
            </a:r>
          </a:p>
        </p:txBody>
      </p:sp>
      <p:sp>
        <p:nvSpPr>
          <p:cNvPr id="46" name="Google Shape;883;p37">
            <a:extLst>
              <a:ext uri="{FF2B5EF4-FFF2-40B4-BE49-F238E27FC236}">
                <a16:creationId xmlns:a16="http://schemas.microsoft.com/office/drawing/2014/main" id="{EFF90A16-FCB5-4053-B641-646A416BF1FB}"/>
              </a:ext>
            </a:extLst>
          </p:cNvPr>
          <p:cNvSpPr/>
          <p:nvPr/>
        </p:nvSpPr>
        <p:spPr>
          <a:xfrm>
            <a:off x="922803" y="2449960"/>
            <a:ext cx="746656" cy="717266"/>
          </a:xfrm>
          <a:prstGeom prst="ellipse">
            <a:avLst/>
          </a:prstGeom>
          <a:solidFill>
            <a:srgbClr val="193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883;p37">
            <a:extLst>
              <a:ext uri="{FF2B5EF4-FFF2-40B4-BE49-F238E27FC236}">
                <a16:creationId xmlns:a16="http://schemas.microsoft.com/office/drawing/2014/main" id="{1CAEC1E4-CDE1-43D3-9A7A-67A53CA61A50}"/>
              </a:ext>
            </a:extLst>
          </p:cNvPr>
          <p:cNvSpPr/>
          <p:nvPr/>
        </p:nvSpPr>
        <p:spPr>
          <a:xfrm>
            <a:off x="955402" y="3264294"/>
            <a:ext cx="746656" cy="717266"/>
          </a:xfrm>
          <a:prstGeom prst="ellipse">
            <a:avLst/>
          </a:prstGeom>
          <a:solidFill>
            <a:srgbClr val="193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883;p37">
            <a:extLst>
              <a:ext uri="{FF2B5EF4-FFF2-40B4-BE49-F238E27FC236}">
                <a16:creationId xmlns:a16="http://schemas.microsoft.com/office/drawing/2014/main" id="{1DD359C1-601B-4D0C-A98F-1A733C5E544B}"/>
              </a:ext>
            </a:extLst>
          </p:cNvPr>
          <p:cNvSpPr/>
          <p:nvPr/>
        </p:nvSpPr>
        <p:spPr>
          <a:xfrm>
            <a:off x="951137" y="4158534"/>
            <a:ext cx="746656" cy="717266"/>
          </a:xfrm>
          <a:prstGeom prst="ellipse">
            <a:avLst/>
          </a:prstGeom>
          <a:solidFill>
            <a:srgbClr val="193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884;p37">
            <a:extLst>
              <a:ext uri="{FF2B5EF4-FFF2-40B4-BE49-F238E27FC236}">
                <a16:creationId xmlns:a16="http://schemas.microsoft.com/office/drawing/2014/main" id="{BF5EEFA2-D395-43AD-A6B7-B02EB637D817}"/>
              </a:ext>
            </a:extLst>
          </p:cNvPr>
          <p:cNvGrpSpPr/>
          <p:nvPr/>
        </p:nvGrpSpPr>
        <p:grpSpPr>
          <a:xfrm>
            <a:off x="951137" y="2488816"/>
            <a:ext cx="693261" cy="602699"/>
            <a:chOff x="7055134" y="2919170"/>
            <a:chExt cx="290321" cy="310820"/>
          </a:xfrm>
        </p:grpSpPr>
        <p:sp>
          <p:nvSpPr>
            <p:cNvPr id="50" name="Google Shape;885;p37">
              <a:extLst>
                <a:ext uri="{FF2B5EF4-FFF2-40B4-BE49-F238E27FC236}">
                  <a16:creationId xmlns:a16="http://schemas.microsoft.com/office/drawing/2014/main" id="{DB78B204-D3F4-4625-BCA5-A42E261F36F3}"/>
                </a:ext>
              </a:extLst>
            </p:cNvPr>
            <p:cNvSpPr/>
            <p:nvPr/>
          </p:nvSpPr>
          <p:spPr>
            <a:xfrm>
              <a:off x="7102497" y="2970989"/>
              <a:ext cx="191044" cy="259001"/>
            </a:xfrm>
            <a:custGeom>
              <a:avLst/>
              <a:gdLst/>
              <a:ahLst/>
              <a:cxnLst/>
              <a:rect l="l" t="t" r="r" b="b"/>
              <a:pathLst>
                <a:path w="6002" h="8137" extrusionOk="0">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6;p37">
              <a:extLst>
                <a:ext uri="{FF2B5EF4-FFF2-40B4-BE49-F238E27FC236}">
                  <a16:creationId xmlns:a16="http://schemas.microsoft.com/office/drawing/2014/main" id="{747611AA-253D-4CDF-8594-E9B16FD5E67C}"/>
                </a:ext>
              </a:extLst>
            </p:cNvPr>
            <p:cNvSpPr/>
            <p:nvPr/>
          </p:nvSpPr>
          <p:spPr>
            <a:xfrm>
              <a:off x="7304872" y="3059413"/>
              <a:ext cx="40583" cy="9485"/>
            </a:xfrm>
            <a:custGeom>
              <a:avLst/>
              <a:gdLst/>
              <a:ahLst/>
              <a:cxnLst/>
              <a:rect l="l" t="t" r="r" b="b"/>
              <a:pathLst>
                <a:path w="1275" h="298" extrusionOk="0">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87;p37">
              <a:extLst>
                <a:ext uri="{FF2B5EF4-FFF2-40B4-BE49-F238E27FC236}">
                  <a16:creationId xmlns:a16="http://schemas.microsoft.com/office/drawing/2014/main" id="{C3FD25C7-54C1-4D7E-9F2B-0685B0ACAF40}"/>
                </a:ext>
              </a:extLst>
            </p:cNvPr>
            <p:cNvSpPr/>
            <p:nvPr/>
          </p:nvSpPr>
          <p:spPr>
            <a:xfrm>
              <a:off x="7055134" y="3059413"/>
              <a:ext cx="41347" cy="9485"/>
            </a:xfrm>
            <a:custGeom>
              <a:avLst/>
              <a:gdLst/>
              <a:ahLst/>
              <a:cxnLst/>
              <a:rect l="l" t="t" r="r" b="b"/>
              <a:pathLst>
                <a:path w="1299" h="298" extrusionOk="0">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88;p37">
              <a:extLst>
                <a:ext uri="{FF2B5EF4-FFF2-40B4-BE49-F238E27FC236}">
                  <a16:creationId xmlns:a16="http://schemas.microsoft.com/office/drawing/2014/main" id="{DA8F8AF7-DF5E-489E-99CC-9632C4AD6094}"/>
                </a:ext>
              </a:extLst>
            </p:cNvPr>
            <p:cNvSpPr/>
            <p:nvPr/>
          </p:nvSpPr>
          <p:spPr>
            <a:xfrm>
              <a:off x="7195727" y="2919170"/>
              <a:ext cx="9517" cy="40583"/>
            </a:xfrm>
            <a:custGeom>
              <a:avLst/>
              <a:gdLst/>
              <a:ahLst/>
              <a:cxnLst/>
              <a:rect l="l" t="t" r="r" b="b"/>
              <a:pathLst>
                <a:path w="299" h="1275" extrusionOk="0">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89;p37">
              <a:extLst>
                <a:ext uri="{FF2B5EF4-FFF2-40B4-BE49-F238E27FC236}">
                  <a16:creationId xmlns:a16="http://schemas.microsoft.com/office/drawing/2014/main" id="{611A5C62-FA9D-4C0A-90FA-75CFDD5A528A}"/>
                </a:ext>
              </a:extLst>
            </p:cNvPr>
            <p:cNvSpPr/>
            <p:nvPr/>
          </p:nvSpPr>
          <p:spPr>
            <a:xfrm>
              <a:off x="7185128" y="3007116"/>
              <a:ext cx="30334" cy="92880"/>
            </a:xfrm>
            <a:custGeom>
              <a:avLst/>
              <a:gdLst/>
              <a:ahLst/>
              <a:cxnLst/>
              <a:rect l="l" t="t" r="r" b="b"/>
              <a:pathLst>
                <a:path w="953" h="2918" extrusionOk="0">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90;p37">
              <a:extLst>
                <a:ext uri="{FF2B5EF4-FFF2-40B4-BE49-F238E27FC236}">
                  <a16:creationId xmlns:a16="http://schemas.microsoft.com/office/drawing/2014/main" id="{88CBA30A-D25E-4E36-A710-4B099D0CC4DF}"/>
                </a:ext>
              </a:extLst>
            </p:cNvPr>
            <p:cNvSpPr/>
            <p:nvPr/>
          </p:nvSpPr>
          <p:spPr>
            <a:xfrm>
              <a:off x="7187770" y="3111328"/>
              <a:ext cx="25814" cy="25814"/>
            </a:xfrm>
            <a:custGeom>
              <a:avLst/>
              <a:gdLst/>
              <a:ahLst/>
              <a:cxnLst/>
              <a:rect l="l" t="t" r="r" b="b"/>
              <a:pathLst>
                <a:path w="811" h="811" extrusionOk="0">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91;p37">
              <a:extLst>
                <a:ext uri="{FF2B5EF4-FFF2-40B4-BE49-F238E27FC236}">
                  <a16:creationId xmlns:a16="http://schemas.microsoft.com/office/drawing/2014/main" id="{B8B618A7-B8A4-486A-943E-68CA0144F032}"/>
                </a:ext>
              </a:extLst>
            </p:cNvPr>
            <p:cNvSpPr/>
            <p:nvPr/>
          </p:nvSpPr>
          <p:spPr>
            <a:xfrm>
              <a:off x="7249552" y="2951477"/>
              <a:ext cx="18971" cy="23077"/>
            </a:xfrm>
            <a:custGeom>
              <a:avLst/>
              <a:gdLst/>
              <a:ahLst/>
              <a:cxnLst/>
              <a:rect l="l" t="t" r="r" b="b"/>
              <a:pathLst>
                <a:path w="596" h="725" extrusionOk="0">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92;p37">
              <a:extLst>
                <a:ext uri="{FF2B5EF4-FFF2-40B4-BE49-F238E27FC236}">
                  <a16:creationId xmlns:a16="http://schemas.microsoft.com/office/drawing/2014/main" id="{805A33F4-7198-4318-ADD7-0EA0C6AFFB51}"/>
                </a:ext>
              </a:extLst>
            </p:cNvPr>
            <p:cNvSpPr/>
            <p:nvPr/>
          </p:nvSpPr>
          <p:spPr>
            <a:xfrm>
              <a:off x="7132831" y="3153852"/>
              <a:ext cx="18589" cy="22695"/>
            </a:xfrm>
            <a:custGeom>
              <a:avLst/>
              <a:gdLst/>
              <a:ahLst/>
              <a:cxnLst/>
              <a:rect l="l" t="t" r="r" b="b"/>
              <a:pathLst>
                <a:path w="584" h="713" extrusionOk="0">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93;p37">
              <a:extLst>
                <a:ext uri="{FF2B5EF4-FFF2-40B4-BE49-F238E27FC236}">
                  <a16:creationId xmlns:a16="http://schemas.microsoft.com/office/drawing/2014/main" id="{2EE3331C-AC61-43DC-9114-88E4518BDE5F}"/>
                </a:ext>
              </a:extLst>
            </p:cNvPr>
            <p:cNvSpPr/>
            <p:nvPr/>
          </p:nvSpPr>
          <p:spPr>
            <a:xfrm>
              <a:off x="7132449" y="2951477"/>
              <a:ext cx="18971" cy="23077"/>
            </a:xfrm>
            <a:custGeom>
              <a:avLst/>
              <a:gdLst/>
              <a:ahLst/>
              <a:cxnLst/>
              <a:rect l="l" t="t" r="r" b="b"/>
              <a:pathLst>
                <a:path w="596" h="725" extrusionOk="0">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94;p37">
              <a:extLst>
                <a:ext uri="{FF2B5EF4-FFF2-40B4-BE49-F238E27FC236}">
                  <a16:creationId xmlns:a16="http://schemas.microsoft.com/office/drawing/2014/main" id="{8F628B5C-6A02-4A05-9863-5A5E71B1ECEC}"/>
                </a:ext>
              </a:extLst>
            </p:cNvPr>
            <p:cNvSpPr/>
            <p:nvPr/>
          </p:nvSpPr>
          <p:spPr>
            <a:xfrm>
              <a:off x="7249552" y="3153852"/>
              <a:ext cx="18971" cy="22695"/>
            </a:xfrm>
            <a:custGeom>
              <a:avLst/>
              <a:gdLst/>
              <a:ahLst/>
              <a:cxnLst/>
              <a:rect l="l" t="t" r="r" b="b"/>
              <a:pathLst>
                <a:path w="596" h="713" extrusionOk="0">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95;p37">
              <a:extLst>
                <a:ext uri="{FF2B5EF4-FFF2-40B4-BE49-F238E27FC236}">
                  <a16:creationId xmlns:a16="http://schemas.microsoft.com/office/drawing/2014/main" id="{36C8D742-EF28-47FE-84CF-6219BA450C94}"/>
                </a:ext>
              </a:extLst>
            </p:cNvPr>
            <p:cNvSpPr/>
            <p:nvPr/>
          </p:nvSpPr>
          <p:spPr>
            <a:xfrm>
              <a:off x="7289721" y="3113969"/>
              <a:ext cx="24286" cy="17093"/>
            </a:xfrm>
            <a:custGeom>
              <a:avLst/>
              <a:gdLst/>
              <a:ahLst/>
              <a:cxnLst/>
              <a:rect l="l" t="t" r="r" b="b"/>
              <a:pathLst>
                <a:path w="763" h="537" extrusionOk="0">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96;p37">
              <a:extLst>
                <a:ext uri="{FF2B5EF4-FFF2-40B4-BE49-F238E27FC236}">
                  <a16:creationId xmlns:a16="http://schemas.microsoft.com/office/drawing/2014/main" id="{EBE79EDE-228C-4450-94A3-A8BD0CB439A5}"/>
                </a:ext>
              </a:extLst>
            </p:cNvPr>
            <p:cNvSpPr/>
            <p:nvPr/>
          </p:nvSpPr>
          <p:spPr>
            <a:xfrm>
              <a:off x="7086964" y="2996931"/>
              <a:ext cx="24668" cy="17411"/>
            </a:xfrm>
            <a:custGeom>
              <a:avLst/>
              <a:gdLst/>
              <a:ahLst/>
              <a:cxnLst/>
              <a:rect l="l" t="t" r="r" b="b"/>
              <a:pathLst>
                <a:path w="775" h="547" extrusionOk="0">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7;p37">
              <a:extLst>
                <a:ext uri="{FF2B5EF4-FFF2-40B4-BE49-F238E27FC236}">
                  <a16:creationId xmlns:a16="http://schemas.microsoft.com/office/drawing/2014/main" id="{AA03A3E7-89AC-4655-B1D1-7D088543558B}"/>
                </a:ext>
              </a:extLst>
            </p:cNvPr>
            <p:cNvSpPr/>
            <p:nvPr/>
          </p:nvSpPr>
          <p:spPr>
            <a:xfrm>
              <a:off x="7289339" y="2996931"/>
              <a:ext cx="24668" cy="17411"/>
            </a:xfrm>
            <a:custGeom>
              <a:avLst/>
              <a:gdLst/>
              <a:ahLst/>
              <a:cxnLst/>
              <a:rect l="l" t="t" r="r" b="b"/>
              <a:pathLst>
                <a:path w="775" h="547" extrusionOk="0">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98;p37">
              <a:extLst>
                <a:ext uri="{FF2B5EF4-FFF2-40B4-BE49-F238E27FC236}">
                  <a16:creationId xmlns:a16="http://schemas.microsoft.com/office/drawing/2014/main" id="{AE11A5CC-3F7B-49F6-8FCD-5117819D04E8}"/>
                </a:ext>
              </a:extLst>
            </p:cNvPr>
            <p:cNvSpPr/>
            <p:nvPr/>
          </p:nvSpPr>
          <p:spPr>
            <a:xfrm>
              <a:off x="7086964" y="3113587"/>
              <a:ext cx="24668" cy="17093"/>
            </a:xfrm>
            <a:custGeom>
              <a:avLst/>
              <a:gdLst/>
              <a:ahLst/>
              <a:cxnLst/>
              <a:rect l="l" t="t" r="r" b="b"/>
              <a:pathLst>
                <a:path w="775" h="537" extrusionOk="0">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gradFill>
              <a:gsLst>
                <a:gs pos="0">
                  <a:srgbClr val="8BE3FF"/>
                </a:gs>
                <a:gs pos="100000">
                  <a:srgbClr val="ACFFD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12920;p77">
            <a:extLst>
              <a:ext uri="{FF2B5EF4-FFF2-40B4-BE49-F238E27FC236}">
                <a16:creationId xmlns:a16="http://schemas.microsoft.com/office/drawing/2014/main" id="{804ED0AB-C672-4F8F-84FB-26DDDB143D01}"/>
              </a:ext>
            </a:extLst>
          </p:cNvPr>
          <p:cNvGrpSpPr/>
          <p:nvPr/>
        </p:nvGrpSpPr>
        <p:grpSpPr>
          <a:xfrm>
            <a:off x="1064236" y="3339891"/>
            <a:ext cx="488629" cy="536368"/>
            <a:chOff x="6219124" y="2902788"/>
            <a:chExt cx="318231" cy="355470"/>
          </a:xfrm>
          <a:solidFill>
            <a:srgbClr val="AAFEE8"/>
          </a:solidFill>
        </p:grpSpPr>
        <p:sp>
          <p:nvSpPr>
            <p:cNvPr id="71" name="Google Shape;12921;p77">
              <a:extLst>
                <a:ext uri="{FF2B5EF4-FFF2-40B4-BE49-F238E27FC236}">
                  <a16:creationId xmlns:a16="http://schemas.microsoft.com/office/drawing/2014/main" id="{A3B88AA0-34A2-4814-A67F-6C33B4020AD0}"/>
                </a:ext>
              </a:extLst>
            </p:cNvPr>
            <p:cNvSpPr/>
            <p:nvPr/>
          </p:nvSpPr>
          <p:spPr>
            <a:xfrm>
              <a:off x="6219124" y="2990994"/>
              <a:ext cx="140353" cy="267263"/>
            </a:xfrm>
            <a:custGeom>
              <a:avLst/>
              <a:gdLst/>
              <a:ahLst/>
              <a:cxnLst/>
              <a:rect l="l" t="t" r="r" b="b"/>
              <a:pathLst>
                <a:path w="4406" h="8390" extrusionOk="0">
                  <a:moveTo>
                    <a:pt x="1303" y="0"/>
                  </a:moveTo>
                  <a:cubicBezTo>
                    <a:pt x="1243" y="0"/>
                    <a:pt x="1178" y="40"/>
                    <a:pt x="1143" y="91"/>
                  </a:cubicBezTo>
                  <a:cubicBezTo>
                    <a:pt x="858" y="686"/>
                    <a:pt x="715" y="1329"/>
                    <a:pt x="715" y="1984"/>
                  </a:cubicBezTo>
                  <a:cubicBezTo>
                    <a:pt x="715" y="2222"/>
                    <a:pt x="774" y="2627"/>
                    <a:pt x="786" y="2758"/>
                  </a:cubicBezTo>
                  <a:lnTo>
                    <a:pt x="191" y="3806"/>
                  </a:lnTo>
                  <a:cubicBezTo>
                    <a:pt x="0" y="4127"/>
                    <a:pt x="143" y="4544"/>
                    <a:pt x="500" y="4699"/>
                  </a:cubicBezTo>
                  <a:lnTo>
                    <a:pt x="1143" y="4961"/>
                  </a:lnTo>
                  <a:lnTo>
                    <a:pt x="1143" y="6104"/>
                  </a:lnTo>
                  <a:cubicBezTo>
                    <a:pt x="1143" y="6628"/>
                    <a:pt x="1572" y="7056"/>
                    <a:pt x="2096" y="7056"/>
                  </a:cubicBezTo>
                  <a:lnTo>
                    <a:pt x="2965" y="7056"/>
                  </a:lnTo>
                  <a:lnTo>
                    <a:pt x="2965" y="8223"/>
                  </a:lnTo>
                  <a:cubicBezTo>
                    <a:pt x="2965" y="8306"/>
                    <a:pt x="3036" y="8390"/>
                    <a:pt x="3120" y="8390"/>
                  </a:cubicBezTo>
                  <a:cubicBezTo>
                    <a:pt x="3215" y="8390"/>
                    <a:pt x="3286" y="8306"/>
                    <a:pt x="3286" y="8223"/>
                  </a:cubicBezTo>
                  <a:lnTo>
                    <a:pt x="3286" y="7044"/>
                  </a:lnTo>
                  <a:cubicBezTo>
                    <a:pt x="3525" y="7032"/>
                    <a:pt x="4001" y="6937"/>
                    <a:pt x="4334" y="6663"/>
                  </a:cubicBezTo>
                  <a:cubicBezTo>
                    <a:pt x="4406" y="6604"/>
                    <a:pt x="4406" y="6497"/>
                    <a:pt x="4346" y="6437"/>
                  </a:cubicBezTo>
                  <a:cubicBezTo>
                    <a:pt x="4320" y="6398"/>
                    <a:pt x="4279" y="6380"/>
                    <a:pt x="4234" y="6380"/>
                  </a:cubicBezTo>
                  <a:cubicBezTo>
                    <a:pt x="4197" y="6380"/>
                    <a:pt x="4157" y="6392"/>
                    <a:pt x="4120" y="6413"/>
                  </a:cubicBezTo>
                  <a:cubicBezTo>
                    <a:pt x="3763" y="6735"/>
                    <a:pt x="3144" y="6735"/>
                    <a:pt x="3132" y="6735"/>
                  </a:cubicBezTo>
                  <a:lnTo>
                    <a:pt x="2096" y="6735"/>
                  </a:lnTo>
                  <a:cubicBezTo>
                    <a:pt x="1762" y="6735"/>
                    <a:pt x="1477" y="6449"/>
                    <a:pt x="1477" y="6104"/>
                  </a:cubicBezTo>
                  <a:lnTo>
                    <a:pt x="1477" y="4854"/>
                  </a:lnTo>
                  <a:cubicBezTo>
                    <a:pt x="1477" y="4782"/>
                    <a:pt x="1429" y="4723"/>
                    <a:pt x="1370" y="4711"/>
                  </a:cubicBezTo>
                  <a:lnTo>
                    <a:pt x="619" y="4389"/>
                  </a:lnTo>
                  <a:cubicBezTo>
                    <a:pt x="465" y="4318"/>
                    <a:pt x="381" y="4127"/>
                    <a:pt x="477" y="3961"/>
                  </a:cubicBezTo>
                  <a:cubicBezTo>
                    <a:pt x="1120" y="2818"/>
                    <a:pt x="1131" y="2865"/>
                    <a:pt x="1120" y="2770"/>
                  </a:cubicBezTo>
                  <a:cubicBezTo>
                    <a:pt x="1120" y="2770"/>
                    <a:pt x="1036" y="2246"/>
                    <a:pt x="1036" y="1984"/>
                  </a:cubicBezTo>
                  <a:cubicBezTo>
                    <a:pt x="1036" y="1377"/>
                    <a:pt x="1179" y="782"/>
                    <a:pt x="1441" y="246"/>
                  </a:cubicBezTo>
                  <a:cubicBezTo>
                    <a:pt x="1489" y="163"/>
                    <a:pt x="1441" y="67"/>
                    <a:pt x="1370" y="20"/>
                  </a:cubicBezTo>
                  <a:cubicBezTo>
                    <a:pt x="1350" y="6"/>
                    <a:pt x="1327" y="0"/>
                    <a:pt x="13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2922;p77">
              <a:extLst>
                <a:ext uri="{FF2B5EF4-FFF2-40B4-BE49-F238E27FC236}">
                  <a16:creationId xmlns:a16="http://schemas.microsoft.com/office/drawing/2014/main" id="{C24CF180-C64C-46AC-AF90-383490A11956}"/>
                </a:ext>
              </a:extLst>
            </p:cNvPr>
            <p:cNvSpPr/>
            <p:nvPr/>
          </p:nvSpPr>
          <p:spPr>
            <a:xfrm>
              <a:off x="6268054" y="2902788"/>
              <a:ext cx="269302" cy="354705"/>
            </a:xfrm>
            <a:custGeom>
              <a:avLst/>
              <a:gdLst/>
              <a:ahLst/>
              <a:cxnLst/>
              <a:rect l="l" t="t" r="r" b="b"/>
              <a:pathLst>
                <a:path w="8454" h="11135" extrusionOk="0">
                  <a:moveTo>
                    <a:pt x="8246" y="1"/>
                  </a:moveTo>
                  <a:cubicBezTo>
                    <a:pt x="8218" y="1"/>
                    <a:pt x="8187" y="9"/>
                    <a:pt x="8156" y="26"/>
                  </a:cubicBezTo>
                  <a:lnTo>
                    <a:pt x="5930" y="1098"/>
                  </a:lnTo>
                  <a:cubicBezTo>
                    <a:pt x="5192" y="610"/>
                    <a:pt x="4366" y="377"/>
                    <a:pt x="3549" y="377"/>
                  </a:cubicBezTo>
                  <a:cubicBezTo>
                    <a:pt x="2216" y="377"/>
                    <a:pt x="909" y="997"/>
                    <a:pt x="60" y="2134"/>
                  </a:cubicBezTo>
                  <a:cubicBezTo>
                    <a:pt x="0" y="2205"/>
                    <a:pt x="12" y="2312"/>
                    <a:pt x="84" y="2360"/>
                  </a:cubicBezTo>
                  <a:cubicBezTo>
                    <a:pt x="113" y="2385"/>
                    <a:pt x="149" y="2397"/>
                    <a:pt x="185" y="2397"/>
                  </a:cubicBezTo>
                  <a:cubicBezTo>
                    <a:pt x="234" y="2397"/>
                    <a:pt x="282" y="2373"/>
                    <a:pt x="310" y="2324"/>
                  </a:cubicBezTo>
                  <a:cubicBezTo>
                    <a:pt x="1125" y="1233"/>
                    <a:pt x="2334" y="704"/>
                    <a:pt x="3540" y="704"/>
                  </a:cubicBezTo>
                  <a:cubicBezTo>
                    <a:pt x="4255" y="704"/>
                    <a:pt x="4967" y="890"/>
                    <a:pt x="5596" y="1253"/>
                  </a:cubicBezTo>
                  <a:lnTo>
                    <a:pt x="5596" y="1277"/>
                  </a:lnTo>
                  <a:cubicBezTo>
                    <a:pt x="5513" y="1336"/>
                    <a:pt x="5513" y="1396"/>
                    <a:pt x="5513" y="1396"/>
                  </a:cubicBezTo>
                  <a:cubicBezTo>
                    <a:pt x="5513" y="1396"/>
                    <a:pt x="5501" y="1479"/>
                    <a:pt x="5596" y="1538"/>
                  </a:cubicBezTo>
                  <a:lnTo>
                    <a:pt x="6370" y="2050"/>
                  </a:lnTo>
                  <a:lnTo>
                    <a:pt x="4989" y="3253"/>
                  </a:lnTo>
                  <a:cubicBezTo>
                    <a:pt x="4906" y="3324"/>
                    <a:pt x="4906" y="3455"/>
                    <a:pt x="5025" y="3515"/>
                  </a:cubicBezTo>
                  <a:cubicBezTo>
                    <a:pt x="5046" y="3524"/>
                    <a:pt x="5059" y="3531"/>
                    <a:pt x="5082" y="3531"/>
                  </a:cubicBezTo>
                  <a:cubicBezTo>
                    <a:pt x="5175" y="3531"/>
                    <a:pt x="5438" y="3414"/>
                    <a:pt x="7120" y="2860"/>
                  </a:cubicBezTo>
                  <a:lnTo>
                    <a:pt x="7120" y="2860"/>
                  </a:lnTo>
                  <a:cubicBezTo>
                    <a:pt x="7989" y="4515"/>
                    <a:pt x="7632" y="6611"/>
                    <a:pt x="6108" y="7849"/>
                  </a:cubicBezTo>
                  <a:cubicBezTo>
                    <a:pt x="5775" y="8135"/>
                    <a:pt x="5584" y="8551"/>
                    <a:pt x="5584" y="8992"/>
                  </a:cubicBezTo>
                  <a:lnTo>
                    <a:pt x="5584" y="10980"/>
                  </a:lnTo>
                  <a:cubicBezTo>
                    <a:pt x="5584" y="11063"/>
                    <a:pt x="5656" y="11135"/>
                    <a:pt x="5739" y="11135"/>
                  </a:cubicBezTo>
                  <a:cubicBezTo>
                    <a:pt x="5834" y="11135"/>
                    <a:pt x="5906" y="11063"/>
                    <a:pt x="5906" y="10980"/>
                  </a:cubicBezTo>
                  <a:lnTo>
                    <a:pt x="5906" y="8992"/>
                  </a:lnTo>
                  <a:cubicBezTo>
                    <a:pt x="5906" y="8635"/>
                    <a:pt x="6049" y="8313"/>
                    <a:pt x="6322" y="8099"/>
                  </a:cubicBezTo>
                  <a:cubicBezTo>
                    <a:pt x="7870" y="6825"/>
                    <a:pt x="8394" y="4634"/>
                    <a:pt x="7442" y="2765"/>
                  </a:cubicBezTo>
                  <a:lnTo>
                    <a:pt x="8347" y="2467"/>
                  </a:lnTo>
                  <a:cubicBezTo>
                    <a:pt x="8406" y="2443"/>
                    <a:pt x="8454" y="2384"/>
                    <a:pt x="8454" y="2324"/>
                  </a:cubicBezTo>
                  <a:cubicBezTo>
                    <a:pt x="8454" y="2265"/>
                    <a:pt x="8418" y="2205"/>
                    <a:pt x="8382" y="2181"/>
                  </a:cubicBezTo>
                  <a:lnTo>
                    <a:pt x="8085" y="1955"/>
                  </a:lnTo>
                  <a:cubicBezTo>
                    <a:pt x="8050" y="1930"/>
                    <a:pt x="8013" y="1918"/>
                    <a:pt x="7979" y="1918"/>
                  </a:cubicBezTo>
                  <a:cubicBezTo>
                    <a:pt x="7930" y="1918"/>
                    <a:pt x="7886" y="1942"/>
                    <a:pt x="7858" y="1991"/>
                  </a:cubicBezTo>
                  <a:cubicBezTo>
                    <a:pt x="7799" y="2062"/>
                    <a:pt x="7811" y="2170"/>
                    <a:pt x="7882" y="2205"/>
                  </a:cubicBezTo>
                  <a:lnTo>
                    <a:pt x="7930" y="2241"/>
                  </a:lnTo>
                  <a:lnTo>
                    <a:pt x="7144" y="2503"/>
                  </a:lnTo>
                  <a:lnTo>
                    <a:pt x="5822" y="2955"/>
                  </a:lnTo>
                  <a:lnTo>
                    <a:pt x="5822" y="2955"/>
                  </a:lnTo>
                  <a:lnTo>
                    <a:pt x="6751" y="2134"/>
                  </a:lnTo>
                  <a:cubicBezTo>
                    <a:pt x="6834" y="2062"/>
                    <a:pt x="6834" y="1931"/>
                    <a:pt x="6739" y="1872"/>
                  </a:cubicBezTo>
                  <a:lnTo>
                    <a:pt x="6025" y="1408"/>
                  </a:lnTo>
                  <a:lnTo>
                    <a:pt x="7692" y="598"/>
                  </a:lnTo>
                  <a:lnTo>
                    <a:pt x="7692" y="598"/>
                  </a:lnTo>
                  <a:cubicBezTo>
                    <a:pt x="7096" y="1419"/>
                    <a:pt x="7037" y="1408"/>
                    <a:pt x="7049" y="1527"/>
                  </a:cubicBezTo>
                  <a:cubicBezTo>
                    <a:pt x="7073" y="1634"/>
                    <a:pt x="7156" y="1658"/>
                    <a:pt x="7323" y="1777"/>
                  </a:cubicBezTo>
                  <a:cubicBezTo>
                    <a:pt x="7353" y="1802"/>
                    <a:pt x="7391" y="1815"/>
                    <a:pt x="7428" y="1815"/>
                  </a:cubicBezTo>
                  <a:cubicBezTo>
                    <a:pt x="7476" y="1815"/>
                    <a:pt x="7522" y="1793"/>
                    <a:pt x="7549" y="1753"/>
                  </a:cubicBezTo>
                  <a:cubicBezTo>
                    <a:pt x="7608" y="1669"/>
                    <a:pt x="7585" y="1574"/>
                    <a:pt x="7513" y="1527"/>
                  </a:cubicBezTo>
                  <a:lnTo>
                    <a:pt x="7454" y="1479"/>
                  </a:lnTo>
                  <a:lnTo>
                    <a:pt x="8358" y="265"/>
                  </a:lnTo>
                  <a:cubicBezTo>
                    <a:pt x="8446" y="148"/>
                    <a:pt x="8367" y="1"/>
                    <a:pt x="8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2923;p77">
              <a:extLst>
                <a:ext uri="{FF2B5EF4-FFF2-40B4-BE49-F238E27FC236}">
                  <a16:creationId xmlns:a16="http://schemas.microsoft.com/office/drawing/2014/main" id="{B6948017-90DC-423F-A0EA-9F84152CD456}"/>
                </a:ext>
              </a:extLst>
            </p:cNvPr>
            <p:cNvSpPr/>
            <p:nvPr/>
          </p:nvSpPr>
          <p:spPr>
            <a:xfrm>
              <a:off x="6407993" y="2995773"/>
              <a:ext cx="31505" cy="37207"/>
            </a:xfrm>
            <a:custGeom>
              <a:avLst/>
              <a:gdLst/>
              <a:ahLst/>
              <a:cxnLst/>
              <a:rect l="l" t="t" r="r" b="b"/>
              <a:pathLst>
                <a:path w="989" h="1168" extrusionOk="0">
                  <a:moveTo>
                    <a:pt x="179" y="1"/>
                  </a:moveTo>
                  <a:cubicBezTo>
                    <a:pt x="84" y="1"/>
                    <a:pt x="13" y="84"/>
                    <a:pt x="13" y="167"/>
                  </a:cubicBezTo>
                  <a:cubicBezTo>
                    <a:pt x="1" y="763"/>
                    <a:pt x="263" y="1120"/>
                    <a:pt x="798" y="1167"/>
                  </a:cubicBezTo>
                  <a:cubicBezTo>
                    <a:pt x="894" y="1167"/>
                    <a:pt x="965" y="1108"/>
                    <a:pt x="977" y="1013"/>
                  </a:cubicBezTo>
                  <a:cubicBezTo>
                    <a:pt x="989" y="905"/>
                    <a:pt x="917" y="822"/>
                    <a:pt x="834" y="822"/>
                  </a:cubicBezTo>
                  <a:cubicBezTo>
                    <a:pt x="596" y="810"/>
                    <a:pt x="322" y="703"/>
                    <a:pt x="334" y="167"/>
                  </a:cubicBezTo>
                  <a:cubicBezTo>
                    <a:pt x="334" y="84"/>
                    <a:pt x="263"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12797;p77">
            <a:extLst>
              <a:ext uri="{FF2B5EF4-FFF2-40B4-BE49-F238E27FC236}">
                <a16:creationId xmlns:a16="http://schemas.microsoft.com/office/drawing/2014/main" id="{DC4F09F2-8321-47ED-B8B2-5B8A4DBF76A5}"/>
              </a:ext>
            </a:extLst>
          </p:cNvPr>
          <p:cNvGrpSpPr/>
          <p:nvPr/>
        </p:nvGrpSpPr>
        <p:grpSpPr>
          <a:xfrm>
            <a:off x="1022518" y="4256771"/>
            <a:ext cx="573425" cy="520791"/>
            <a:chOff x="3044965" y="2435220"/>
            <a:chExt cx="400194" cy="324316"/>
          </a:xfrm>
          <a:solidFill>
            <a:srgbClr val="9CF2FA"/>
          </a:solidFill>
        </p:grpSpPr>
        <p:sp>
          <p:nvSpPr>
            <p:cNvPr id="75" name="Google Shape;12798;p77">
              <a:extLst>
                <a:ext uri="{FF2B5EF4-FFF2-40B4-BE49-F238E27FC236}">
                  <a16:creationId xmlns:a16="http://schemas.microsoft.com/office/drawing/2014/main" id="{DDBEE95E-FC71-4CD6-91BE-E3B572C99317}"/>
                </a:ext>
              </a:extLst>
            </p:cNvPr>
            <p:cNvSpPr/>
            <p:nvPr/>
          </p:nvSpPr>
          <p:spPr>
            <a:xfrm>
              <a:off x="3105649" y="2649413"/>
              <a:ext cx="68329" cy="66864"/>
            </a:xfrm>
            <a:custGeom>
              <a:avLst/>
              <a:gdLst/>
              <a:ahLst/>
              <a:cxnLst/>
              <a:rect l="l" t="t" r="r" b="b"/>
              <a:pathLst>
                <a:path w="2145" h="2099" extrusionOk="0">
                  <a:moveTo>
                    <a:pt x="1924" y="0"/>
                  </a:moveTo>
                  <a:cubicBezTo>
                    <a:pt x="1867" y="0"/>
                    <a:pt x="1811" y="21"/>
                    <a:pt x="1775" y="63"/>
                  </a:cubicBezTo>
                  <a:lnTo>
                    <a:pt x="84" y="1753"/>
                  </a:lnTo>
                  <a:cubicBezTo>
                    <a:pt x="1" y="1825"/>
                    <a:pt x="1" y="1956"/>
                    <a:pt x="84" y="2039"/>
                  </a:cubicBezTo>
                  <a:cubicBezTo>
                    <a:pt x="120" y="2087"/>
                    <a:pt x="168" y="2099"/>
                    <a:pt x="227" y="2099"/>
                  </a:cubicBezTo>
                  <a:cubicBezTo>
                    <a:pt x="275" y="2099"/>
                    <a:pt x="334" y="2075"/>
                    <a:pt x="382" y="2039"/>
                  </a:cubicBezTo>
                  <a:lnTo>
                    <a:pt x="2073" y="337"/>
                  </a:lnTo>
                  <a:cubicBezTo>
                    <a:pt x="2144" y="265"/>
                    <a:pt x="2144" y="134"/>
                    <a:pt x="2073" y="63"/>
                  </a:cubicBezTo>
                  <a:cubicBezTo>
                    <a:pt x="2037" y="21"/>
                    <a:pt x="1980" y="0"/>
                    <a:pt x="19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99;p77">
              <a:extLst>
                <a:ext uri="{FF2B5EF4-FFF2-40B4-BE49-F238E27FC236}">
                  <a16:creationId xmlns:a16="http://schemas.microsoft.com/office/drawing/2014/main" id="{B6AF07CB-56BB-4EBA-8D4E-5EF6F9C38F26}"/>
                </a:ext>
              </a:extLst>
            </p:cNvPr>
            <p:cNvSpPr/>
            <p:nvPr/>
          </p:nvSpPr>
          <p:spPr>
            <a:xfrm>
              <a:off x="3297193" y="2649413"/>
              <a:ext cx="68297" cy="66864"/>
            </a:xfrm>
            <a:custGeom>
              <a:avLst/>
              <a:gdLst/>
              <a:ahLst/>
              <a:cxnLst/>
              <a:rect l="l" t="t" r="r" b="b"/>
              <a:pathLst>
                <a:path w="2144" h="2099" extrusionOk="0">
                  <a:moveTo>
                    <a:pt x="1919" y="0"/>
                  </a:moveTo>
                  <a:cubicBezTo>
                    <a:pt x="1864" y="0"/>
                    <a:pt x="1810" y="21"/>
                    <a:pt x="1775" y="63"/>
                  </a:cubicBezTo>
                  <a:lnTo>
                    <a:pt x="84" y="1753"/>
                  </a:lnTo>
                  <a:cubicBezTo>
                    <a:pt x="1" y="1825"/>
                    <a:pt x="1" y="1956"/>
                    <a:pt x="84" y="2039"/>
                  </a:cubicBezTo>
                  <a:cubicBezTo>
                    <a:pt x="120" y="2087"/>
                    <a:pt x="167" y="2099"/>
                    <a:pt x="227" y="2099"/>
                  </a:cubicBezTo>
                  <a:cubicBezTo>
                    <a:pt x="286" y="2099"/>
                    <a:pt x="334" y="2075"/>
                    <a:pt x="382" y="2039"/>
                  </a:cubicBezTo>
                  <a:lnTo>
                    <a:pt x="2072" y="337"/>
                  </a:lnTo>
                  <a:cubicBezTo>
                    <a:pt x="2144" y="265"/>
                    <a:pt x="2144" y="134"/>
                    <a:pt x="2072" y="63"/>
                  </a:cubicBezTo>
                  <a:cubicBezTo>
                    <a:pt x="2031" y="21"/>
                    <a:pt x="1974" y="0"/>
                    <a:pt x="19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800;p77">
              <a:extLst>
                <a:ext uri="{FF2B5EF4-FFF2-40B4-BE49-F238E27FC236}">
                  <a16:creationId xmlns:a16="http://schemas.microsoft.com/office/drawing/2014/main" id="{2032EDB3-621A-4BCE-86DA-F7582CBD81B7}"/>
                </a:ext>
              </a:extLst>
            </p:cNvPr>
            <p:cNvSpPr/>
            <p:nvPr/>
          </p:nvSpPr>
          <p:spPr>
            <a:xfrm>
              <a:off x="3044965" y="2435220"/>
              <a:ext cx="400194" cy="324316"/>
            </a:xfrm>
            <a:custGeom>
              <a:avLst/>
              <a:gdLst/>
              <a:ahLst/>
              <a:cxnLst/>
              <a:rect l="l" t="t" r="r" b="b"/>
              <a:pathLst>
                <a:path w="12563" h="10181" extrusionOk="0">
                  <a:moveTo>
                    <a:pt x="822" y="7358"/>
                  </a:moveTo>
                  <a:cubicBezTo>
                    <a:pt x="787" y="7465"/>
                    <a:pt x="787" y="7573"/>
                    <a:pt x="787" y="7680"/>
                  </a:cubicBezTo>
                  <a:cubicBezTo>
                    <a:pt x="787" y="7751"/>
                    <a:pt x="787" y="7823"/>
                    <a:pt x="811" y="7918"/>
                  </a:cubicBezTo>
                  <a:lnTo>
                    <a:pt x="632" y="7918"/>
                  </a:lnTo>
                  <a:cubicBezTo>
                    <a:pt x="525" y="7918"/>
                    <a:pt x="418" y="7823"/>
                    <a:pt x="418" y="7704"/>
                  </a:cubicBezTo>
                  <a:lnTo>
                    <a:pt x="418" y="7573"/>
                  </a:lnTo>
                  <a:cubicBezTo>
                    <a:pt x="418" y="7465"/>
                    <a:pt x="513" y="7358"/>
                    <a:pt x="632" y="7358"/>
                  </a:cubicBezTo>
                  <a:close/>
                  <a:moveTo>
                    <a:pt x="11955" y="7358"/>
                  </a:moveTo>
                  <a:cubicBezTo>
                    <a:pt x="12062" y="7358"/>
                    <a:pt x="12157" y="7454"/>
                    <a:pt x="12157" y="7573"/>
                  </a:cubicBezTo>
                  <a:lnTo>
                    <a:pt x="12169" y="7704"/>
                  </a:lnTo>
                  <a:cubicBezTo>
                    <a:pt x="12169" y="7811"/>
                    <a:pt x="12074" y="7918"/>
                    <a:pt x="11955" y="7918"/>
                  </a:cubicBezTo>
                  <a:lnTo>
                    <a:pt x="11776" y="7918"/>
                  </a:lnTo>
                  <a:cubicBezTo>
                    <a:pt x="11776" y="7835"/>
                    <a:pt x="11788" y="7763"/>
                    <a:pt x="11788" y="7668"/>
                  </a:cubicBezTo>
                  <a:cubicBezTo>
                    <a:pt x="11788" y="7573"/>
                    <a:pt x="11776" y="7465"/>
                    <a:pt x="11764" y="7358"/>
                  </a:cubicBezTo>
                  <a:close/>
                  <a:moveTo>
                    <a:pt x="3299" y="6263"/>
                  </a:moveTo>
                  <a:cubicBezTo>
                    <a:pt x="3918" y="6263"/>
                    <a:pt x="4466" y="6441"/>
                    <a:pt x="4859" y="6739"/>
                  </a:cubicBezTo>
                  <a:lnTo>
                    <a:pt x="4442" y="7156"/>
                  </a:lnTo>
                  <a:cubicBezTo>
                    <a:pt x="4371" y="7227"/>
                    <a:pt x="4371" y="7358"/>
                    <a:pt x="4442" y="7442"/>
                  </a:cubicBezTo>
                  <a:cubicBezTo>
                    <a:pt x="4490" y="7477"/>
                    <a:pt x="4525" y="7501"/>
                    <a:pt x="4585" y="7501"/>
                  </a:cubicBezTo>
                  <a:cubicBezTo>
                    <a:pt x="4644" y="7501"/>
                    <a:pt x="4692" y="7477"/>
                    <a:pt x="4740" y="7442"/>
                  </a:cubicBezTo>
                  <a:lnTo>
                    <a:pt x="5156" y="7025"/>
                  </a:lnTo>
                  <a:cubicBezTo>
                    <a:pt x="5299" y="7215"/>
                    <a:pt x="5394" y="7442"/>
                    <a:pt x="5394" y="7692"/>
                  </a:cubicBezTo>
                  <a:cubicBezTo>
                    <a:pt x="5383" y="8835"/>
                    <a:pt x="4442" y="9775"/>
                    <a:pt x="3275" y="9775"/>
                  </a:cubicBezTo>
                  <a:cubicBezTo>
                    <a:pt x="3013" y="9775"/>
                    <a:pt x="2763" y="9728"/>
                    <a:pt x="2525" y="9620"/>
                  </a:cubicBezTo>
                  <a:lnTo>
                    <a:pt x="4156" y="7989"/>
                  </a:lnTo>
                  <a:cubicBezTo>
                    <a:pt x="4228" y="7918"/>
                    <a:pt x="4228" y="7775"/>
                    <a:pt x="4156" y="7704"/>
                  </a:cubicBezTo>
                  <a:cubicBezTo>
                    <a:pt x="4121" y="7668"/>
                    <a:pt x="4070" y="7650"/>
                    <a:pt x="4018" y="7650"/>
                  </a:cubicBezTo>
                  <a:cubicBezTo>
                    <a:pt x="3966" y="7650"/>
                    <a:pt x="3912" y="7668"/>
                    <a:pt x="3870" y="7704"/>
                  </a:cubicBezTo>
                  <a:lnTo>
                    <a:pt x="2144" y="9430"/>
                  </a:lnTo>
                  <a:cubicBezTo>
                    <a:pt x="1573" y="9061"/>
                    <a:pt x="1192" y="8406"/>
                    <a:pt x="1192" y="7680"/>
                  </a:cubicBezTo>
                  <a:cubicBezTo>
                    <a:pt x="1192" y="6882"/>
                    <a:pt x="2132" y="6263"/>
                    <a:pt x="3299" y="6263"/>
                  </a:cubicBezTo>
                  <a:close/>
                  <a:moveTo>
                    <a:pt x="9324" y="6275"/>
                  </a:moveTo>
                  <a:cubicBezTo>
                    <a:pt x="9943" y="6275"/>
                    <a:pt x="10502" y="6453"/>
                    <a:pt x="10883" y="6751"/>
                  </a:cubicBezTo>
                  <a:lnTo>
                    <a:pt x="10467" y="7168"/>
                  </a:lnTo>
                  <a:cubicBezTo>
                    <a:pt x="10395" y="7239"/>
                    <a:pt x="10395" y="7370"/>
                    <a:pt x="10467" y="7454"/>
                  </a:cubicBezTo>
                  <a:cubicBezTo>
                    <a:pt x="10514" y="7489"/>
                    <a:pt x="10562" y="7513"/>
                    <a:pt x="10621" y="7513"/>
                  </a:cubicBezTo>
                  <a:cubicBezTo>
                    <a:pt x="10657" y="7513"/>
                    <a:pt x="10717" y="7489"/>
                    <a:pt x="10764" y="7454"/>
                  </a:cubicBezTo>
                  <a:lnTo>
                    <a:pt x="11181" y="7037"/>
                  </a:lnTo>
                  <a:cubicBezTo>
                    <a:pt x="11336" y="7227"/>
                    <a:pt x="11419" y="7454"/>
                    <a:pt x="11419" y="7704"/>
                  </a:cubicBezTo>
                  <a:cubicBezTo>
                    <a:pt x="11407" y="8835"/>
                    <a:pt x="10467" y="9775"/>
                    <a:pt x="9312" y="9775"/>
                  </a:cubicBezTo>
                  <a:cubicBezTo>
                    <a:pt x="9038" y="9775"/>
                    <a:pt x="8788" y="9728"/>
                    <a:pt x="8550" y="9620"/>
                  </a:cubicBezTo>
                  <a:lnTo>
                    <a:pt x="10181" y="7989"/>
                  </a:lnTo>
                  <a:cubicBezTo>
                    <a:pt x="10264" y="7918"/>
                    <a:pt x="10264" y="7775"/>
                    <a:pt x="10181" y="7704"/>
                  </a:cubicBezTo>
                  <a:cubicBezTo>
                    <a:pt x="10145" y="7668"/>
                    <a:pt x="10094" y="7650"/>
                    <a:pt x="10044" y="7650"/>
                  </a:cubicBezTo>
                  <a:cubicBezTo>
                    <a:pt x="9993" y="7650"/>
                    <a:pt x="9943" y="7668"/>
                    <a:pt x="9907" y="7704"/>
                  </a:cubicBezTo>
                  <a:lnTo>
                    <a:pt x="8181" y="9442"/>
                  </a:lnTo>
                  <a:cubicBezTo>
                    <a:pt x="7597" y="9073"/>
                    <a:pt x="7228" y="8418"/>
                    <a:pt x="7228" y="7692"/>
                  </a:cubicBezTo>
                  <a:cubicBezTo>
                    <a:pt x="7228" y="6894"/>
                    <a:pt x="8157" y="6275"/>
                    <a:pt x="9324" y="6275"/>
                  </a:cubicBezTo>
                  <a:close/>
                  <a:moveTo>
                    <a:pt x="2751" y="0"/>
                  </a:moveTo>
                  <a:cubicBezTo>
                    <a:pt x="2239" y="0"/>
                    <a:pt x="1787" y="345"/>
                    <a:pt x="1656" y="857"/>
                  </a:cubicBezTo>
                  <a:lnTo>
                    <a:pt x="13" y="7418"/>
                  </a:lnTo>
                  <a:cubicBezTo>
                    <a:pt x="1" y="7465"/>
                    <a:pt x="1" y="7513"/>
                    <a:pt x="1" y="7573"/>
                  </a:cubicBezTo>
                  <a:lnTo>
                    <a:pt x="1" y="7704"/>
                  </a:lnTo>
                  <a:cubicBezTo>
                    <a:pt x="1" y="8037"/>
                    <a:pt x="275" y="8311"/>
                    <a:pt x="608" y="8311"/>
                  </a:cubicBezTo>
                  <a:lnTo>
                    <a:pt x="846" y="8311"/>
                  </a:lnTo>
                  <a:cubicBezTo>
                    <a:pt x="1037" y="8989"/>
                    <a:pt x="1465" y="9537"/>
                    <a:pt x="2037" y="9859"/>
                  </a:cubicBezTo>
                  <a:cubicBezTo>
                    <a:pt x="2061" y="9859"/>
                    <a:pt x="2061" y="9882"/>
                    <a:pt x="2073" y="9882"/>
                  </a:cubicBezTo>
                  <a:cubicBezTo>
                    <a:pt x="2430" y="10073"/>
                    <a:pt x="2835" y="10180"/>
                    <a:pt x="3263" y="10180"/>
                  </a:cubicBezTo>
                  <a:cubicBezTo>
                    <a:pt x="4609" y="10180"/>
                    <a:pt x="5704" y="9108"/>
                    <a:pt x="5764" y="7763"/>
                  </a:cubicBezTo>
                  <a:cubicBezTo>
                    <a:pt x="5918" y="7656"/>
                    <a:pt x="6097" y="7596"/>
                    <a:pt x="6287" y="7596"/>
                  </a:cubicBezTo>
                  <a:cubicBezTo>
                    <a:pt x="6478" y="7596"/>
                    <a:pt x="6657" y="7656"/>
                    <a:pt x="6811" y="7763"/>
                  </a:cubicBezTo>
                  <a:cubicBezTo>
                    <a:pt x="6835" y="8656"/>
                    <a:pt x="7347" y="9430"/>
                    <a:pt x="8085" y="9847"/>
                  </a:cubicBezTo>
                  <a:cubicBezTo>
                    <a:pt x="8097" y="9847"/>
                    <a:pt x="8097" y="9859"/>
                    <a:pt x="8121" y="9859"/>
                  </a:cubicBezTo>
                  <a:cubicBezTo>
                    <a:pt x="8478" y="10061"/>
                    <a:pt x="8871" y="10156"/>
                    <a:pt x="9312" y="10156"/>
                  </a:cubicBezTo>
                  <a:cubicBezTo>
                    <a:pt x="10467" y="10156"/>
                    <a:pt x="11455" y="9370"/>
                    <a:pt x="11717" y="8299"/>
                  </a:cubicBezTo>
                  <a:lnTo>
                    <a:pt x="11955" y="8299"/>
                  </a:lnTo>
                  <a:cubicBezTo>
                    <a:pt x="12288" y="8299"/>
                    <a:pt x="12562" y="8037"/>
                    <a:pt x="12562" y="7692"/>
                  </a:cubicBezTo>
                  <a:lnTo>
                    <a:pt x="12562" y="7561"/>
                  </a:lnTo>
                  <a:cubicBezTo>
                    <a:pt x="12562" y="7525"/>
                    <a:pt x="12562" y="7465"/>
                    <a:pt x="12550" y="7418"/>
                  </a:cubicBezTo>
                  <a:lnTo>
                    <a:pt x="10919" y="857"/>
                  </a:lnTo>
                  <a:cubicBezTo>
                    <a:pt x="10800" y="357"/>
                    <a:pt x="10336" y="0"/>
                    <a:pt x="9812" y="0"/>
                  </a:cubicBezTo>
                  <a:cubicBezTo>
                    <a:pt x="9705" y="0"/>
                    <a:pt x="9621" y="84"/>
                    <a:pt x="9621" y="191"/>
                  </a:cubicBezTo>
                  <a:cubicBezTo>
                    <a:pt x="9621" y="298"/>
                    <a:pt x="9705" y="381"/>
                    <a:pt x="9812" y="381"/>
                  </a:cubicBezTo>
                  <a:cubicBezTo>
                    <a:pt x="10157" y="381"/>
                    <a:pt x="10443" y="607"/>
                    <a:pt x="10526" y="929"/>
                  </a:cubicBezTo>
                  <a:lnTo>
                    <a:pt x="12014" y="6942"/>
                  </a:lnTo>
                  <a:lnTo>
                    <a:pt x="11598" y="6942"/>
                  </a:lnTo>
                  <a:cubicBezTo>
                    <a:pt x="11467" y="6727"/>
                    <a:pt x="11288" y="6525"/>
                    <a:pt x="11038" y="6346"/>
                  </a:cubicBezTo>
                  <a:cubicBezTo>
                    <a:pt x="10574" y="6025"/>
                    <a:pt x="9943" y="5846"/>
                    <a:pt x="9288" y="5846"/>
                  </a:cubicBezTo>
                  <a:cubicBezTo>
                    <a:pt x="8633" y="5846"/>
                    <a:pt x="8026" y="6025"/>
                    <a:pt x="7550" y="6346"/>
                  </a:cubicBezTo>
                  <a:cubicBezTo>
                    <a:pt x="7180" y="6620"/>
                    <a:pt x="6918" y="6942"/>
                    <a:pt x="6835" y="7299"/>
                  </a:cubicBezTo>
                  <a:cubicBezTo>
                    <a:pt x="6668" y="7215"/>
                    <a:pt x="6478" y="7168"/>
                    <a:pt x="6287" y="7168"/>
                  </a:cubicBezTo>
                  <a:cubicBezTo>
                    <a:pt x="6097" y="7168"/>
                    <a:pt x="5895" y="7215"/>
                    <a:pt x="5728" y="7299"/>
                  </a:cubicBezTo>
                  <a:cubicBezTo>
                    <a:pt x="5645" y="6942"/>
                    <a:pt x="5394" y="6596"/>
                    <a:pt x="5025" y="6346"/>
                  </a:cubicBezTo>
                  <a:cubicBezTo>
                    <a:pt x="4561" y="6025"/>
                    <a:pt x="3930" y="5846"/>
                    <a:pt x="3275" y="5846"/>
                  </a:cubicBezTo>
                  <a:cubicBezTo>
                    <a:pt x="2620" y="5846"/>
                    <a:pt x="2013" y="6025"/>
                    <a:pt x="1537" y="6346"/>
                  </a:cubicBezTo>
                  <a:cubicBezTo>
                    <a:pt x="1299" y="6525"/>
                    <a:pt x="1108" y="6727"/>
                    <a:pt x="965" y="6942"/>
                  </a:cubicBezTo>
                  <a:lnTo>
                    <a:pt x="549" y="6942"/>
                  </a:lnTo>
                  <a:lnTo>
                    <a:pt x="2037" y="929"/>
                  </a:lnTo>
                  <a:cubicBezTo>
                    <a:pt x="2120" y="607"/>
                    <a:pt x="2418" y="381"/>
                    <a:pt x="2751" y="381"/>
                  </a:cubicBezTo>
                  <a:cubicBezTo>
                    <a:pt x="2858" y="381"/>
                    <a:pt x="2954" y="298"/>
                    <a:pt x="2954" y="191"/>
                  </a:cubicBezTo>
                  <a:cubicBezTo>
                    <a:pt x="2954" y="84"/>
                    <a:pt x="2858" y="0"/>
                    <a:pt x="27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descr="A picture containing smoke&#10;&#10;Description automatically generated">
            <a:extLst>
              <a:ext uri="{FF2B5EF4-FFF2-40B4-BE49-F238E27FC236}">
                <a16:creationId xmlns:a16="http://schemas.microsoft.com/office/drawing/2014/main" id="{60B4D9BD-1A7F-45A0-98DC-06F4F244E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966" y="1662310"/>
            <a:ext cx="4556798" cy="4556798"/>
          </a:xfrm>
          <a:prstGeom prst="rect">
            <a:avLst/>
          </a:prstGeom>
        </p:spPr>
      </p:pic>
      <p:pic>
        <p:nvPicPr>
          <p:cNvPr id="79" name="Picture 78">
            <a:extLst>
              <a:ext uri="{FF2B5EF4-FFF2-40B4-BE49-F238E27FC236}">
                <a16:creationId xmlns:a16="http://schemas.microsoft.com/office/drawing/2014/main" id="{252993DF-7192-48CA-8C8A-D2F543A70B31}"/>
              </a:ext>
            </a:extLst>
          </p:cNvPr>
          <p:cNvPicPr>
            <a:picLocks noChangeAspect="1"/>
          </p:cNvPicPr>
          <p:nvPr/>
        </p:nvPicPr>
        <p:blipFill>
          <a:blip r:embed="rId5"/>
          <a:stretch>
            <a:fillRect/>
          </a:stretch>
        </p:blipFill>
        <p:spPr>
          <a:xfrm>
            <a:off x="7427068" y="3153935"/>
            <a:ext cx="520686" cy="520686"/>
          </a:xfrm>
          <a:prstGeom prst="rect">
            <a:avLst/>
          </a:prstGeom>
        </p:spPr>
      </p:pic>
      <p:pic>
        <p:nvPicPr>
          <p:cNvPr id="81" name="Picture 80">
            <a:extLst>
              <a:ext uri="{FF2B5EF4-FFF2-40B4-BE49-F238E27FC236}">
                <a16:creationId xmlns:a16="http://schemas.microsoft.com/office/drawing/2014/main" id="{0633D161-67C4-4F8F-9393-82CE781DE15C}"/>
              </a:ext>
            </a:extLst>
          </p:cNvPr>
          <p:cNvPicPr>
            <a:picLocks noChangeAspect="1"/>
          </p:cNvPicPr>
          <p:nvPr/>
        </p:nvPicPr>
        <p:blipFill>
          <a:blip r:embed="rId6"/>
          <a:stretch>
            <a:fillRect/>
          </a:stretch>
        </p:blipFill>
        <p:spPr>
          <a:xfrm>
            <a:off x="8873332" y="2267463"/>
            <a:ext cx="627693" cy="627693"/>
          </a:xfrm>
          <a:prstGeom prst="rect">
            <a:avLst/>
          </a:prstGeom>
        </p:spPr>
      </p:pic>
      <p:pic>
        <p:nvPicPr>
          <p:cNvPr id="83" name="Picture 82">
            <a:extLst>
              <a:ext uri="{FF2B5EF4-FFF2-40B4-BE49-F238E27FC236}">
                <a16:creationId xmlns:a16="http://schemas.microsoft.com/office/drawing/2014/main" id="{3AA36533-1429-4ADE-9485-82FCDD1F056C}"/>
              </a:ext>
            </a:extLst>
          </p:cNvPr>
          <p:cNvPicPr>
            <a:picLocks noChangeAspect="1"/>
          </p:cNvPicPr>
          <p:nvPr/>
        </p:nvPicPr>
        <p:blipFill>
          <a:blip r:embed="rId7"/>
          <a:stretch>
            <a:fillRect/>
          </a:stretch>
        </p:blipFill>
        <p:spPr>
          <a:xfrm>
            <a:off x="7776650" y="4342068"/>
            <a:ext cx="517314" cy="517314"/>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03562" y="5634513"/>
            <a:ext cx="497463" cy="497463"/>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13933" y="3471232"/>
            <a:ext cx="685920" cy="685920"/>
          </a:xfrm>
          <a:prstGeom prst="rect">
            <a:avLst/>
          </a:prstGeom>
        </p:spPr>
      </p:pic>
    </p:spTree>
    <p:extLst>
      <p:ext uri="{BB962C8B-B14F-4D97-AF65-F5344CB8AC3E}">
        <p14:creationId xmlns:p14="http://schemas.microsoft.com/office/powerpoint/2010/main" val="29163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82888" y="841229"/>
            <a:ext cx="10245755" cy="1443600"/>
          </a:xfrm>
          <a:prstGeom prst="rect">
            <a:avLst/>
          </a:prstGeom>
        </p:spPr>
        <p:txBody>
          <a:bodyPr spcFirstLastPara="1" wrap="square" lIns="0" tIns="0" rIns="0" bIns="0" anchor="t" anchorCtr="0">
            <a:noAutofit/>
          </a:bodyPr>
          <a:lstStyle/>
          <a:p>
            <a:r>
              <a:rPr lang="en-US" sz="3200" b="1" dirty="0" err="1" smtClean="0">
                <a:latin typeface="Calibri" panose="020F0502020204030204" pitchFamily="34" charset="0"/>
                <a:cs typeface="Calibri" panose="020F0502020204030204" pitchFamily="34" charset="0"/>
              </a:rPr>
              <a:t>Thế</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mạnh</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cạnh</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tranh</a:t>
            </a:r>
            <a:endParaRPr lang="en-US" sz="3200" b="1" dirty="0">
              <a:latin typeface="Calibri" panose="020F0502020204030204" pitchFamily="34" charset="0"/>
              <a:cs typeface="Calibri" panose="020F0502020204030204" pitchFamily="34" charset="0"/>
            </a:endParaRPr>
          </a:p>
        </p:txBody>
      </p:sp>
      <p:sp>
        <p:nvSpPr>
          <p:cNvPr id="347" name="Google Shape;347;p13"/>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9</a:t>
            </a:fld>
            <a:endParaRPr kern="0">
              <a:solidFill>
                <a:srgbClr val="FFFFFF"/>
              </a:solidFill>
            </a:endParaRPr>
          </a:p>
        </p:txBody>
      </p:sp>
      <p:pic>
        <p:nvPicPr>
          <p:cNvPr id="7" name="Picture 6" descr="A picture containing clock&#10;&#10;Description automatically generated">
            <a:extLst>
              <a:ext uri="{FF2B5EF4-FFF2-40B4-BE49-F238E27FC236}">
                <a16:creationId xmlns:a16="http://schemas.microsoft.com/office/drawing/2014/main" id="{DE638419-D484-4774-BC08-2FBE74131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48" y="205622"/>
            <a:ext cx="997569" cy="295576"/>
          </a:xfrm>
          <a:prstGeom prst="rect">
            <a:avLst/>
          </a:prstGeom>
        </p:spPr>
      </p:pic>
      <p:pic>
        <p:nvPicPr>
          <p:cNvPr id="43" name="Picture 42">
            <a:extLst>
              <a:ext uri="{FF2B5EF4-FFF2-40B4-BE49-F238E27FC236}">
                <a16:creationId xmlns:a16="http://schemas.microsoft.com/office/drawing/2014/main" id="{7E117CFE-2972-4103-B1DB-2F709E05FA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95" y="1522363"/>
            <a:ext cx="2515292" cy="2515292"/>
          </a:xfrm>
          <a:prstGeom prst="rect">
            <a:avLst/>
          </a:prstGeom>
        </p:spPr>
      </p:pic>
      <p:sp>
        <p:nvSpPr>
          <p:cNvPr id="53" name="Google Shape;301;p8">
            <a:extLst>
              <a:ext uri="{FF2B5EF4-FFF2-40B4-BE49-F238E27FC236}">
                <a16:creationId xmlns:a16="http://schemas.microsoft.com/office/drawing/2014/main" id="{F9FD3169-58EE-4995-98EC-30D909DE1D8A}"/>
              </a:ext>
            </a:extLst>
          </p:cNvPr>
          <p:cNvSpPr/>
          <p:nvPr/>
        </p:nvSpPr>
        <p:spPr>
          <a:xfrm>
            <a:off x="977895" y="3599690"/>
            <a:ext cx="1578313" cy="505938"/>
          </a:xfrm>
          <a:prstGeom prst="roundRect">
            <a:avLst>
              <a:gd name="adj" fmla="val 29781"/>
            </a:avLst>
          </a:prstGeom>
          <a:solidFill>
            <a:srgbClr val="189CE8">
              <a:alpha val="52157"/>
            </a:srgbClr>
          </a:solidFill>
          <a:ln w="19050" cap="flat" cmpd="sng">
            <a:solidFill>
              <a:srgbClr val="7AA3D6"/>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1400" dirty="0">
                <a:latin typeface="Arial" panose="020B0604020202020204" pitchFamily="34" charset="0"/>
                <a:cs typeface="Arial" panose="020B0604020202020204" pitchFamily="34" charset="0"/>
                <a:sym typeface="Arial"/>
              </a:rPr>
              <a:t>Thu </a:t>
            </a:r>
            <a:r>
              <a:rPr lang="en-US" sz="1400" dirty="0" err="1">
                <a:latin typeface="Arial" panose="020B0604020202020204" pitchFamily="34" charset="0"/>
                <a:cs typeface="Arial" panose="020B0604020202020204" pitchFamily="34" charset="0"/>
                <a:sym typeface="Arial"/>
              </a:rPr>
              <a:t>thập</a:t>
            </a:r>
            <a:r>
              <a:rPr lang="en-US" sz="1400" dirty="0">
                <a:latin typeface="Arial" panose="020B0604020202020204" pitchFamily="34" charset="0"/>
                <a:cs typeface="Arial" panose="020B0604020202020204" pitchFamily="34" charset="0"/>
                <a:sym typeface="Arial"/>
              </a:rPr>
              <a:t> </a:t>
            </a:r>
            <a:r>
              <a:rPr lang="en-US" sz="1400" dirty="0" err="1">
                <a:latin typeface="Arial" panose="020B0604020202020204" pitchFamily="34" charset="0"/>
                <a:cs typeface="Arial" panose="020B0604020202020204" pitchFamily="34" charset="0"/>
                <a:sym typeface="Arial"/>
              </a:rPr>
              <a:t>dữ</a:t>
            </a:r>
            <a:r>
              <a:rPr lang="en-US" sz="1400" dirty="0">
                <a:latin typeface="Arial" panose="020B0604020202020204" pitchFamily="34" charset="0"/>
                <a:cs typeface="Arial" panose="020B0604020202020204" pitchFamily="34" charset="0"/>
                <a:sym typeface="Arial"/>
              </a:rPr>
              <a:t> </a:t>
            </a:r>
            <a:r>
              <a:rPr lang="en-US" sz="1400" dirty="0" err="1">
                <a:latin typeface="Arial" panose="020B0604020202020204" pitchFamily="34" charset="0"/>
                <a:cs typeface="Arial" panose="020B0604020202020204" pitchFamily="34" charset="0"/>
                <a:sym typeface="Arial"/>
              </a:rPr>
              <a:t>liệu</a:t>
            </a:r>
            <a:r>
              <a:rPr lang="en-US" sz="1400" dirty="0">
                <a:latin typeface="Arial" panose="020B0604020202020204" pitchFamily="34" charset="0"/>
                <a:cs typeface="Arial" panose="020B0604020202020204" pitchFamily="34" charset="0"/>
                <a:sym typeface="Arial"/>
              </a:rPr>
              <a:t> </a:t>
            </a:r>
          </a:p>
          <a:p>
            <a:pPr lvl="0" algn="ctr"/>
            <a:r>
              <a:rPr lang="en-US" sz="1400" b="1" dirty="0" err="1">
                <a:latin typeface="Arial" panose="020B0604020202020204" pitchFamily="34" charset="0"/>
                <a:cs typeface="Arial" panose="020B0604020202020204" pitchFamily="34" charset="0"/>
              </a:rPr>
              <a:t>đa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sym typeface="Arial"/>
              </a:rPr>
              <a:t>nguồn</a:t>
            </a:r>
            <a:endParaRPr lang="en-US" sz="1400" dirty="0">
              <a:latin typeface="Arial" panose="020B0604020202020204" pitchFamily="34" charset="0"/>
              <a:cs typeface="Arial" panose="020B0604020202020204" pitchFamily="34" charset="0"/>
              <a:sym typeface="Arial"/>
            </a:endParaRPr>
          </a:p>
        </p:txBody>
      </p:sp>
      <p:sp>
        <p:nvSpPr>
          <p:cNvPr id="54" name="Google Shape;304;p8">
            <a:extLst>
              <a:ext uri="{FF2B5EF4-FFF2-40B4-BE49-F238E27FC236}">
                <a16:creationId xmlns:a16="http://schemas.microsoft.com/office/drawing/2014/main" id="{CF9FD505-560D-4C2C-B098-E0A5544D7406}"/>
              </a:ext>
            </a:extLst>
          </p:cNvPr>
          <p:cNvSpPr/>
          <p:nvPr/>
        </p:nvSpPr>
        <p:spPr>
          <a:xfrm>
            <a:off x="6672820" y="3582189"/>
            <a:ext cx="1570655" cy="502581"/>
          </a:xfrm>
          <a:prstGeom prst="roundRect">
            <a:avLst>
              <a:gd name="adj" fmla="val 29781"/>
            </a:avLst>
          </a:prstGeom>
          <a:solidFill>
            <a:srgbClr val="D07795">
              <a:alpha val="40000"/>
            </a:srgbClr>
          </a:solidFill>
          <a:ln w="19050" cap="flat" cmpd="sng">
            <a:solidFill>
              <a:srgbClr val="D07795"/>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1400" b="1" dirty="0" err="1">
                <a:latin typeface="Arial" panose="020B0604020202020204" pitchFamily="34" charset="0"/>
                <a:ea typeface="Arial"/>
                <a:cs typeface="Arial" panose="020B0604020202020204" pitchFamily="34" charset="0"/>
                <a:sym typeface="Arial"/>
              </a:rPr>
              <a:t>Công</a:t>
            </a:r>
            <a:r>
              <a:rPr lang="en-US" sz="1400" b="1" dirty="0">
                <a:latin typeface="Arial" panose="020B0604020202020204" pitchFamily="34" charset="0"/>
                <a:ea typeface="Arial"/>
                <a:cs typeface="Arial" panose="020B0604020202020204" pitchFamily="34" charset="0"/>
                <a:sym typeface="Arial"/>
              </a:rPr>
              <a:t> </a:t>
            </a:r>
            <a:r>
              <a:rPr lang="en-US" sz="1400" b="1" dirty="0" err="1">
                <a:latin typeface="Arial" panose="020B0604020202020204" pitchFamily="34" charset="0"/>
                <a:ea typeface="Arial"/>
                <a:cs typeface="Arial" panose="020B0604020202020204" pitchFamily="34" charset="0"/>
                <a:sym typeface="Arial"/>
              </a:rPr>
              <a:t>nghệ</a:t>
            </a:r>
            <a:endParaRPr lang="en-US" sz="1400" b="1" dirty="0">
              <a:latin typeface="Arial" panose="020B0604020202020204" pitchFamily="34" charset="0"/>
              <a:ea typeface="Arial"/>
              <a:cs typeface="Arial" panose="020B0604020202020204" pitchFamily="34" charset="0"/>
              <a:sym typeface="Arial"/>
            </a:endParaRPr>
          </a:p>
          <a:p>
            <a:pPr lvl="0" algn="ctr"/>
            <a:r>
              <a:rPr lang="en-US" sz="1400" dirty="0" err="1">
                <a:latin typeface="Arial" panose="020B0604020202020204" pitchFamily="34" charset="0"/>
                <a:cs typeface="Arial" panose="020B0604020202020204" pitchFamily="34" charset="0"/>
              </a:rPr>
              <a:t>phân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tích</a:t>
            </a:r>
            <a:endParaRPr lang="en-US" sz="1400" dirty="0">
              <a:latin typeface="Arial" panose="020B0604020202020204" pitchFamily="34" charset="0"/>
              <a:cs typeface="Arial" panose="020B0604020202020204" pitchFamily="34" charset="0"/>
            </a:endParaRPr>
          </a:p>
        </p:txBody>
      </p:sp>
      <p:pic>
        <p:nvPicPr>
          <p:cNvPr id="58" name="Picture 57">
            <a:extLst>
              <a:ext uri="{FF2B5EF4-FFF2-40B4-BE49-F238E27FC236}">
                <a16:creationId xmlns:a16="http://schemas.microsoft.com/office/drawing/2014/main" id="{112F15CC-DFDE-47DC-A33A-6EDFC31096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8420" y="1831300"/>
            <a:ext cx="2001982" cy="2001982"/>
          </a:xfrm>
          <a:prstGeom prst="rect">
            <a:avLst/>
          </a:prstGeom>
        </p:spPr>
      </p:pic>
      <p:grpSp>
        <p:nvGrpSpPr>
          <p:cNvPr id="59" name="Group 58">
            <a:extLst>
              <a:ext uri="{FF2B5EF4-FFF2-40B4-BE49-F238E27FC236}">
                <a16:creationId xmlns:a16="http://schemas.microsoft.com/office/drawing/2014/main" id="{1C769A96-8B00-4E9E-BA1B-DB7994B699FC}"/>
              </a:ext>
            </a:extLst>
          </p:cNvPr>
          <p:cNvGrpSpPr/>
          <p:nvPr/>
        </p:nvGrpSpPr>
        <p:grpSpPr>
          <a:xfrm>
            <a:off x="177964" y="4232511"/>
            <a:ext cx="3084623" cy="2067677"/>
            <a:chOff x="331186" y="4000038"/>
            <a:chExt cx="3084623" cy="2067677"/>
          </a:xfrm>
        </p:grpSpPr>
        <p:grpSp>
          <p:nvGrpSpPr>
            <p:cNvPr id="60" name="Google Shape;315;p8">
              <a:extLst>
                <a:ext uri="{FF2B5EF4-FFF2-40B4-BE49-F238E27FC236}">
                  <a16:creationId xmlns:a16="http://schemas.microsoft.com/office/drawing/2014/main" id="{A363A2AE-0B95-4BD5-983D-BA73D1D497A4}"/>
                </a:ext>
              </a:extLst>
            </p:cNvPr>
            <p:cNvGrpSpPr/>
            <p:nvPr/>
          </p:nvGrpSpPr>
          <p:grpSpPr>
            <a:xfrm>
              <a:off x="331186" y="4000038"/>
              <a:ext cx="3084623" cy="2067677"/>
              <a:chOff x="763138" y="4188164"/>
              <a:chExt cx="3060164" cy="2067677"/>
            </a:xfrm>
          </p:grpSpPr>
          <p:sp>
            <p:nvSpPr>
              <p:cNvPr id="85" name="Google Shape;320;p8">
                <a:extLst>
                  <a:ext uri="{FF2B5EF4-FFF2-40B4-BE49-F238E27FC236}">
                    <a16:creationId xmlns:a16="http://schemas.microsoft.com/office/drawing/2014/main" id="{B16EB94E-F94F-41BE-95D6-186CF16E02EE}"/>
                  </a:ext>
                </a:extLst>
              </p:cNvPr>
              <p:cNvSpPr/>
              <p:nvPr/>
            </p:nvSpPr>
            <p:spPr>
              <a:xfrm>
                <a:off x="1209520" y="4188164"/>
                <a:ext cx="2613782" cy="2067677"/>
              </a:xfrm>
              <a:prstGeom prst="rect">
                <a:avLst/>
              </a:prstGeom>
              <a:noFill/>
              <a:ln>
                <a:noFill/>
              </a:ln>
            </p:spPr>
            <p:txBody>
              <a:bodyPr spcFirstLastPara="1" wrap="square" lIns="91425" tIns="45700" rIns="91425" bIns="45700" anchor="t" anchorCtr="0">
                <a:noAutofit/>
              </a:bodyPr>
              <a:lstStyle/>
              <a:p>
                <a:pPr lvl="0">
                  <a:lnSpc>
                    <a:spcPct val="150000"/>
                  </a:lnSpc>
                </a:pPr>
                <a:r>
                  <a:rPr lang="en-US" sz="1200" b="1" dirty="0">
                    <a:latin typeface="Arial" panose="020B0604020202020204" pitchFamily="34" charset="0"/>
                    <a:ea typeface="Arial"/>
                    <a:cs typeface="Arial" panose="020B0604020202020204" pitchFamily="34" charset="0"/>
                    <a:sym typeface="Arial"/>
                  </a:rPr>
                  <a:t>64 </a:t>
                </a:r>
                <a:r>
                  <a:rPr lang="en-US" sz="1200" b="1" dirty="0" err="1">
                    <a:latin typeface="Arial" panose="020B0604020202020204" pitchFamily="34" charset="0"/>
                    <a:ea typeface="Arial"/>
                    <a:cs typeface="Arial" panose="020B0604020202020204" pitchFamily="34" charset="0"/>
                    <a:sym typeface="Arial"/>
                  </a:rPr>
                  <a:t>triệu</a:t>
                </a:r>
                <a:r>
                  <a:rPr lang="en-US" sz="1200" b="1" dirty="0">
                    <a:latin typeface="Arial" panose="020B0604020202020204" pitchFamily="34" charset="0"/>
                    <a:ea typeface="Arial"/>
                    <a:cs typeface="Arial" panose="020B0604020202020204" pitchFamily="34" charset="0"/>
                    <a:sym typeface="Arial"/>
                  </a:rPr>
                  <a:t> </a:t>
                </a:r>
                <a:r>
                  <a:rPr lang="en-US" sz="1200" dirty="0" err="1">
                    <a:latin typeface="Arial" panose="020B0604020202020204" pitchFamily="34" charset="0"/>
                    <a:cs typeface="Arial" panose="020B0604020202020204" pitchFamily="34" charset="0"/>
                  </a:rPr>
                  <a:t>tài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khoản</a:t>
                </a:r>
                <a:r>
                  <a:rPr lang="en-US" sz="1200" dirty="0">
                    <a:latin typeface="Arial" panose="020B0604020202020204" pitchFamily="34" charset="0"/>
                    <a:cs typeface="Arial" panose="020B0604020202020204" pitchFamily="34" charset="0"/>
                  </a:rPr>
                  <a:t> Facebook</a:t>
                </a:r>
              </a:p>
              <a:p>
                <a:pPr>
                  <a:buSzPts val="1200"/>
                </a:pPr>
                <a:endParaRPr lang="en-US" sz="1200" b="1" dirty="0">
                  <a:latin typeface="Arial" panose="020B0604020202020204" pitchFamily="34" charset="0"/>
                  <a:cs typeface="Arial" panose="020B0604020202020204" pitchFamily="34" charset="0"/>
                </a:endParaRPr>
              </a:p>
              <a:p>
                <a:pPr>
                  <a:buSzPts val="1200"/>
                </a:pPr>
                <a:r>
                  <a:rPr lang="en-US" sz="1200" b="1" dirty="0">
                    <a:latin typeface="Arial" panose="020B0604020202020204" pitchFamily="34" charset="0"/>
                    <a:cs typeface="Arial" panose="020B0604020202020204" pitchFamily="34" charset="0"/>
                  </a:rPr>
                  <a:t>8 </a:t>
                </a:r>
                <a:r>
                  <a:rPr lang="en-US" sz="1200" b="1" dirty="0" err="1">
                    <a:latin typeface="Arial" panose="020B0604020202020204" pitchFamily="34" charset="0"/>
                    <a:cs typeface="Arial" panose="020B0604020202020204" pitchFamily="34" charset="0"/>
                  </a:rPr>
                  <a:t>triệu</a:t>
                </a:r>
                <a:r>
                  <a:rPr lang="en-US" sz="1200" b="1"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và</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nhóm</a:t>
                </a:r>
                <a:r>
                  <a:rPr lang="en-US" sz="1200" dirty="0">
                    <a:latin typeface="Arial" panose="020B0604020202020204" pitchFamily="34" charset="0"/>
                    <a:cs typeface="Arial" panose="020B0604020202020204" pitchFamily="34" charset="0"/>
                  </a:rPr>
                  <a:t> Facebook</a:t>
                </a:r>
              </a:p>
              <a:p>
                <a:pPr>
                  <a:buSzPts val="1200"/>
                </a:pPr>
                <a:endParaRPr lang="en-US" sz="1200" b="1" dirty="0">
                  <a:latin typeface="Arial" panose="020B0604020202020204" pitchFamily="34" charset="0"/>
                  <a:cs typeface="Arial" panose="020B0604020202020204" pitchFamily="34" charset="0"/>
                </a:endParaRPr>
              </a:p>
              <a:p>
                <a:pPr>
                  <a:buSzPts val="1200"/>
                </a:pPr>
                <a:r>
                  <a:rPr lang="en-US" sz="1200" b="1" dirty="0">
                    <a:latin typeface="Arial" panose="020B0604020202020204" pitchFamily="34" charset="0"/>
                    <a:cs typeface="Arial" panose="020B0604020202020204" pitchFamily="34" charset="0"/>
                  </a:rPr>
                  <a:t>3.000</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kênh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báo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điện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tử</a:t>
                </a:r>
                <a:r>
                  <a:rPr lang="en-US" sz="1200" dirty="0">
                    <a:latin typeface="Arial" panose="020B0604020202020204" pitchFamily="34" charset="0"/>
                    <a:cs typeface="Arial" panose="020B0604020202020204" pitchFamily="34" charset="0"/>
                  </a:rPr>
                  <a:t>, forum, blog</a:t>
                </a:r>
              </a:p>
              <a:p>
                <a:pPr>
                  <a:buSzPts val="1200"/>
                </a:pPr>
                <a:endParaRPr lang="en-US" sz="1200" b="1" dirty="0">
                  <a:latin typeface="Arial" panose="020B0604020202020204" pitchFamily="34" charset="0"/>
                  <a:cs typeface="Arial" panose="020B0604020202020204" pitchFamily="34" charset="0"/>
                </a:endParaRPr>
              </a:p>
              <a:p>
                <a:pPr>
                  <a:buSzPts val="1200"/>
                </a:pPr>
                <a:r>
                  <a:rPr lang="en-US" sz="1200" b="1" dirty="0">
                    <a:latin typeface="Arial" panose="020B0604020202020204" pitchFamily="34" charset="0"/>
                    <a:cs typeface="Arial" panose="020B0604020202020204" pitchFamily="34" charset="0"/>
                  </a:rPr>
                  <a:t>500.000</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kênh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Youtube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tại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Việt</a:t>
                </a:r>
                <a:r>
                  <a:rPr lang="en-US" sz="1200" dirty="0">
                    <a:latin typeface="Arial" panose="020B0604020202020204" pitchFamily="34" charset="0"/>
                    <a:cs typeface="Arial" panose="020B0604020202020204" pitchFamily="34" charset="0"/>
                  </a:rPr>
                  <a:t> Nam</a:t>
                </a:r>
              </a:p>
              <a:p>
                <a:pPr>
                  <a:buSzPts val="1200"/>
                </a:pPr>
                <a:r>
                  <a:rPr lang="en-US" sz="1200" dirty="0">
                    <a:latin typeface="Arial" panose="020B0604020202020204" pitchFamily="34" charset="0"/>
                    <a:cs typeface="Arial" panose="020B0604020202020204" pitchFamily="34" charset="0"/>
                  </a:rPr>
                  <a:t>         </a:t>
                </a:r>
              </a:p>
              <a:p>
                <a:pPr>
                  <a:buSzPts val="1200"/>
                </a:pPr>
                <a:r>
                  <a:rPr lang="en-US" sz="1200" dirty="0" err="1">
                    <a:latin typeface="Arial" panose="020B0604020202020204" pitchFamily="34" charset="0"/>
                    <a:cs typeface="Arial" panose="020B0604020202020204" pitchFamily="34" charset="0"/>
                  </a:rPr>
                  <a:t>Nội</a:t>
                </a:r>
                <a:r>
                  <a:rPr lang="en-US" sz="1200" dirty="0">
                    <a:latin typeface="Arial" panose="020B0604020202020204" pitchFamily="34" charset="0"/>
                    <a:cs typeface="Arial" panose="020B0604020202020204" pitchFamily="34" charset="0"/>
                  </a:rPr>
                  <a:t> dung </a:t>
                </a:r>
                <a:r>
                  <a:rPr lang="en-US" sz="1200" dirty="0" err="1">
                    <a:latin typeface="Arial" panose="020B0604020202020204" pitchFamily="34" charset="0"/>
                    <a:cs typeface="Arial" panose="020B0604020202020204" pitchFamily="34" charset="0"/>
                  </a:rPr>
                  <a:t>từ</a:t>
                </a:r>
                <a:r>
                  <a:rPr lang="en-US" sz="1200"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báo</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giấy</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truyền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hình</a:t>
                </a:r>
                <a:r>
                  <a:rPr lang="en-US" sz="1200" b="1" dirty="0">
                    <a:latin typeface="Arial" panose="020B0604020202020204" pitchFamily="34" charset="0"/>
                    <a:cs typeface="Arial" panose="020B0604020202020204" pitchFamily="34" charset="0"/>
                  </a:rPr>
                  <a:t> &amp; </a:t>
                </a:r>
                <a:r>
                  <a:rPr lang="en-US" sz="1200" b="1" dirty="0" err="1">
                    <a:latin typeface="Arial" panose="020B0604020202020204" pitchFamily="34" charset="0"/>
                    <a:cs typeface="Arial" panose="020B0604020202020204" pitchFamily="34" charset="0"/>
                  </a:rPr>
                  <a:t>phát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thanh</a:t>
                </a:r>
                <a:r>
                  <a:rPr lang="en-US" sz="1200" dirty="0">
                    <a:latin typeface="Arial" panose="020B0604020202020204" pitchFamily="34" charset="0"/>
                    <a:cs typeface="Arial" panose="020B0604020202020204" pitchFamily="34" charset="0"/>
                  </a:rPr>
                  <a:t>         </a:t>
                </a:r>
              </a:p>
            </p:txBody>
          </p:sp>
          <p:pic>
            <p:nvPicPr>
              <p:cNvPr id="86" name="Google Shape;321;p8">
                <a:extLst>
                  <a:ext uri="{FF2B5EF4-FFF2-40B4-BE49-F238E27FC236}">
                    <a16:creationId xmlns:a16="http://schemas.microsoft.com/office/drawing/2014/main" id="{B4E8462D-0D7A-4399-9FEF-3E7C78D80534}"/>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29842" y="4314827"/>
                <a:ext cx="241071" cy="251912"/>
              </a:xfrm>
              <a:prstGeom prst="rect">
                <a:avLst/>
              </a:prstGeom>
              <a:noFill/>
              <a:ln>
                <a:noFill/>
              </a:ln>
            </p:spPr>
          </p:pic>
          <p:pic>
            <p:nvPicPr>
              <p:cNvPr id="87" name="Google Shape;322;p8">
                <a:extLst>
                  <a:ext uri="{FF2B5EF4-FFF2-40B4-BE49-F238E27FC236}">
                    <a16:creationId xmlns:a16="http://schemas.microsoft.com/office/drawing/2014/main" id="{A6BDBAA0-D5C3-4048-9E69-15E5844AF46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63138" y="4651885"/>
                <a:ext cx="558215" cy="371747"/>
              </a:xfrm>
              <a:prstGeom prst="rect">
                <a:avLst/>
              </a:prstGeom>
              <a:noFill/>
              <a:ln>
                <a:noFill/>
              </a:ln>
            </p:spPr>
          </p:pic>
          <p:pic>
            <p:nvPicPr>
              <p:cNvPr id="88" name="Google Shape;323;p8">
                <a:extLst>
                  <a:ext uri="{FF2B5EF4-FFF2-40B4-BE49-F238E27FC236}">
                    <a16:creationId xmlns:a16="http://schemas.microsoft.com/office/drawing/2014/main" id="{C5A13293-4177-4E82-BFA1-85FE7D5C74DE}"/>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r="50164"/>
              <a:stretch/>
            </p:blipFill>
            <p:spPr>
              <a:xfrm>
                <a:off x="906260" y="5156355"/>
                <a:ext cx="259329" cy="393134"/>
              </a:xfrm>
              <a:prstGeom prst="rect">
                <a:avLst/>
              </a:prstGeom>
              <a:noFill/>
              <a:ln>
                <a:noFill/>
              </a:ln>
            </p:spPr>
          </p:pic>
        </p:grpSp>
        <p:pic>
          <p:nvPicPr>
            <p:cNvPr id="62" name="Google Shape;326;p8">
              <a:extLst>
                <a:ext uri="{FF2B5EF4-FFF2-40B4-BE49-F238E27FC236}">
                  <a16:creationId xmlns:a16="http://schemas.microsoft.com/office/drawing/2014/main" id="{A32DDDB6-E82D-43D4-97E7-0638B81AC801}"/>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72492" y="5557489"/>
              <a:ext cx="263618" cy="263618"/>
            </a:xfrm>
            <a:prstGeom prst="rect">
              <a:avLst/>
            </a:prstGeom>
            <a:noFill/>
            <a:ln>
              <a:noFill/>
            </a:ln>
          </p:spPr>
        </p:pic>
      </p:grpSp>
      <p:grpSp>
        <p:nvGrpSpPr>
          <p:cNvPr id="89" name="Group 88">
            <a:extLst>
              <a:ext uri="{FF2B5EF4-FFF2-40B4-BE49-F238E27FC236}">
                <a16:creationId xmlns:a16="http://schemas.microsoft.com/office/drawing/2014/main" id="{A47D2570-0BFD-40B7-AC05-48445A8866B1}"/>
              </a:ext>
            </a:extLst>
          </p:cNvPr>
          <p:cNvGrpSpPr/>
          <p:nvPr/>
        </p:nvGrpSpPr>
        <p:grpSpPr>
          <a:xfrm>
            <a:off x="3268181" y="3590841"/>
            <a:ext cx="2870642" cy="2631286"/>
            <a:chOff x="3863188" y="3396344"/>
            <a:chExt cx="2870642" cy="2631286"/>
          </a:xfrm>
        </p:grpSpPr>
        <p:sp>
          <p:nvSpPr>
            <p:cNvPr id="90" name="Google Shape;302;p8">
              <a:extLst>
                <a:ext uri="{FF2B5EF4-FFF2-40B4-BE49-F238E27FC236}">
                  <a16:creationId xmlns:a16="http://schemas.microsoft.com/office/drawing/2014/main" id="{A49B6375-F3C8-4DA2-A104-BAAC174B9E88}"/>
                </a:ext>
              </a:extLst>
            </p:cNvPr>
            <p:cNvSpPr/>
            <p:nvPr/>
          </p:nvSpPr>
          <p:spPr>
            <a:xfrm>
              <a:off x="4573368" y="3396344"/>
              <a:ext cx="1503445" cy="484883"/>
            </a:xfrm>
            <a:prstGeom prst="roundRect">
              <a:avLst>
                <a:gd name="adj" fmla="val 29781"/>
              </a:avLst>
            </a:prstGeom>
            <a:solidFill>
              <a:srgbClr val="7162BF">
                <a:alpha val="30196"/>
              </a:srgbClr>
            </a:solidFill>
            <a:ln w="19050" cap="flat" cmpd="sng">
              <a:solidFill>
                <a:srgbClr val="7162B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400" b="1" dirty="0" err="1">
                  <a:latin typeface="Arial" panose="020B0604020202020204" pitchFamily="34" charset="0"/>
                  <a:cs typeface="Arial" panose="020B0604020202020204" pitchFamily="34" charset="0"/>
                </a:rPr>
                <a:t>Xử</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lý</a:t>
              </a:r>
              <a:r>
                <a:rPr lang="en-US" sz="1400" b="1" dirty="0">
                  <a:latin typeface="Arial" panose="020B0604020202020204" pitchFamily="34" charset="0"/>
                  <a:cs typeface="Arial" panose="020B0604020202020204" pitchFamily="34" charset="0"/>
                </a:rPr>
                <a:t> </a:t>
              </a:r>
            </a:p>
            <a:p>
              <a:pPr algn="ctr"/>
              <a:r>
                <a:rPr lang="en-US" sz="1400" dirty="0" err="1">
                  <a:latin typeface="Arial" panose="020B0604020202020204" pitchFamily="34" charset="0"/>
                  <a:cs typeface="Arial" panose="020B0604020202020204" pitchFamily="34" charset="0"/>
                </a:rPr>
                <a:t>dữ</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liệu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thô</a:t>
              </a:r>
              <a:endParaRPr lang="en-US" sz="1400" dirty="0">
                <a:latin typeface="Arial" panose="020B0604020202020204" pitchFamily="34" charset="0"/>
                <a:cs typeface="Arial" panose="020B0604020202020204" pitchFamily="34" charset="0"/>
              </a:endParaRPr>
            </a:p>
          </p:txBody>
        </p:sp>
        <p:pic>
          <p:nvPicPr>
            <p:cNvPr id="91" name="Picture 90">
              <a:extLst>
                <a:ext uri="{FF2B5EF4-FFF2-40B4-BE49-F238E27FC236}">
                  <a16:creationId xmlns:a16="http://schemas.microsoft.com/office/drawing/2014/main" id="{4DC218B7-3604-4BDD-B3C7-BD2D32DF4D5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0796" y="4142654"/>
              <a:ext cx="403054" cy="326281"/>
            </a:xfrm>
            <a:prstGeom prst="rect">
              <a:avLst/>
            </a:prstGeom>
          </p:spPr>
        </p:pic>
        <p:pic>
          <p:nvPicPr>
            <p:cNvPr id="92" name="Picture 91">
              <a:extLst>
                <a:ext uri="{FF2B5EF4-FFF2-40B4-BE49-F238E27FC236}">
                  <a16:creationId xmlns:a16="http://schemas.microsoft.com/office/drawing/2014/main" id="{E35F3C8A-D573-4374-8E0D-243D70317BE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13506" y="5086431"/>
              <a:ext cx="424228" cy="424228"/>
            </a:xfrm>
            <a:prstGeom prst="rect">
              <a:avLst/>
            </a:prstGeom>
          </p:spPr>
        </p:pic>
        <p:pic>
          <p:nvPicPr>
            <p:cNvPr id="93" name="Picture 92">
              <a:extLst>
                <a:ext uri="{FF2B5EF4-FFF2-40B4-BE49-F238E27FC236}">
                  <a16:creationId xmlns:a16="http://schemas.microsoft.com/office/drawing/2014/main" id="{94B0D47B-9A45-4DF9-85B2-53633ADE6F9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63188" y="5459014"/>
              <a:ext cx="906952" cy="568616"/>
            </a:xfrm>
            <a:prstGeom prst="rect">
              <a:avLst/>
            </a:prstGeom>
          </p:spPr>
        </p:pic>
        <p:sp>
          <p:nvSpPr>
            <p:cNvPr id="94" name="Google Shape;303;p8">
              <a:extLst>
                <a:ext uri="{FF2B5EF4-FFF2-40B4-BE49-F238E27FC236}">
                  <a16:creationId xmlns:a16="http://schemas.microsoft.com/office/drawing/2014/main" id="{9BF7D351-717B-4DD3-82F0-7282DC50BEF7}"/>
                </a:ext>
              </a:extLst>
            </p:cNvPr>
            <p:cNvSpPr/>
            <p:nvPr/>
          </p:nvSpPr>
          <p:spPr>
            <a:xfrm>
              <a:off x="4518191" y="4104797"/>
              <a:ext cx="2215639" cy="1754286"/>
            </a:xfrm>
            <a:prstGeom prst="rect">
              <a:avLst/>
            </a:prstGeom>
            <a:noFill/>
            <a:ln>
              <a:noFill/>
            </a:ln>
          </p:spPr>
          <p:txBody>
            <a:bodyPr spcFirstLastPara="1" wrap="square" lIns="91425" tIns="45700" rIns="91425" bIns="45700" anchor="t" anchorCtr="0">
              <a:spAutoFit/>
            </a:bodyPr>
            <a:lstStyle/>
            <a:p>
              <a:pPr lvl="0">
                <a:buClr>
                  <a:srgbClr val="021F42"/>
                </a:buClr>
                <a:buSzPts val="1400"/>
              </a:pPr>
              <a:r>
                <a:rPr lang="vi-VN" sz="1200" b="1" dirty="0">
                  <a:ea typeface="Arial"/>
                  <a:cs typeface="Arial" panose="020B0604020202020204" pitchFamily="34" charset="0"/>
                  <a:sym typeface="Arial"/>
                </a:rPr>
                <a:t>Hạ tầng cao cấp hơn 200 máy chủ</a:t>
              </a:r>
            </a:p>
            <a:p>
              <a:pPr marL="171450" lvl="0" indent="-95250">
                <a:buClr>
                  <a:schemeClr val="dk1"/>
                </a:buClr>
                <a:buSzPts val="1200"/>
              </a:pPr>
              <a:endParaRPr lang="vi-VN" sz="1200" b="1" dirty="0">
                <a:ea typeface="Arial"/>
                <a:cs typeface="Arial" panose="020B0604020202020204" pitchFamily="34" charset="0"/>
                <a:sym typeface="Arial"/>
              </a:endParaRPr>
            </a:p>
            <a:p>
              <a:pPr lvl="0">
                <a:buClr>
                  <a:srgbClr val="021F42"/>
                </a:buClr>
                <a:buSzPts val="1200"/>
              </a:pPr>
              <a:r>
                <a:rPr lang="vi-VN" sz="1200" dirty="0">
                  <a:ea typeface="Arial"/>
                  <a:cs typeface="Arial" panose="020B0604020202020204" pitchFamily="34" charset="0"/>
                  <a:sym typeface="Arial"/>
                </a:rPr>
                <a:t>Khả năng lưu trữ hơn 100 triệu nguồn tin mỗi ngày</a:t>
              </a:r>
            </a:p>
            <a:p>
              <a:pPr marL="171450" lvl="0" indent="-95250">
                <a:buClr>
                  <a:schemeClr val="dk1"/>
                </a:buClr>
                <a:buSzPts val="1200"/>
              </a:pPr>
              <a:endParaRPr lang="vi-VN" sz="1200" dirty="0">
                <a:ea typeface="Arial"/>
                <a:cs typeface="Arial" panose="020B0604020202020204" pitchFamily="34" charset="0"/>
                <a:sym typeface="Arial"/>
              </a:endParaRPr>
            </a:p>
            <a:p>
              <a:pPr lvl="0">
                <a:buClr>
                  <a:srgbClr val="021F42"/>
                </a:buClr>
                <a:buSzPts val="1200"/>
              </a:pPr>
              <a:r>
                <a:rPr lang="vi-VN" sz="1200" dirty="0">
                  <a:ea typeface="Arial"/>
                  <a:cs typeface="Arial" panose="020B0604020202020204" pitchFamily="34" charset="0"/>
                  <a:sym typeface="Arial"/>
                </a:rPr>
                <a:t>Công nghệ máy học</a:t>
              </a:r>
            </a:p>
            <a:p>
              <a:pPr marL="171450" lvl="0" indent="-95250">
                <a:buClr>
                  <a:schemeClr val="dk1"/>
                </a:buClr>
                <a:buSzPts val="1200"/>
              </a:pPr>
              <a:endParaRPr lang="vi-VN" sz="1200" dirty="0">
                <a:ea typeface="Arial"/>
                <a:cs typeface="Arial" panose="020B0604020202020204" pitchFamily="34" charset="0"/>
                <a:sym typeface="Arial"/>
              </a:endParaRPr>
            </a:p>
            <a:p>
              <a:pPr lvl="0">
                <a:buClr>
                  <a:srgbClr val="021F42"/>
                </a:buClr>
                <a:buSzPts val="1200"/>
              </a:pPr>
              <a:r>
                <a:rPr lang="vi-VN" sz="1200" dirty="0">
                  <a:ea typeface="Arial"/>
                  <a:cs typeface="Arial" panose="020B0604020202020204" pitchFamily="34" charset="0"/>
                  <a:sym typeface="Arial"/>
                </a:rPr>
                <a:t>Công nghệ dữ liệu lớn</a:t>
              </a:r>
            </a:p>
          </p:txBody>
        </p:sp>
        <p:pic>
          <p:nvPicPr>
            <p:cNvPr id="95" name="Picture 94">
              <a:extLst>
                <a:ext uri="{FF2B5EF4-FFF2-40B4-BE49-F238E27FC236}">
                  <a16:creationId xmlns:a16="http://schemas.microsoft.com/office/drawing/2014/main" id="{78E0E0C5-DA02-4331-8844-E8D22020623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77809" y="4655227"/>
              <a:ext cx="295623" cy="295623"/>
            </a:xfrm>
            <a:prstGeom prst="rect">
              <a:avLst/>
            </a:prstGeom>
          </p:spPr>
        </p:pic>
      </p:grpSp>
      <p:sp>
        <p:nvSpPr>
          <p:cNvPr id="96" name="Google Shape;325;p8">
            <a:extLst>
              <a:ext uri="{FF2B5EF4-FFF2-40B4-BE49-F238E27FC236}">
                <a16:creationId xmlns:a16="http://schemas.microsoft.com/office/drawing/2014/main" id="{A637878D-C82F-481B-94AD-47143D0C08FD}"/>
              </a:ext>
            </a:extLst>
          </p:cNvPr>
          <p:cNvSpPr/>
          <p:nvPr/>
        </p:nvSpPr>
        <p:spPr>
          <a:xfrm>
            <a:off x="6351564" y="4387309"/>
            <a:ext cx="2291129" cy="1569620"/>
          </a:xfrm>
          <a:prstGeom prst="rect">
            <a:avLst/>
          </a:prstGeom>
          <a:noFill/>
          <a:ln>
            <a:noFill/>
          </a:ln>
        </p:spPr>
        <p:txBody>
          <a:bodyPr spcFirstLastPara="1" wrap="square" lIns="91425" tIns="45700" rIns="91425" bIns="45700" anchor="t" anchorCtr="0">
            <a:spAutoFit/>
          </a:bodyPr>
          <a:lstStyle/>
          <a:p>
            <a:pPr>
              <a:buSzPts val="1200"/>
            </a:pPr>
            <a:r>
              <a:rPr lang="en-US" sz="1200" b="1" dirty="0" err="1">
                <a:latin typeface="Arial" panose="020B0604020202020204" pitchFamily="34" charset="0"/>
                <a:cs typeface="Arial" panose="020B0604020202020204" pitchFamily="34" charset="0"/>
              </a:rPr>
              <a:t>Xử</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lý</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ngôn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ngữ</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tự</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nhiên</a:t>
            </a:r>
            <a:r>
              <a:rPr lang="en-US" sz="1200" b="1" dirty="0">
                <a:latin typeface="Arial" panose="020B0604020202020204" pitchFamily="34" charset="0"/>
                <a:cs typeface="Arial" panose="020B0604020202020204" pitchFamily="34" charset="0"/>
              </a:rPr>
              <a:t> (NLP) </a:t>
            </a:r>
          </a:p>
          <a:p>
            <a:pPr>
              <a:buSzPts val="1200"/>
            </a:pPr>
            <a:endParaRPr lang="en-US" sz="1200" dirty="0">
              <a:latin typeface="Arial" panose="020B0604020202020204" pitchFamily="34" charset="0"/>
              <a:cs typeface="Arial" panose="020B0604020202020204" pitchFamily="34" charset="0"/>
            </a:endParaRPr>
          </a:p>
          <a:p>
            <a:pPr lvl="0">
              <a:buSzPts val="1200"/>
            </a:pPr>
            <a:r>
              <a:rPr lang="en-US" sz="1200" dirty="0" err="1">
                <a:latin typeface="Arial" panose="020B0604020202020204" pitchFamily="34" charset="0"/>
                <a:cs typeface="Arial" panose="020B0604020202020204" pitchFamily="34" charset="0"/>
              </a:rPr>
              <a:t>Xử</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nhận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dạng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giọng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nói</a:t>
            </a:r>
            <a:r>
              <a:rPr lang="en-US" sz="1200" dirty="0">
                <a:latin typeface="Arial" panose="020B0604020202020204" pitchFamily="34" charset="0"/>
                <a:cs typeface="Arial" panose="020B0604020202020204" pitchFamily="34" charset="0"/>
              </a:rPr>
              <a:t> (ASR) </a:t>
            </a:r>
          </a:p>
          <a:p>
            <a:pPr marL="171450" lvl="0" indent="-95250">
              <a:buClr>
                <a:schemeClr val="dk1"/>
              </a:buClr>
              <a:buSzPts val="1200"/>
            </a:pPr>
            <a:endParaRPr lang="en-US" sz="1200" b="1" dirty="0">
              <a:latin typeface="Arial" panose="020B0604020202020204" pitchFamily="34" charset="0"/>
              <a:cs typeface="Arial" panose="020B0604020202020204" pitchFamily="34" charset="0"/>
              <a:sym typeface="Arial"/>
            </a:endParaRPr>
          </a:p>
          <a:p>
            <a:pPr>
              <a:buSzPts val="1200"/>
            </a:pPr>
            <a:r>
              <a:rPr lang="en-US" sz="1200" dirty="0" err="1" smtClean="0">
                <a:latin typeface="Arial" panose="020B0604020202020204" pitchFamily="34" charset="0"/>
                <a:cs typeface="Arial" panose="020B0604020202020204" pitchFamily="34" charset="0"/>
              </a:rPr>
              <a:t>Xử</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lý</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nhận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diện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hình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ảnh</a:t>
            </a:r>
            <a:r>
              <a:rPr lang="en-US" sz="1200" dirty="0" smtClean="0">
                <a:latin typeface="Arial" panose="020B0604020202020204" pitchFamily="34" charset="0"/>
                <a:cs typeface="Arial" panose="020B0604020202020204" pitchFamily="34" charset="0"/>
              </a:rPr>
              <a:t> (OCR) </a:t>
            </a:r>
            <a:endParaRPr lang="en-US" sz="1200" dirty="0">
              <a:latin typeface="Arial" panose="020B0604020202020204" pitchFamily="34" charset="0"/>
              <a:cs typeface="Arial" panose="020B0604020202020204" pitchFamily="34" charset="0"/>
            </a:endParaRPr>
          </a:p>
        </p:txBody>
      </p:sp>
      <p:pic>
        <p:nvPicPr>
          <p:cNvPr id="97" name="Google Shape;326;p8">
            <a:extLst>
              <a:ext uri="{FF2B5EF4-FFF2-40B4-BE49-F238E27FC236}">
                <a16:creationId xmlns:a16="http://schemas.microsoft.com/office/drawing/2014/main" id="{DC972980-19AA-4D80-86EF-0C7F317A0C45}"/>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6101201" y="4990796"/>
            <a:ext cx="282852" cy="282852"/>
          </a:xfrm>
          <a:prstGeom prst="rect">
            <a:avLst/>
          </a:prstGeom>
          <a:noFill/>
          <a:ln>
            <a:noFill/>
          </a:ln>
        </p:spPr>
      </p:pic>
      <p:pic>
        <p:nvPicPr>
          <p:cNvPr id="98" name="Google Shape;328;p8">
            <a:extLst>
              <a:ext uri="{FF2B5EF4-FFF2-40B4-BE49-F238E27FC236}">
                <a16:creationId xmlns:a16="http://schemas.microsoft.com/office/drawing/2014/main" id="{9406EAE2-9123-4E6A-B3AE-B686A2311D9C}"/>
              </a:ext>
            </a:extLst>
          </p:cNvP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054982" y="4414413"/>
            <a:ext cx="346717" cy="313536"/>
          </a:xfrm>
          <a:prstGeom prst="rect">
            <a:avLst/>
          </a:prstGeom>
          <a:noFill/>
          <a:ln>
            <a:noFill/>
          </a:ln>
        </p:spPr>
      </p:pic>
      <p:sp>
        <p:nvSpPr>
          <p:cNvPr id="99" name="Rounded Rectangle 33">
            <a:extLst>
              <a:ext uri="{FF2B5EF4-FFF2-40B4-BE49-F238E27FC236}">
                <a16:creationId xmlns:a16="http://schemas.microsoft.com/office/drawing/2014/main" id="{F0148FB7-65BC-41E6-8659-ACBDD949962A}"/>
              </a:ext>
            </a:extLst>
          </p:cNvPr>
          <p:cNvSpPr/>
          <p:nvPr/>
        </p:nvSpPr>
        <p:spPr>
          <a:xfrm>
            <a:off x="142308" y="4170378"/>
            <a:ext cx="3218144" cy="2238800"/>
          </a:xfrm>
          <a:prstGeom prst="roundRect">
            <a:avLst>
              <a:gd name="adj" fmla="val 552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0" name="Rounded Rectangle 34">
            <a:extLst>
              <a:ext uri="{FF2B5EF4-FFF2-40B4-BE49-F238E27FC236}">
                <a16:creationId xmlns:a16="http://schemas.microsoft.com/office/drawing/2014/main" id="{F3B08E0D-06A8-4EA8-94F5-EEDCAEC4B88C}"/>
              </a:ext>
            </a:extLst>
          </p:cNvPr>
          <p:cNvSpPr/>
          <p:nvPr/>
        </p:nvSpPr>
        <p:spPr>
          <a:xfrm>
            <a:off x="3464930" y="4150452"/>
            <a:ext cx="2428380" cy="2258725"/>
          </a:xfrm>
          <a:prstGeom prst="roundRect">
            <a:avLst>
              <a:gd name="adj" fmla="val 7013"/>
            </a:avLst>
          </a:prstGeom>
          <a:noFill/>
          <a:ln>
            <a:solidFill>
              <a:srgbClr val="716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1" name="Rounded Rectangle 35">
            <a:extLst>
              <a:ext uri="{FF2B5EF4-FFF2-40B4-BE49-F238E27FC236}">
                <a16:creationId xmlns:a16="http://schemas.microsoft.com/office/drawing/2014/main" id="{43497363-A4C5-4EC3-9D49-8E5875BC2943}"/>
              </a:ext>
            </a:extLst>
          </p:cNvPr>
          <p:cNvSpPr/>
          <p:nvPr/>
        </p:nvSpPr>
        <p:spPr>
          <a:xfrm>
            <a:off x="5982828" y="4151566"/>
            <a:ext cx="2821653" cy="2258725"/>
          </a:xfrm>
          <a:prstGeom prst="roundRect">
            <a:avLst>
              <a:gd name="adj" fmla="val 7013"/>
            </a:avLst>
          </a:prstGeom>
          <a:noFill/>
          <a:ln>
            <a:solidFill>
              <a:srgbClr val="D07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2" name="Picture 101">
            <a:extLst>
              <a:ext uri="{FF2B5EF4-FFF2-40B4-BE49-F238E27FC236}">
                <a16:creationId xmlns:a16="http://schemas.microsoft.com/office/drawing/2014/main" id="{C8A658D3-84DA-4F0D-9DA3-50BDB87B324A}"/>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72568" t="24144" r="14054" b="53754"/>
          <a:stretch/>
        </p:blipFill>
        <p:spPr>
          <a:xfrm>
            <a:off x="9961309" y="2493006"/>
            <a:ext cx="1000680" cy="929926"/>
          </a:xfrm>
          <a:prstGeom prst="rect">
            <a:avLst/>
          </a:prstGeom>
        </p:spPr>
      </p:pic>
      <p:sp>
        <p:nvSpPr>
          <p:cNvPr id="103" name="Google Shape;304;p8">
            <a:extLst>
              <a:ext uri="{FF2B5EF4-FFF2-40B4-BE49-F238E27FC236}">
                <a16:creationId xmlns:a16="http://schemas.microsoft.com/office/drawing/2014/main" id="{E88A92A6-C6CD-404D-AC66-E652A1DC78D5}"/>
              </a:ext>
            </a:extLst>
          </p:cNvPr>
          <p:cNvSpPr/>
          <p:nvPr/>
        </p:nvSpPr>
        <p:spPr>
          <a:xfrm>
            <a:off x="9735653" y="3590841"/>
            <a:ext cx="1570655" cy="502581"/>
          </a:xfrm>
          <a:prstGeom prst="roundRect">
            <a:avLst>
              <a:gd name="adj" fmla="val 29781"/>
            </a:avLst>
          </a:prstGeom>
          <a:noFill/>
          <a:ln w="1905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1400" dirty="0" err="1">
                <a:latin typeface="Arial" panose="020B0604020202020204" pitchFamily="34" charset="0"/>
                <a:ea typeface="Arial"/>
                <a:cs typeface="Arial" panose="020B0604020202020204" pitchFamily="34" charset="0"/>
                <a:sym typeface="Arial"/>
              </a:rPr>
              <a:t>Hệ</a:t>
            </a:r>
            <a:r>
              <a:rPr lang="en-US" sz="1400" dirty="0">
                <a:latin typeface="Arial" panose="020B0604020202020204" pitchFamily="34" charset="0"/>
                <a:ea typeface="Arial"/>
                <a:cs typeface="Arial" panose="020B0604020202020204" pitchFamily="34" charset="0"/>
                <a:sym typeface="Arial"/>
              </a:rPr>
              <a:t> </a:t>
            </a:r>
            <a:r>
              <a:rPr lang="en-US" sz="1400" dirty="0" err="1">
                <a:latin typeface="Arial" panose="020B0604020202020204" pitchFamily="34" charset="0"/>
                <a:ea typeface="Arial"/>
                <a:cs typeface="Arial" panose="020B0604020202020204" pitchFamily="34" charset="0"/>
                <a:sym typeface="Arial"/>
              </a:rPr>
              <a:t>thống</a:t>
            </a:r>
            <a:endParaRPr lang="en-US" sz="1400" dirty="0">
              <a:latin typeface="Arial" panose="020B0604020202020204" pitchFamily="34" charset="0"/>
              <a:ea typeface="Arial"/>
              <a:cs typeface="Arial" panose="020B0604020202020204" pitchFamily="34" charset="0"/>
              <a:sym typeface="Arial"/>
            </a:endParaRPr>
          </a:p>
          <a:p>
            <a:pPr lvl="0" algn="ctr"/>
            <a:r>
              <a:rPr lang="en-US" sz="1400" b="1" dirty="0" err="1">
                <a:latin typeface="Arial" panose="020B0604020202020204" pitchFamily="34" charset="0"/>
                <a:cs typeface="Arial" panose="020B0604020202020204" pitchFamily="34" charset="0"/>
              </a:rPr>
              <a:t>Reputa</a:t>
            </a:r>
            <a:endParaRPr lang="en-US" sz="1400" b="1" dirty="0">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C4D77793-69C7-413F-A011-694011375D73}"/>
              </a:ext>
            </a:extLst>
          </p:cNvPr>
          <p:cNvGrpSpPr/>
          <p:nvPr/>
        </p:nvGrpSpPr>
        <p:grpSpPr>
          <a:xfrm>
            <a:off x="8937079" y="4781821"/>
            <a:ext cx="3167802" cy="1345259"/>
            <a:chOff x="9063109" y="4533549"/>
            <a:chExt cx="3167802" cy="1345259"/>
          </a:xfrm>
        </p:grpSpPr>
        <p:pic>
          <p:nvPicPr>
            <p:cNvPr id="105" name="Picture 104">
              <a:extLst>
                <a:ext uri="{FF2B5EF4-FFF2-40B4-BE49-F238E27FC236}">
                  <a16:creationId xmlns:a16="http://schemas.microsoft.com/office/drawing/2014/main" id="{80B6B2D0-8124-4254-B31E-AB515373899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l="86434" t="60987" r="4020" b="21682"/>
            <a:stretch/>
          </p:blipFill>
          <p:spPr>
            <a:xfrm>
              <a:off x="11356583" y="4533549"/>
              <a:ext cx="835417" cy="854756"/>
            </a:xfrm>
            <a:prstGeom prst="rect">
              <a:avLst/>
            </a:prstGeom>
          </p:spPr>
        </p:pic>
        <p:pic>
          <p:nvPicPr>
            <p:cNvPr id="106" name="Picture 105">
              <a:extLst>
                <a:ext uri="{FF2B5EF4-FFF2-40B4-BE49-F238E27FC236}">
                  <a16:creationId xmlns:a16="http://schemas.microsoft.com/office/drawing/2014/main" id="{02862C50-F477-490C-BD0B-AB050F13310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74341" t="61502" r="16113" b="21167"/>
            <a:stretch/>
          </p:blipFill>
          <p:spPr>
            <a:xfrm>
              <a:off x="10226780" y="4533549"/>
              <a:ext cx="835417" cy="854756"/>
            </a:xfrm>
            <a:prstGeom prst="rect">
              <a:avLst/>
            </a:prstGeom>
          </p:spPr>
        </p:pic>
        <p:pic>
          <p:nvPicPr>
            <p:cNvPr id="107" name="Picture 106">
              <a:extLst>
                <a:ext uri="{FF2B5EF4-FFF2-40B4-BE49-F238E27FC236}">
                  <a16:creationId xmlns:a16="http://schemas.microsoft.com/office/drawing/2014/main" id="{F131CB7E-87C7-4F20-B239-18534DA30C5C}"/>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l="62248" t="61330" r="28206" b="21339"/>
            <a:stretch/>
          </p:blipFill>
          <p:spPr>
            <a:xfrm>
              <a:off x="9063109" y="4550483"/>
              <a:ext cx="835417" cy="854756"/>
            </a:xfrm>
            <a:prstGeom prst="rect">
              <a:avLst/>
            </a:prstGeom>
          </p:spPr>
        </p:pic>
        <p:sp>
          <p:nvSpPr>
            <p:cNvPr id="108" name="Google Shape;309;p8">
              <a:extLst>
                <a:ext uri="{FF2B5EF4-FFF2-40B4-BE49-F238E27FC236}">
                  <a16:creationId xmlns:a16="http://schemas.microsoft.com/office/drawing/2014/main" id="{25AA35AB-DB15-450C-B2D2-AE668CD93736}"/>
                </a:ext>
              </a:extLst>
            </p:cNvPr>
            <p:cNvSpPr/>
            <p:nvPr/>
          </p:nvSpPr>
          <p:spPr>
            <a:xfrm>
              <a:off x="9079975" y="5405239"/>
              <a:ext cx="951718" cy="461624"/>
            </a:xfrm>
            <a:prstGeom prst="rect">
              <a:avLst/>
            </a:prstGeom>
            <a:noFill/>
            <a:ln>
              <a:noFill/>
            </a:ln>
          </p:spPr>
          <p:txBody>
            <a:bodyPr spcFirstLastPara="1" wrap="square" lIns="91425" tIns="45700" rIns="91425" bIns="45700" anchor="t" anchorCtr="0">
              <a:spAutoFit/>
            </a:bodyPr>
            <a:lstStyle/>
            <a:p>
              <a:pPr lvl="0"/>
              <a:r>
                <a:rPr lang="en-US" sz="1200" b="1" dirty="0" err="1">
                  <a:latin typeface="Arial" panose="020B0604020202020204" pitchFamily="34" charset="0"/>
                  <a:ea typeface="Arial"/>
                  <a:cs typeface="Arial" panose="020B0604020202020204" pitchFamily="34" charset="0"/>
                  <a:sym typeface="Arial"/>
                </a:rPr>
                <a:t>Thống</a:t>
              </a:r>
              <a:r>
                <a:rPr lang="en-US" sz="1200" b="1" dirty="0">
                  <a:latin typeface="Arial" panose="020B0604020202020204" pitchFamily="34" charset="0"/>
                  <a:ea typeface="Arial"/>
                  <a:cs typeface="Arial" panose="020B0604020202020204" pitchFamily="34" charset="0"/>
                  <a:sym typeface="Arial"/>
                </a:rPr>
                <a:t> </a:t>
              </a:r>
              <a:r>
                <a:rPr lang="en-US" sz="1200" b="1" dirty="0" err="1">
                  <a:latin typeface="Arial" panose="020B0604020202020204" pitchFamily="34" charset="0"/>
                  <a:ea typeface="Arial"/>
                  <a:cs typeface="Arial" panose="020B0604020202020204" pitchFamily="34" charset="0"/>
                  <a:sym typeface="Arial"/>
                </a:rPr>
                <a:t>kê</a:t>
              </a:r>
              <a:r>
                <a:rPr lang="en-US" sz="1200" b="1" dirty="0">
                  <a:latin typeface="Arial" panose="020B0604020202020204" pitchFamily="34" charset="0"/>
                  <a:ea typeface="Arial"/>
                  <a:cs typeface="Arial" panose="020B0604020202020204" pitchFamily="34" charset="0"/>
                  <a:sym typeface="Arial"/>
                </a:rPr>
                <a:t> &amp; Tin </a:t>
              </a:r>
              <a:r>
                <a:rPr lang="en-US" sz="1200" b="1" dirty="0" err="1">
                  <a:latin typeface="Arial" panose="020B0604020202020204" pitchFamily="34" charset="0"/>
                  <a:ea typeface="Arial"/>
                  <a:cs typeface="Arial" panose="020B0604020202020204" pitchFamily="34" charset="0"/>
                  <a:sym typeface="Arial"/>
                </a:rPr>
                <a:t>tức</a:t>
              </a:r>
              <a:r>
                <a:rPr lang="en-US" sz="1200" b="1" dirty="0">
                  <a:latin typeface="Arial" panose="020B0604020202020204" pitchFamily="34" charset="0"/>
                  <a:ea typeface="Arial"/>
                  <a:cs typeface="Arial" panose="020B0604020202020204" pitchFamily="34" charset="0"/>
                  <a:sym typeface="Arial"/>
                </a:rPr>
                <a:t> </a:t>
              </a:r>
            </a:p>
          </p:txBody>
        </p:sp>
        <p:sp>
          <p:nvSpPr>
            <p:cNvPr id="109" name="Google Shape;310;p8">
              <a:extLst>
                <a:ext uri="{FF2B5EF4-FFF2-40B4-BE49-F238E27FC236}">
                  <a16:creationId xmlns:a16="http://schemas.microsoft.com/office/drawing/2014/main" id="{642B16C9-D927-4313-8148-7F7B06E93537}"/>
                </a:ext>
              </a:extLst>
            </p:cNvPr>
            <p:cNvSpPr/>
            <p:nvPr/>
          </p:nvSpPr>
          <p:spPr>
            <a:xfrm>
              <a:off x="10138470" y="5417184"/>
              <a:ext cx="1078085" cy="461624"/>
            </a:xfrm>
            <a:prstGeom prst="rect">
              <a:avLst/>
            </a:prstGeom>
            <a:noFill/>
            <a:ln>
              <a:noFill/>
            </a:ln>
          </p:spPr>
          <p:txBody>
            <a:bodyPr spcFirstLastPara="1" wrap="square" lIns="91425" tIns="45700" rIns="91425" bIns="45700" anchor="t" anchorCtr="0">
              <a:spAutoFit/>
            </a:bodyPr>
            <a:lstStyle/>
            <a:p>
              <a:pPr lvl="0" algn="ctr"/>
              <a:r>
                <a:rPr lang="en-US" sz="1200" b="1" dirty="0" err="1">
                  <a:latin typeface="Arial" panose="020B0604020202020204" pitchFamily="34" charset="0"/>
                  <a:ea typeface="Arial"/>
                  <a:cs typeface="Arial" panose="020B0604020202020204" pitchFamily="34" charset="0"/>
                  <a:sym typeface="Arial"/>
                </a:rPr>
                <a:t>Hệ</a:t>
              </a:r>
              <a:r>
                <a:rPr lang="en-US" sz="1200" b="1" dirty="0">
                  <a:latin typeface="Arial" panose="020B0604020202020204" pitchFamily="34" charset="0"/>
                  <a:ea typeface="Arial"/>
                  <a:cs typeface="Arial" panose="020B0604020202020204" pitchFamily="34" charset="0"/>
                  <a:sym typeface="Arial"/>
                </a:rPr>
                <a:t> </a:t>
              </a:r>
              <a:r>
                <a:rPr lang="en-US" sz="1200" b="1" dirty="0" err="1">
                  <a:latin typeface="Arial" panose="020B0604020202020204" pitchFamily="34" charset="0"/>
                  <a:ea typeface="Arial"/>
                  <a:cs typeface="Arial" panose="020B0604020202020204" pitchFamily="34" charset="0"/>
                  <a:sym typeface="Arial"/>
                </a:rPr>
                <a:t>thống</a:t>
              </a:r>
              <a:endParaRPr lang="en-US" sz="1200" b="1" dirty="0">
                <a:latin typeface="Arial" panose="020B0604020202020204" pitchFamily="34" charset="0"/>
                <a:ea typeface="Arial"/>
                <a:cs typeface="Arial" panose="020B0604020202020204" pitchFamily="34" charset="0"/>
                <a:sym typeface="Arial"/>
              </a:endParaRPr>
            </a:p>
            <a:p>
              <a:pPr lvl="0" algn="ctr"/>
              <a:r>
                <a:rPr lang="en-US" sz="1200" b="1" dirty="0" err="1">
                  <a:latin typeface="Arial" panose="020B0604020202020204" pitchFamily="34" charset="0"/>
                  <a:ea typeface="Arial"/>
                  <a:cs typeface="Arial" panose="020B0604020202020204" pitchFamily="34" charset="0"/>
                  <a:sym typeface="Arial"/>
                </a:rPr>
                <a:t>Cảnh</a:t>
              </a:r>
              <a:r>
                <a:rPr lang="en-US" sz="1200" b="1" dirty="0">
                  <a:latin typeface="Arial" panose="020B0604020202020204" pitchFamily="34" charset="0"/>
                  <a:ea typeface="Arial"/>
                  <a:cs typeface="Arial" panose="020B0604020202020204" pitchFamily="34" charset="0"/>
                  <a:sym typeface="Arial"/>
                </a:rPr>
                <a:t> </a:t>
              </a:r>
              <a:r>
                <a:rPr lang="en-US" sz="1200" b="1" dirty="0" err="1">
                  <a:latin typeface="Arial" panose="020B0604020202020204" pitchFamily="34" charset="0"/>
                  <a:ea typeface="Arial"/>
                  <a:cs typeface="Arial" panose="020B0604020202020204" pitchFamily="34" charset="0"/>
                  <a:sym typeface="Arial"/>
                </a:rPr>
                <a:t>báo</a:t>
              </a:r>
              <a:endParaRPr lang="en-US" sz="1200" b="1" dirty="0">
                <a:latin typeface="Arial" panose="020B0604020202020204" pitchFamily="34" charset="0"/>
                <a:ea typeface="Arial"/>
                <a:cs typeface="Arial" panose="020B0604020202020204" pitchFamily="34" charset="0"/>
                <a:sym typeface="Arial"/>
              </a:endParaRPr>
            </a:p>
          </p:txBody>
        </p:sp>
        <p:sp>
          <p:nvSpPr>
            <p:cNvPr id="110" name="Google Shape;311;p8">
              <a:extLst>
                <a:ext uri="{FF2B5EF4-FFF2-40B4-BE49-F238E27FC236}">
                  <a16:creationId xmlns:a16="http://schemas.microsoft.com/office/drawing/2014/main" id="{AC9A36D6-28E7-47E3-8447-53E7928835D0}"/>
                </a:ext>
              </a:extLst>
            </p:cNvPr>
            <p:cNvSpPr/>
            <p:nvPr/>
          </p:nvSpPr>
          <p:spPr>
            <a:xfrm>
              <a:off x="11323332" y="5405239"/>
              <a:ext cx="907579" cy="461624"/>
            </a:xfrm>
            <a:prstGeom prst="rect">
              <a:avLst/>
            </a:prstGeom>
            <a:noFill/>
            <a:ln>
              <a:noFill/>
            </a:ln>
          </p:spPr>
          <p:txBody>
            <a:bodyPr spcFirstLastPara="1" wrap="square" lIns="91425" tIns="45700" rIns="91425" bIns="45700" anchor="t" anchorCtr="0">
              <a:spAutoFit/>
            </a:bodyPr>
            <a:lstStyle/>
            <a:p>
              <a:pPr lvl="0" algn="ctr"/>
              <a:r>
                <a:rPr lang="en-US" sz="1200" b="1" dirty="0" err="1">
                  <a:latin typeface="Arial" panose="020B0604020202020204" pitchFamily="34" charset="0"/>
                  <a:ea typeface="Arial"/>
                  <a:cs typeface="Arial" panose="020B0604020202020204" pitchFamily="34" charset="0"/>
                  <a:sym typeface="Arial"/>
                </a:rPr>
                <a:t>Hệ</a:t>
              </a:r>
              <a:r>
                <a:rPr lang="en-US" sz="1200" b="1" dirty="0">
                  <a:latin typeface="Arial" panose="020B0604020202020204" pitchFamily="34" charset="0"/>
                  <a:ea typeface="Arial"/>
                  <a:cs typeface="Arial" panose="020B0604020202020204" pitchFamily="34" charset="0"/>
                  <a:sym typeface="Arial"/>
                </a:rPr>
                <a:t> </a:t>
              </a:r>
              <a:r>
                <a:rPr lang="en-US" sz="1200" b="1" dirty="0" err="1">
                  <a:latin typeface="Arial" panose="020B0604020202020204" pitchFamily="34" charset="0"/>
                  <a:ea typeface="Arial"/>
                  <a:cs typeface="Arial" panose="020B0604020202020204" pitchFamily="34" charset="0"/>
                  <a:sym typeface="Arial"/>
                </a:rPr>
                <a:t>thống</a:t>
              </a:r>
              <a:r>
                <a:rPr lang="en-US" sz="1200" b="1" dirty="0">
                  <a:latin typeface="Arial" panose="020B0604020202020204" pitchFamily="34" charset="0"/>
                  <a:ea typeface="Arial"/>
                  <a:cs typeface="Arial" panose="020B0604020202020204" pitchFamily="34" charset="0"/>
                  <a:sym typeface="Arial"/>
                </a:rPr>
                <a:t> </a:t>
              </a:r>
            </a:p>
            <a:p>
              <a:pPr lvl="0" algn="ctr"/>
              <a:r>
                <a:rPr lang="en-US" sz="1200" b="1" dirty="0" err="1">
                  <a:latin typeface="Arial" panose="020B0604020202020204" pitchFamily="34" charset="0"/>
                  <a:ea typeface="Arial"/>
                  <a:cs typeface="Arial" panose="020B0604020202020204" pitchFamily="34" charset="0"/>
                  <a:sym typeface="Arial"/>
                </a:rPr>
                <a:t>Báo</a:t>
              </a:r>
              <a:r>
                <a:rPr lang="en-US" sz="1200" b="1" dirty="0">
                  <a:latin typeface="Arial" panose="020B0604020202020204" pitchFamily="34" charset="0"/>
                  <a:ea typeface="Arial"/>
                  <a:cs typeface="Arial" panose="020B0604020202020204" pitchFamily="34" charset="0"/>
                  <a:sym typeface="Arial"/>
                </a:rPr>
                <a:t> </a:t>
              </a:r>
              <a:r>
                <a:rPr lang="en-US" sz="1200" b="1" dirty="0" err="1">
                  <a:latin typeface="Arial" panose="020B0604020202020204" pitchFamily="34" charset="0"/>
                  <a:ea typeface="Arial"/>
                  <a:cs typeface="Arial" panose="020B0604020202020204" pitchFamily="34" charset="0"/>
                  <a:sym typeface="Arial"/>
                </a:rPr>
                <a:t>cáo</a:t>
              </a:r>
              <a:endParaRPr lang="en-US" sz="1200" b="1" dirty="0">
                <a:latin typeface="Arial" panose="020B0604020202020204" pitchFamily="34" charset="0"/>
                <a:ea typeface="Arial"/>
                <a:cs typeface="Arial" panose="020B0604020202020204" pitchFamily="34" charset="0"/>
                <a:sym typeface="Arial"/>
              </a:endParaRPr>
            </a:p>
          </p:txBody>
        </p:sp>
      </p:grpSp>
      <p:cxnSp>
        <p:nvCxnSpPr>
          <p:cNvPr id="111" name="Elbow Connector 46">
            <a:extLst>
              <a:ext uri="{FF2B5EF4-FFF2-40B4-BE49-F238E27FC236}">
                <a16:creationId xmlns:a16="http://schemas.microsoft.com/office/drawing/2014/main" id="{7E08EF87-0CD9-40F8-9343-FF347AA93DCF}"/>
              </a:ext>
            </a:extLst>
          </p:cNvPr>
          <p:cNvCxnSpPr>
            <a:stCxn id="103" idx="2"/>
            <a:endCxn id="107" idx="0"/>
          </p:cNvCxnSpPr>
          <p:nvPr/>
        </p:nvCxnSpPr>
        <p:spPr>
          <a:xfrm rot="5400000">
            <a:off x="9585219" y="3862992"/>
            <a:ext cx="705333" cy="1166193"/>
          </a:xfrm>
          <a:prstGeom prst="bentConnector3">
            <a:avLst>
              <a:gd name="adj1" fmla="val 527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47">
            <a:extLst>
              <a:ext uri="{FF2B5EF4-FFF2-40B4-BE49-F238E27FC236}">
                <a16:creationId xmlns:a16="http://schemas.microsoft.com/office/drawing/2014/main" id="{FB58E797-0942-4577-B71A-0EFAD0EF995B}"/>
              </a:ext>
            </a:extLst>
          </p:cNvPr>
          <p:cNvCxnSpPr>
            <a:stCxn id="103" idx="2"/>
            <a:endCxn id="106" idx="0"/>
          </p:cNvCxnSpPr>
          <p:nvPr/>
        </p:nvCxnSpPr>
        <p:spPr>
          <a:xfrm rot="5400000">
            <a:off x="10175521" y="4436360"/>
            <a:ext cx="688399" cy="25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3" name="Picture 112">
            <a:extLst>
              <a:ext uri="{FF2B5EF4-FFF2-40B4-BE49-F238E27FC236}">
                <a16:creationId xmlns:a16="http://schemas.microsoft.com/office/drawing/2014/main" id="{15CAE921-06D0-45A3-B9EE-798E3092B179}"/>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223599" y="3026393"/>
            <a:ext cx="1699585" cy="134506"/>
          </a:xfrm>
          <a:prstGeom prst="rect">
            <a:avLst/>
          </a:prstGeom>
        </p:spPr>
      </p:pic>
      <p:pic>
        <p:nvPicPr>
          <p:cNvPr id="114" name="Picture 113">
            <a:extLst>
              <a:ext uri="{FF2B5EF4-FFF2-40B4-BE49-F238E27FC236}">
                <a16:creationId xmlns:a16="http://schemas.microsoft.com/office/drawing/2014/main" id="{319EE33D-0E06-40B6-AB7F-AFAB148788A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194531" y="3026393"/>
            <a:ext cx="1699585" cy="134506"/>
          </a:xfrm>
          <a:prstGeom prst="rect">
            <a:avLst/>
          </a:prstGeom>
        </p:spPr>
      </p:pic>
      <p:pic>
        <p:nvPicPr>
          <p:cNvPr id="115" name="Picture 114">
            <a:extLst>
              <a:ext uri="{FF2B5EF4-FFF2-40B4-BE49-F238E27FC236}">
                <a16:creationId xmlns:a16="http://schemas.microsoft.com/office/drawing/2014/main" id="{EF5FA144-B70D-4BB1-BAC3-B43A1072381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104152" y="3026393"/>
            <a:ext cx="1699585" cy="134506"/>
          </a:xfrm>
          <a:prstGeom prst="rect">
            <a:avLst/>
          </a:prstGeom>
        </p:spPr>
      </p:pic>
      <p:pic>
        <p:nvPicPr>
          <p:cNvPr id="116" name="Picture 115">
            <a:extLst>
              <a:ext uri="{FF2B5EF4-FFF2-40B4-BE49-F238E27FC236}">
                <a16:creationId xmlns:a16="http://schemas.microsoft.com/office/drawing/2014/main" id="{A0CB31C8-A038-4E3F-A713-DBC7FF5E954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878307" y="946271"/>
            <a:ext cx="3323089" cy="3323089"/>
          </a:xfrm>
          <a:prstGeom prst="rect">
            <a:avLst/>
          </a:prstGeom>
        </p:spPr>
      </p:pic>
      <p:pic>
        <p:nvPicPr>
          <p:cNvPr id="117" name="Google Shape;327;p8">
            <a:extLst>
              <a:ext uri="{FF2B5EF4-FFF2-40B4-BE49-F238E27FC236}">
                <a16:creationId xmlns:a16="http://schemas.microsoft.com/office/drawing/2014/main" id="{8483EBC1-3BF5-44A5-83EA-28DEE8E682CD}"/>
              </a:ext>
            </a:extLst>
          </p:cNvPr>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04644" y="5540373"/>
            <a:ext cx="249337" cy="251488"/>
          </a:xfrm>
          <a:prstGeom prst="rect">
            <a:avLst/>
          </a:prstGeom>
          <a:noFill/>
          <a:ln>
            <a:noFill/>
          </a:ln>
        </p:spPr>
      </p:pic>
      <p:sp>
        <p:nvSpPr>
          <p:cNvPr id="118" name="Google Shape;343;p13">
            <a:extLst>
              <a:ext uri="{FF2B5EF4-FFF2-40B4-BE49-F238E27FC236}">
                <a16:creationId xmlns:a16="http://schemas.microsoft.com/office/drawing/2014/main" id="{80B81B35-DD70-4648-B072-16B6C457437D}"/>
              </a:ext>
            </a:extLst>
          </p:cNvPr>
          <p:cNvSpPr txBox="1">
            <a:spLocks/>
          </p:cNvSpPr>
          <p:nvPr/>
        </p:nvSpPr>
        <p:spPr>
          <a:xfrm>
            <a:off x="605937" y="1280820"/>
            <a:ext cx="10986977" cy="4481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2600" b="1" kern="0" dirty="0" err="1">
                <a:solidFill>
                  <a:srgbClr val="0070C0"/>
                </a:solidFill>
                <a:latin typeface="Calibri" panose="020F0502020204030204" pitchFamily="34" charset="0"/>
                <a:ea typeface="Arial"/>
                <a:cs typeface="Calibri" panose="020F0502020204030204" pitchFamily="34" charset="0"/>
                <a:sym typeface="Arial"/>
              </a:rPr>
              <a:t>Ứng</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dụng</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nền</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tảng</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công</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nghệ</a:t>
            </a:r>
            <a:r>
              <a:rPr lang="en-US" sz="2600" b="1" kern="0" dirty="0">
                <a:solidFill>
                  <a:srgbClr val="0070C0"/>
                </a:solidFill>
                <a:latin typeface="Calibri" panose="020F0502020204030204" pitchFamily="34" charset="0"/>
                <a:ea typeface="Arial"/>
                <a:cs typeface="Calibri" panose="020F0502020204030204" pitchFamily="34" charset="0"/>
                <a:sym typeface="Arial"/>
              </a:rPr>
              <a:t> A.I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mới</a:t>
            </a:r>
            <a:r>
              <a:rPr lang="en-US" sz="2600" b="1" kern="0" dirty="0">
                <a:solidFill>
                  <a:srgbClr val="0070C0"/>
                </a:solidFill>
                <a:latin typeface="Calibri" panose="020F0502020204030204" pitchFamily="34" charset="0"/>
                <a:ea typeface="Arial"/>
                <a:cs typeface="Calibri" panose="020F0502020204030204" pitchFamily="34" charset="0"/>
                <a:sym typeface="Arial"/>
              </a:rPr>
              <a:t> </a:t>
            </a:r>
            <a:r>
              <a:rPr lang="en-US" sz="2600" b="1" kern="0" dirty="0" err="1">
                <a:solidFill>
                  <a:srgbClr val="0070C0"/>
                </a:solidFill>
                <a:latin typeface="Calibri" panose="020F0502020204030204" pitchFamily="34" charset="0"/>
                <a:ea typeface="Arial"/>
                <a:cs typeface="Calibri" panose="020F0502020204030204" pitchFamily="34" charset="0"/>
                <a:sym typeface="Arial"/>
              </a:rPr>
              <a:t>nhất</a:t>
            </a:r>
            <a:endParaRPr lang="en-US" sz="2600" b="1" kern="0" dirty="0">
              <a:latin typeface="Calibri" panose="020F0502020204030204" pitchFamily="34" charset="0"/>
              <a:cs typeface="Calibri" panose="020F0502020204030204" pitchFamily="34" charset="0"/>
            </a:endParaRPr>
          </a:p>
        </p:txBody>
      </p:sp>
      <p:cxnSp>
        <p:nvCxnSpPr>
          <p:cNvPr id="55" name="Elbow Connector 60">
            <a:extLst>
              <a:ext uri="{FF2B5EF4-FFF2-40B4-BE49-F238E27FC236}">
                <a16:creationId xmlns:a16="http://schemas.microsoft.com/office/drawing/2014/main" id="{8B895877-0968-41EE-9A43-D02647CA3FA8}"/>
              </a:ext>
            </a:extLst>
          </p:cNvPr>
          <p:cNvCxnSpPr>
            <a:cxnSpLocks/>
          </p:cNvCxnSpPr>
          <p:nvPr/>
        </p:nvCxnSpPr>
        <p:spPr>
          <a:xfrm rot="16200000" flipH="1">
            <a:off x="10746325" y="3907580"/>
            <a:ext cx="688399" cy="11272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37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1850</Words>
  <Application>Microsoft Office PowerPoint</Application>
  <PresentationFormat>Widescreen</PresentationFormat>
  <Paragraphs>225</Paragraphs>
  <Slides>29</Slides>
  <Notes>26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Arial</vt:lpstr>
      <vt:lpstr>Barlow</vt:lpstr>
      <vt:lpstr>Barlow Light</vt:lpstr>
      <vt:lpstr>Barlow Semi Condensed</vt:lpstr>
      <vt:lpstr>Calibri</vt:lpstr>
      <vt:lpstr>Calibri Light</vt:lpstr>
      <vt:lpstr>DM Sans</vt:lpstr>
      <vt:lpstr>Fira Sans Extra Condensed Medium</vt:lpstr>
      <vt:lpstr>Raleway</vt:lpstr>
      <vt:lpstr>Raleway Thin</vt:lpstr>
      <vt:lpstr>Roboto</vt:lpstr>
      <vt:lpstr>Viga</vt:lpstr>
      <vt:lpstr>Office Theme</vt:lpstr>
      <vt:lpstr>Gaoler template</vt:lpstr>
      <vt:lpstr>PowerPoint Presentation</vt:lpstr>
      <vt:lpstr>PowerPoint Presentation</vt:lpstr>
      <vt:lpstr>HIỆN TRẠNG KHÔNG GIAN MẠNG</vt:lpstr>
      <vt:lpstr>Hành vi sử dụng internet</vt:lpstr>
      <vt:lpstr>Vấn nạn tin giả - Fake news</vt:lpstr>
      <vt:lpstr>GIỚI THIỆU GIẢI PHÁP REPUTA</vt:lpstr>
      <vt:lpstr>Reputa là gì?</vt:lpstr>
      <vt:lpstr>Giải pháp cho tổ chức hành chính</vt:lpstr>
      <vt:lpstr>Thế mạnh cạnh tranh</vt:lpstr>
      <vt:lpstr> Thế mạnh cạnh tranh</vt:lpstr>
      <vt:lpstr>Thế mạnh cạnh tranh</vt:lpstr>
      <vt:lpstr>TÍNH NĂNG  &amp; ỨNG DỤNG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NGHIỆM  TRIỂN KHAI</vt:lpstr>
      <vt:lpstr>Ứng dụng cho chính quyền địa phương</vt:lpstr>
      <vt:lpstr>Kinh nghiệm triển khai</vt:lpstr>
      <vt:lpstr>Khách hàng tiêu biểu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203</cp:revision>
  <dcterms:created xsi:type="dcterms:W3CDTF">2020-09-21T14:36:07Z</dcterms:created>
  <dcterms:modified xsi:type="dcterms:W3CDTF">2020-11-05T08:52:04Z</dcterms:modified>
</cp:coreProperties>
</file>